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53782F3-2D5E-4207-82B2-F90D153CB565}"/>
              </a:ext>
            </a:extLst>
          </p:cNvPr>
          <p:cNvSpPr/>
          <p:nvPr/>
        </p:nvSpPr>
        <p:spPr>
          <a:xfrm>
            <a:off x="1859989" y="940593"/>
            <a:ext cx="2538453" cy="3669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extrusionOk="0">
                <a:moveTo>
                  <a:pt x="19999" y="21600"/>
                </a:moveTo>
                <a:lnTo>
                  <a:pt x="0" y="21600"/>
                </a:lnTo>
                <a:lnTo>
                  <a:pt x="0" y="0"/>
                </a:lnTo>
                <a:lnTo>
                  <a:pt x="19999" y="0"/>
                </a:lnTo>
                <a:cubicBezTo>
                  <a:pt x="20880" y="0"/>
                  <a:pt x="21595" y="494"/>
                  <a:pt x="21595" y="1105"/>
                </a:cubicBezTo>
                <a:lnTo>
                  <a:pt x="21595" y="20495"/>
                </a:lnTo>
                <a:cubicBezTo>
                  <a:pt x="21600" y="21106"/>
                  <a:pt x="20880" y="21600"/>
                  <a:pt x="19999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6DD9EC5-111F-0D34-B08C-4787D954B7F1}"/>
              </a:ext>
            </a:extLst>
          </p:cNvPr>
          <p:cNvGrpSpPr/>
          <p:nvPr/>
        </p:nvGrpSpPr>
        <p:grpSpPr>
          <a:xfrm>
            <a:off x="1859989" y="922720"/>
            <a:ext cx="794717" cy="5012559"/>
            <a:chOff x="1859989" y="922720"/>
            <a:chExt cx="794717" cy="50125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9F91E75-CD61-664E-1C81-F6066FE77AE4}"/>
                </a:ext>
              </a:extLst>
            </p:cNvPr>
            <p:cNvSpPr/>
            <p:nvPr/>
          </p:nvSpPr>
          <p:spPr>
            <a:xfrm>
              <a:off x="1859989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2F47A34-2359-898C-8B1F-3C5555ACB23C}"/>
                </a:ext>
              </a:extLst>
            </p:cNvPr>
            <p:cNvSpPr/>
            <p:nvPr/>
          </p:nvSpPr>
          <p:spPr>
            <a:xfrm>
              <a:off x="1859989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7144AB9-2312-32D7-D950-5E129DD6A6EC}"/>
              </a:ext>
            </a:extLst>
          </p:cNvPr>
          <p:cNvSpPr/>
          <p:nvPr/>
        </p:nvSpPr>
        <p:spPr>
          <a:xfrm>
            <a:off x="4826775" y="940593"/>
            <a:ext cx="2538450" cy="3669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ECA01DE-DED7-0E0A-ED27-7DACF31FB976}"/>
              </a:ext>
            </a:extLst>
          </p:cNvPr>
          <p:cNvGrpSpPr/>
          <p:nvPr/>
        </p:nvGrpSpPr>
        <p:grpSpPr>
          <a:xfrm>
            <a:off x="4826775" y="922720"/>
            <a:ext cx="794719" cy="5012559"/>
            <a:chOff x="4826775" y="922720"/>
            <a:chExt cx="794719" cy="501255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0F94065-3DF0-C4D0-0ABC-5DC22E15431C}"/>
                </a:ext>
              </a:extLst>
            </p:cNvPr>
            <p:cNvSpPr/>
            <p:nvPr/>
          </p:nvSpPr>
          <p:spPr>
            <a:xfrm>
              <a:off x="4826775" y="922720"/>
              <a:ext cx="794719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23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DE37955-6967-20D8-4455-DD0F5A387A1A}"/>
                </a:ext>
              </a:extLst>
            </p:cNvPr>
            <p:cNvSpPr/>
            <p:nvPr/>
          </p:nvSpPr>
          <p:spPr>
            <a:xfrm>
              <a:off x="4826775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68" y="13438"/>
                  </a:moveTo>
                  <a:cubicBezTo>
                    <a:pt x="16538" y="13438"/>
                    <a:pt x="16099" y="13312"/>
                    <a:pt x="16099" y="13155"/>
                  </a:cubicBezTo>
                  <a:cubicBezTo>
                    <a:pt x="16099" y="12998"/>
                    <a:pt x="16538" y="12871"/>
                    <a:pt x="17068" y="12871"/>
                  </a:cubicBezTo>
                  <a:cubicBezTo>
                    <a:pt x="17598" y="12871"/>
                    <a:pt x="18037" y="12998"/>
                    <a:pt x="18037" y="13155"/>
                  </a:cubicBezTo>
                  <a:cubicBezTo>
                    <a:pt x="18037" y="13312"/>
                    <a:pt x="17616" y="13438"/>
                    <a:pt x="17068" y="13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AA9BFED3-A43A-FF9F-49CA-540839D6697B}"/>
              </a:ext>
            </a:extLst>
          </p:cNvPr>
          <p:cNvSpPr/>
          <p:nvPr/>
        </p:nvSpPr>
        <p:spPr>
          <a:xfrm>
            <a:off x="7793561" y="940593"/>
            <a:ext cx="2538450" cy="3669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6A77F73-7C7E-B70B-6E80-611FD9B9CF62}"/>
              </a:ext>
            </a:extLst>
          </p:cNvPr>
          <p:cNvGrpSpPr/>
          <p:nvPr/>
        </p:nvGrpSpPr>
        <p:grpSpPr>
          <a:xfrm>
            <a:off x="7787603" y="922720"/>
            <a:ext cx="794717" cy="5012559"/>
            <a:chOff x="7787603" y="922720"/>
            <a:chExt cx="794717" cy="501255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0FA6DF-7F9E-85DC-38AB-726FDF20B2F7}"/>
                </a:ext>
              </a:extLst>
            </p:cNvPr>
            <p:cNvSpPr/>
            <p:nvPr/>
          </p:nvSpPr>
          <p:spPr>
            <a:xfrm>
              <a:off x="7787603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77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E36C72F-B7D0-DAAC-657E-2EA75860BA4D}"/>
                </a:ext>
              </a:extLst>
            </p:cNvPr>
            <p:cNvSpPr/>
            <p:nvPr/>
          </p:nvSpPr>
          <p:spPr>
            <a:xfrm>
              <a:off x="7787604" y="940592"/>
              <a:ext cx="704166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DC9A81-DA30-13B4-7FAD-41BD3DDE6E11}"/>
              </a:ext>
            </a:extLst>
          </p:cNvPr>
          <p:cNvGrpSpPr/>
          <p:nvPr/>
        </p:nvGrpSpPr>
        <p:grpSpPr>
          <a:xfrm>
            <a:off x="8758760" y="4765345"/>
            <a:ext cx="1541957" cy="1013154"/>
            <a:chOff x="332936" y="2720099"/>
            <a:chExt cx="2975111" cy="1013154"/>
          </a:xfrm>
        </p:grpSpPr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582CC96B-5240-F9C2-E214-3C60E35E45C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046A2966-2E7E-66D9-95C8-739BF710EF0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5DAC8BE-B70F-9A63-AB4E-4D8BAE8A4E99}"/>
              </a:ext>
            </a:extLst>
          </p:cNvPr>
          <p:cNvGrpSpPr/>
          <p:nvPr/>
        </p:nvGrpSpPr>
        <p:grpSpPr>
          <a:xfrm>
            <a:off x="5794954" y="4765345"/>
            <a:ext cx="1541957" cy="1013154"/>
            <a:chOff x="332936" y="2720099"/>
            <a:chExt cx="2975111" cy="1013154"/>
          </a:xfrm>
        </p:grpSpPr>
        <p:sp>
          <p:nvSpPr>
            <p:cNvPr id="32" name="TextBox 16">
              <a:extLst>
                <a:ext uri="{FF2B5EF4-FFF2-40B4-BE49-F238E27FC236}">
                  <a16:creationId xmlns:a16="http://schemas.microsoft.com/office/drawing/2014/main" id="{C53E7CF9-CACF-0BA8-AA4A-7B877C8CEBC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3" name="TextBox 17">
              <a:extLst>
                <a:ext uri="{FF2B5EF4-FFF2-40B4-BE49-F238E27FC236}">
                  <a16:creationId xmlns:a16="http://schemas.microsoft.com/office/drawing/2014/main" id="{A7F05414-7A62-2AB3-5BDA-9425368D7F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1C00B9-91F5-FC2D-D71C-D805A32E583F}"/>
              </a:ext>
            </a:extLst>
          </p:cNvPr>
          <p:cNvGrpSpPr/>
          <p:nvPr/>
        </p:nvGrpSpPr>
        <p:grpSpPr>
          <a:xfrm>
            <a:off x="2825118" y="4765345"/>
            <a:ext cx="1541957" cy="1013154"/>
            <a:chOff x="332936" y="2720099"/>
            <a:chExt cx="2975111" cy="1013154"/>
          </a:xfrm>
        </p:grpSpPr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165C70ED-A762-CA57-2C69-BEEC3E42DAD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1" name="TextBox 20">
              <a:extLst>
                <a:ext uri="{FF2B5EF4-FFF2-40B4-BE49-F238E27FC236}">
                  <a16:creationId xmlns:a16="http://schemas.microsoft.com/office/drawing/2014/main" id="{30E0079C-C856-8F94-44ED-25D006404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1">
            <a:extLst>
              <a:ext uri="{FF2B5EF4-FFF2-40B4-BE49-F238E27FC236}">
                <a16:creationId xmlns:a16="http://schemas.microsoft.com/office/drawing/2014/main" id="{A4FBD856-B3F2-9F8D-1542-81DB61D5FB45}"/>
              </a:ext>
            </a:extLst>
          </p:cNvPr>
          <p:cNvSpPr txBox="1"/>
          <p:nvPr/>
        </p:nvSpPr>
        <p:spPr>
          <a:xfrm>
            <a:off x="1909589" y="430087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ED03FEAB-E33A-2243-C5B8-430A7F55451C}"/>
              </a:ext>
            </a:extLst>
          </p:cNvPr>
          <p:cNvSpPr txBox="1"/>
          <p:nvPr/>
        </p:nvSpPr>
        <p:spPr>
          <a:xfrm>
            <a:off x="4874308" y="430087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6C89A2F8-09B1-7C16-CC63-66B4F33D1E38}"/>
              </a:ext>
            </a:extLst>
          </p:cNvPr>
          <p:cNvSpPr txBox="1"/>
          <p:nvPr/>
        </p:nvSpPr>
        <p:spPr>
          <a:xfrm>
            <a:off x="7839027" y="430087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8" name="Graphic 26" descr="Database with solid fill">
            <a:extLst>
              <a:ext uri="{FF2B5EF4-FFF2-40B4-BE49-F238E27FC236}">
                <a16:creationId xmlns:a16="http://schemas.microsoft.com/office/drawing/2014/main" id="{7604CBD8-1ED1-E1CF-CA3D-BB96F7180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41791" y="1207802"/>
            <a:ext cx="1306201" cy="1306201"/>
          </a:xfrm>
          <a:prstGeom prst="rect">
            <a:avLst/>
          </a:prstGeom>
        </p:spPr>
      </p:pic>
      <p:pic>
        <p:nvPicPr>
          <p:cNvPr id="19" name="Graphic 27" descr="Gears with solid fill">
            <a:extLst>
              <a:ext uri="{FF2B5EF4-FFF2-40B4-BE49-F238E27FC236}">
                <a16:creationId xmlns:a16="http://schemas.microsoft.com/office/drawing/2014/main" id="{24B0F8A1-A9ED-71EC-D0CA-11CF614CC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04064" y="1207801"/>
            <a:ext cx="1306201" cy="1306201"/>
          </a:xfrm>
          <a:prstGeom prst="rect">
            <a:avLst/>
          </a:prstGeom>
        </p:spPr>
      </p:pic>
      <p:pic>
        <p:nvPicPr>
          <p:cNvPr id="20" name="Graphic 29" descr="Lightbulb with solid fill">
            <a:extLst>
              <a:ext uri="{FF2B5EF4-FFF2-40B4-BE49-F238E27FC236}">
                <a16:creationId xmlns:a16="http://schemas.microsoft.com/office/drawing/2014/main" id="{CD3D9591-553B-3A0C-E19D-1CDC7A67FA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3471" y="1220248"/>
            <a:ext cx="1306201" cy="130620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D58D445-A49B-9B71-63F5-30766EDEBB2D}"/>
              </a:ext>
            </a:extLst>
          </p:cNvPr>
          <p:cNvGrpSpPr/>
          <p:nvPr/>
        </p:nvGrpSpPr>
        <p:grpSpPr>
          <a:xfrm>
            <a:off x="2828166" y="2666052"/>
            <a:ext cx="1396810" cy="1659484"/>
            <a:chOff x="8921977" y="1589836"/>
            <a:chExt cx="2926080" cy="1659484"/>
          </a:xfrm>
        </p:grpSpPr>
        <p:sp>
          <p:nvSpPr>
            <p:cNvPr id="28" name="TextBox 37">
              <a:extLst>
                <a:ext uri="{FF2B5EF4-FFF2-40B4-BE49-F238E27FC236}">
                  <a16:creationId xmlns:a16="http://schemas.microsoft.com/office/drawing/2014/main" id="{F1D45032-294D-FD41-6670-FAC7FE660090}"/>
                </a:ext>
              </a:extLst>
            </p:cNvPr>
            <p:cNvSpPr txBox="1"/>
            <p:nvPr/>
          </p:nvSpPr>
          <p:spPr>
            <a:xfrm>
              <a:off x="8921977" y="1589836"/>
              <a:ext cx="2514525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8CA2D06B-A127-E77A-E545-2DD11D945B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FD7C70-E838-9618-689C-9C9AA3681581}"/>
              </a:ext>
            </a:extLst>
          </p:cNvPr>
          <p:cNvGrpSpPr/>
          <p:nvPr/>
        </p:nvGrpSpPr>
        <p:grpSpPr>
          <a:xfrm>
            <a:off x="5794954" y="2666052"/>
            <a:ext cx="1396810" cy="1659484"/>
            <a:chOff x="8921977" y="1589836"/>
            <a:chExt cx="2926080" cy="1659484"/>
          </a:xfrm>
        </p:grpSpPr>
        <p:sp>
          <p:nvSpPr>
            <p:cNvPr id="26" name="TextBox 43">
              <a:extLst>
                <a:ext uri="{FF2B5EF4-FFF2-40B4-BE49-F238E27FC236}">
                  <a16:creationId xmlns:a16="http://schemas.microsoft.com/office/drawing/2014/main" id="{6AF85915-D13F-7D06-83E0-6C15E35EAAEC}"/>
                </a:ext>
              </a:extLst>
            </p:cNvPr>
            <p:cNvSpPr txBox="1"/>
            <p:nvPr/>
          </p:nvSpPr>
          <p:spPr>
            <a:xfrm>
              <a:off x="8921977" y="1589836"/>
              <a:ext cx="2514525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44">
              <a:extLst>
                <a:ext uri="{FF2B5EF4-FFF2-40B4-BE49-F238E27FC236}">
                  <a16:creationId xmlns:a16="http://schemas.microsoft.com/office/drawing/2014/main" id="{19D04EA1-C25A-154B-4CED-BA630F0B99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3072DB-8635-7D00-CF2D-5F8EE584BDB5}"/>
              </a:ext>
            </a:extLst>
          </p:cNvPr>
          <p:cNvGrpSpPr/>
          <p:nvPr/>
        </p:nvGrpSpPr>
        <p:grpSpPr>
          <a:xfrm>
            <a:off x="8758760" y="2666052"/>
            <a:ext cx="1396810" cy="1659484"/>
            <a:chOff x="8921977" y="1589836"/>
            <a:chExt cx="2926080" cy="1659484"/>
          </a:xfrm>
        </p:grpSpPr>
        <p:sp>
          <p:nvSpPr>
            <p:cNvPr id="24" name="TextBox 46">
              <a:extLst>
                <a:ext uri="{FF2B5EF4-FFF2-40B4-BE49-F238E27FC236}">
                  <a16:creationId xmlns:a16="http://schemas.microsoft.com/office/drawing/2014/main" id="{50176F1E-92CD-EA04-BF32-202EF5F660CB}"/>
                </a:ext>
              </a:extLst>
            </p:cNvPr>
            <p:cNvSpPr txBox="1"/>
            <p:nvPr/>
          </p:nvSpPr>
          <p:spPr>
            <a:xfrm>
              <a:off x="8921977" y="1589836"/>
              <a:ext cx="2514525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47">
              <a:extLst>
                <a:ext uri="{FF2B5EF4-FFF2-40B4-BE49-F238E27FC236}">
                  <a16:creationId xmlns:a16="http://schemas.microsoft.com/office/drawing/2014/main" id="{4FB415B2-359A-9FAA-3334-907DCF97B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53782F3-2D5E-4207-82B2-F90D153CB565}"/>
              </a:ext>
            </a:extLst>
          </p:cNvPr>
          <p:cNvSpPr/>
          <p:nvPr/>
        </p:nvSpPr>
        <p:spPr>
          <a:xfrm>
            <a:off x="1859989" y="940593"/>
            <a:ext cx="2538453" cy="3669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extrusionOk="0">
                <a:moveTo>
                  <a:pt x="19999" y="21600"/>
                </a:moveTo>
                <a:lnTo>
                  <a:pt x="0" y="21600"/>
                </a:lnTo>
                <a:lnTo>
                  <a:pt x="0" y="0"/>
                </a:lnTo>
                <a:lnTo>
                  <a:pt x="19999" y="0"/>
                </a:lnTo>
                <a:cubicBezTo>
                  <a:pt x="20880" y="0"/>
                  <a:pt x="21595" y="494"/>
                  <a:pt x="21595" y="1105"/>
                </a:cubicBezTo>
                <a:lnTo>
                  <a:pt x="21595" y="20495"/>
                </a:lnTo>
                <a:cubicBezTo>
                  <a:pt x="21600" y="21106"/>
                  <a:pt x="20880" y="21600"/>
                  <a:pt x="19999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6DD9EC5-111F-0D34-B08C-4787D954B7F1}"/>
              </a:ext>
            </a:extLst>
          </p:cNvPr>
          <p:cNvGrpSpPr/>
          <p:nvPr/>
        </p:nvGrpSpPr>
        <p:grpSpPr>
          <a:xfrm>
            <a:off x="1859989" y="922720"/>
            <a:ext cx="794717" cy="5012559"/>
            <a:chOff x="1859989" y="922720"/>
            <a:chExt cx="794717" cy="50125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9F91E75-CD61-664E-1C81-F6066FE77AE4}"/>
                </a:ext>
              </a:extLst>
            </p:cNvPr>
            <p:cNvSpPr/>
            <p:nvPr/>
          </p:nvSpPr>
          <p:spPr>
            <a:xfrm>
              <a:off x="1859989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2F47A34-2359-898C-8B1F-3C5555ACB23C}"/>
                </a:ext>
              </a:extLst>
            </p:cNvPr>
            <p:cNvSpPr/>
            <p:nvPr/>
          </p:nvSpPr>
          <p:spPr>
            <a:xfrm>
              <a:off x="1859989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C7144AB9-2312-32D7-D950-5E129DD6A6EC}"/>
              </a:ext>
            </a:extLst>
          </p:cNvPr>
          <p:cNvSpPr/>
          <p:nvPr/>
        </p:nvSpPr>
        <p:spPr>
          <a:xfrm>
            <a:off x="4826775" y="940593"/>
            <a:ext cx="2538450" cy="3669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ECA01DE-DED7-0E0A-ED27-7DACF31FB976}"/>
              </a:ext>
            </a:extLst>
          </p:cNvPr>
          <p:cNvGrpSpPr/>
          <p:nvPr/>
        </p:nvGrpSpPr>
        <p:grpSpPr>
          <a:xfrm>
            <a:off x="4826775" y="922720"/>
            <a:ext cx="794719" cy="5012559"/>
            <a:chOff x="4826775" y="922720"/>
            <a:chExt cx="794719" cy="501255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0F94065-3DF0-C4D0-0ABC-5DC22E15431C}"/>
                </a:ext>
              </a:extLst>
            </p:cNvPr>
            <p:cNvSpPr/>
            <p:nvPr/>
          </p:nvSpPr>
          <p:spPr>
            <a:xfrm>
              <a:off x="4826775" y="922720"/>
              <a:ext cx="794719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61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23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DE37955-6967-20D8-4455-DD0F5A387A1A}"/>
                </a:ext>
              </a:extLst>
            </p:cNvPr>
            <p:cNvSpPr/>
            <p:nvPr/>
          </p:nvSpPr>
          <p:spPr>
            <a:xfrm>
              <a:off x="4826775" y="940592"/>
              <a:ext cx="704165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68" y="13438"/>
                  </a:moveTo>
                  <a:cubicBezTo>
                    <a:pt x="16538" y="13438"/>
                    <a:pt x="16099" y="13312"/>
                    <a:pt x="16099" y="13155"/>
                  </a:cubicBezTo>
                  <a:cubicBezTo>
                    <a:pt x="16099" y="12998"/>
                    <a:pt x="16538" y="12871"/>
                    <a:pt x="17068" y="12871"/>
                  </a:cubicBezTo>
                  <a:cubicBezTo>
                    <a:pt x="17598" y="12871"/>
                    <a:pt x="18037" y="12998"/>
                    <a:pt x="18037" y="13155"/>
                  </a:cubicBezTo>
                  <a:cubicBezTo>
                    <a:pt x="18037" y="13312"/>
                    <a:pt x="17616" y="13438"/>
                    <a:pt x="17068" y="13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AA9BFED3-A43A-FF9F-49CA-540839D6697B}"/>
              </a:ext>
            </a:extLst>
          </p:cNvPr>
          <p:cNvSpPr/>
          <p:nvPr/>
        </p:nvSpPr>
        <p:spPr>
          <a:xfrm>
            <a:off x="7793561" y="940593"/>
            <a:ext cx="2538450" cy="3669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03" y="21600"/>
                </a:moveTo>
                <a:lnTo>
                  <a:pt x="0" y="21600"/>
                </a:lnTo>
                <a:lnTo>
                  <a:pt x="0" y="0"/>
                </a:lnTo>
                <a:lnTo>
                  <a:pt x="20003" y="0"/>
                </a:lnTo>
                <a:cubicBezTo>
                  <a:pt x="20885" y="0"/>
                  <a:pt x="21600" y="494"/>
                  <a:pt x="21600" y="1105"/>
                </a:cubicBezTo>
                <a:lnTo>
                  <a:pt x="21600" y="20495"/>
                </a:lnTo>
                <a:cubicBezTo>
                  <a:pt x="21600" y="21106"/>
                  <a:pt x="20885" y="21600"/>
                  <a:pt x="20003" y="2160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3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6A77F73-7C7E-B70B-6E80-611FD9B9CF62}"/>
              </a:ext>
            </a:extLst>
          </p:cNvPr>
          <p:cNvGrpSpPr/>
          <p:nvPr/>
        </p:nvGrpSpPr>
        <p:grpSpPr>
          <a:xfrm>
            <a:off x="7787603" y="922720"/>
            <a:ext cx="794717" cy="5012559"/>
            <a:chOff x="7787603" y="922720"/>
            <a:chExt cx="794717" cy="501255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80FA6DF-7F9E-85DC-38AB-726FDF20B2F7}"/>
                </a:ext>
              </a:extLst>
            </p:cNvPr>
            <p:cNvSpPr/>
            <p:nvPr/>
          </p:nvSpPr>
          <p:spPr>
            <a:xfrm>
              <a:off x="7787603" y="922720"/>
              <a:ext cx="794717" cy="50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477" y="0"/>
                  </a:moveTo>
                  <a:lnTo>
                    <a:pt x="21600" y="5711"/>
                  </a:lnTo>
                  <a:lnTo>
                    <a:pt x="21600" y="21533"/>
                  </a:lnTo>
                  <a:lnTo>
                    <a:pt x="19139" y="21600"/>
                  </a:lnTo>
                  <a:lnTo>
                    <a:pt x="7319" y="1424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E36C72F-B7D0-DAAC-657E-2EA75860BA4D}"/>
                </a:ext>
              </a:extLst>
            </p:cNvPr>
            <p:cNvSpPr/>
            <p:nvPr/>
          </p:nvSpPr>
          <p:spPr>
            <a:xfrm>
              <a:off x="7787604" y="940592"/>
              <a:ext cx="704166" cy="49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70"/>
                  </a:lnTo>
                  <a:lnTo>
                    <a:pt x="21600" y="21600"/>
                  </a:lnTo>
                  <a:lnTo>
                    <a:pt x="21600" y="5730"/>
                  </a:lnTo>
                  <a:lnTo>
                    <a:pt x="0" y="0"/>
                  </a:lnTo>
                  <a:close/>
                  <a:moveTo>
                    <a:pt x="17086" y="13438"/>
                  </a:moveTo>
                  <a:cubicBezTo>
                    <a:pt x="16556" y="13438"/>
                    <a:pt x="16118" y="13312"/>
                    <a:pt x="16118" y="13155"/>
                  </a:cubicBezTo>
                  <a:cubicBezTo>
                    <a:pt x="16118" y="12998"/>
                    <a:pt x="16556" y="12871"/>
                    <a:pt x="17086" y="12871"/>
                  </a:cubicBezTo>
                  <a:cubicBezTo>
                    <a:pt x="17616" y="12871"/>
                    <a:pt x="18055" y="12998"/>
                    <a:pt x="18055" y="13155"/>
                  </a:cubicBezTo>
                  <a:cubicBezTo>
                    <a:pt x="18055" y="13312"/>
                    <a:pt x="17616" y="13438"/>
                    <a:pt x="17086" y="1343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DC9A81-DA30-13B4-7FAD-41BD3DDE6E11}"/>
              </a:ext>
            </a:extLst>
          </p:cNvPr>
          <p:cNvGrpSpPr/>
          <p:nvPr/>
        </p:nvGrpSpPr>
        <p:grpSpPr>
          <a:xfrm>
            <a:off x="8758760" y="4765345"/>
            <a:ext cx="1541957" cy="1013154"/>
            <a:chOff x="332936" y="2720099"/>
            <a:chExt cx="2975111" cy="1013154"/>
          </a:xfrm>
        </p:grpSpPr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582CC96B-5240-F9C2-E214-3C60E35E45C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046A2966-2E7E-66D9-95C8-739BF710EF0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5DAC8BE-B70F-9A63-AB4E-4D8BAE8A4E99}"/>
              </a:ext>
            </a:extLst>
          </p:cNvPr>
          <p:cNvGrpSpPr/>
          <p:nvPr/>
        </p:nvGrpSpPr>
        <p:grpSpPr>
          <a:xfrm>
            <a:off x="5794954" y="4765345"/>
            <a:ext cx="1541957" cy="1013154"/>
            <a:chOff x="332936" y="2720099"/>
            <a:chExt cx="2975111" cy="1013154"/>
          </a:xfrm>
        </p:grpSpPr>
        <p:sp>
          <p:nvSpPr>
            <p:cNvPr id="32" name="TextBox 16">
              <a:extLst>
                <a:ext uri="{FF2B5EF4-FFF2-40B4-BE49-F238E27FC236}">
                  <a16:creationId xmlns:a16="http://schemas.microsoft.com/office/drawing/2014/main" id="{C53E7CF9-CACF-0BA8-AA4A-7B877C8CEBC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17">
              <a:extLst>
                <a:ext uri="{FF2B5EF4-FFF2-40B4-BE49-F238E27FC236}">
                  <a16:creationId xmlns:a16="http://schemas.microsoft.com/office/drawing/2014/main" id="{A7F05414-7A62-2AB3-5BDA-9425368D7F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1C00B9-91F5-FC2D-D71C-D805A32E583F}"/>
              </a:ext>
            </a:extLst>
          </p:cNvPr>
          <p:cNvGrpSpPr/>
          <p:nvPr/>
        </p:nvGrpSpPr>
        <p:grpSpPr>
          <a:xfrm>
            <a:off x="2825118" y="4765345"/>
            <a:ext cx="1541957" cy="1013154"/>
            <a:chOff x="332936" y="2720099"/>
            <a:chExt cx="2975111" cy="1013154"/>
          </a:xfrm>
        </p:grpSpPr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165C70ED-A762-CA57-2C69-BEEC3E42DAD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20">
              <a:extLst>
                <a:ext uri="{FF2B5EF4-FFF2-40B4-BE49-F238E27FC236}">
                  <a16:creationId xmlns:a16="http://schemas.microsoft.com/office/drawing/2014/main" id="{30E0079C-C856-8F94-44ED-25D006404AE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1">
            <a:extLst>
              <a:ext uri="{FF2B5EF4-FFF2-40B4-BE49-F238E27FC236}">
                <a16:creationId xmlns:a16="http://schemas.microsoft.com/office/drawing/2014/main" id="{A4FBD856-B3F2-9F8D-1542-81DB61D5FB45}"/>
              </a:ext>
            </a:extLst>
          </p:cNvPr>
          <p:cNvSpPr txBox="1"/>
          <p:nvPr/>
        </p:nvSpPr>
        <p:spPr>
          <a:xfrm>
            <a:off x="1909589" y="430087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ED03FEAB-E33A-2243-C5B8-430A7F55451C}"/>
              </a:ext>
            </a:extLst>
          </p:cNvPr>
          <p:cNvSpPr txBox="1"/>
          <p:nvPr/>
        </p:nvSpPr>
        <p:spPr>
          <a:xfrm>
            <a:off x="4874308" y="430087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6C89A2F8-09B1-7C16-CC63-66B4F33D1E38}"/>
              </a:ext>
            </a:extLst>
          </p:cNvPr>
          <p:cNvSpPr txBox="1"/>
          <p:nvPr/>
        </p:nvSpPr>
        <p:spPr>
          <a:xfrm>
            <a:off x="7839027" y="430087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8" name="Graphic 26" descr="Database with solid fill">
            <a:extLst>
              <a:ext uri="{FF2B5EF4-FFF2-40B4-BE49-F238E27FC236}">
                <a16:creationId xmlns:a16="http://schemas.microsoft.com/office/drawing/2014/main" id="{7604CBD8-1ED1-E1CF-CA3D-BB96F7180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41791" y="1207802"/>
            <a:ext cx="1306201" cy="1306201"/>
          </a:xfrm>
          <a:prstGeom prst="rect">
            <a:avLst/>
          </a:prstGeom>
        </p:spPr>
      </p:pic>
      <p:pic>
        <p:nvPicPr>
          <p:cNvPr id="19" name="Graphic 27" descr="Gears with solid fill">
            <a:extLst>
              <a:ext uri="{FF2B5EF4-FFF2-40B4-BE49-F238E27FC236}">
                <a16:creationId xmlns:a16="http://schemas.microsoft.com/office/drawing/2014/main" id="{24B0F8A1-A9ED-71EC-D0CA-11CF614CC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04064" y="1207801"/>
            <a:ext cx="1306201" cy="1306201"/>
          </a:xfrm>
          <a:prstGeom prst="rect">
            <a:avLst/>
          </a:prstGeom>
        </p:spPr>
      </p:pic>
      <p:pic>
        <p:nvPicPr>
          <p:cNvPr id="20" name="Graphic 29" descr="Lightbulb with solid fill">
            <a:extLst>
              <a:ext uri="{FF2B5EF4-FFF2-40B4-BE49-F238E27FC236}">
                <a16:creationId xmlns:a16="http://schemas.microsoft.com/office/drawing/2014/main" id="{CD3D9591-553B-3A0C-E19D-1CDC7A67FA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3471" y="1220248"/>
            <a:ext cx="1306201" cy="130620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D58D445-A49B-9B71-63F5-30766EDEBB2D}"/>
              </a:ext>
            </a:extLst>
          </p:cNvPr>
          <p:cNvGrpSpPr/>
          <p:nvPr/>
        </p:nvGrpSpPr>
        <p:grpSpPr>
          <a:xfrm>
            <a:off x="2828166" y="2666052"/>
            <a:ext cx="1396810" cy="1659484"/>
            <a:chOff x="8921977" y="1589836"/>
            <a:chExt cx="2926080" cy="1659484"/>
          </a:xfrm>
        </p:grpSpPr>
        <p:sp>
          <p:nvSpPr>
            <p:cNvPr id="28" name="TextBox 37">
              <a:extLst>
                <a:ext uri="{FF2B5EF4-FFF2-40B4-BE49-F238E27FC236}">
                  <a16:creationId xmlns:a16="http://schemas.microsoft.com/office/drawing/2014/main" id="{F1D45032-294D-FD41-6670-FAC7FE660090}"/>
                </a:ext>
              </a:extLst>
            </p:cNvPr>
            <p:cNvSpPr txBox="1"/>
            <p:nvPr/>
          </p:nvSpPr>
          <p:spPr>
            <a:xfrm>
              <a:off x="8921977" y="1589836"/>
              <a:ext cx="2514525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8CA2D06B-A127-E77A-E545-2DD11D945B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FD7C70-E838-9618-689C-9C9AA3681581}"/>
              </a:ext>
            </a:extLst>
          </p:cNvPr>
          <p:cNvGrpSpPr/>
          <p:nvPr/>
        </p:nvGrpSpPr>
        <p:grpSpPr>
          <a:xfrm>
            <a:off x="5794954" y="2666052"/>
            <a:ext cx="1396810" cy="1659484"/>
            <a:chOff x="8921977" y="1589836"/>
            <a:chExt cx="2926080" cy="1659484"/>
          </a:xfrm>
        </p:grpSpPr>
        <p:sp>
          <p:nvSpPr>
            <p:cNvPr id="26" name="TextBox 43">
              <a:extLst>
                <a:ext uri="{FF2B5EF4-FFF2-40B4-BE49-F238E27FC236}">
                  <a16:creationId xmlns:a16="http://schemas.microsoft.com/office/drawing/2014/main" id="{6AF85915-D13F-7D06-83E0-6C15E35EAAEC}"/>
                </a:ext>
              </a:extLst>
            </p:cNvPr>
            <p:cNvSpPr txBox="1"/>
            <p:nvPr/>
          </p:nvSpPr>
          <p:spPr>
            <a:xfrm>
              <a:off x="8921977" y="1589836"/>
              <a:ext cx="2514525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44">
              <a:extLst>
                <a:ext uri="{FF2B5EF4-FFF2-40B4-BE49-F238E27FC236}">
                  <a16:creationId xmlns:a16="http://schemas.microsoft.com/office/drawing/2014/main" id="{19D04EA1-C25A-154B-4CED-BA630F0B99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3072DB-8635-7D00-CF2D-5F8EE584BDB5}"/>
              </a:ext>
            </a:extLst>
          </p:cNvPr>
          <p:cNvGrpSpPr/>
          <p:nvPr/>
        </p:nvGrpSpPr>
        <p:grpSpPr>
          <a:xfrm>
            <a:off x="8758760" y="2666052"/>
            <a:ext cx="1396810" cy="1659484"/>
            <a:chOff x="8921977" y="1589836"/>
            <a:chExt cx="2926080" cy="1659484"/>
          </a:xfrm>
        </p:grpSpPr>
        <p:sp>
          <p:nvSpPr>
            <p:cNvPr id="24" name="TextBox 46">
              <a:extLst>
                <a:ext uri="{FF2B5EF4-FFF2-40B4-BE49-F238E27FC236}">
                  <a16:creationId xmlns:a16="http://schemas.microsoft.com/office/drawing/2014/main" id="{50176F1E-92CD-EA04-BF32-202EF5F660CB}"/>
                </a:ext>
              </a:extLst>
            </p:cNvPr>
            <p:cNvSpPr txBox="1"/>
            <p:nvPr/>
          </p:nvSpPr>
          <p:spPr>
            <a:xfrm>
              <a:off x="8921977" y="1589836"/>
              <a:ext cx="2514525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47">
              <a:extLst>
                <a:ext uri="{FF2B5EF4-FFF2-40B4-BE49-F238E27FC236}">
                  <a16:creationId xmlns:a16="http://schemas.microsoft.com/office/drawing/2014/main" id="{4FB415B2-359A-9FAA-3334-907DCF97B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40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8544</TotalTime>
  <Words>397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Doors – Slide Template</vt:lpstr>
      <vt:lpstr>Open Doors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Doors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2022-07-27T18:40:56Z</dcterms:modified>
  <cp:category>Graphics &amp; Metaphors</cp:category>
</cp:coreProperties>
</file>