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14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98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Open Envelopes &amp; Cards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2CFF5BB-A782-44F4-9326-D253CBAE28F8}"/>
              </a:ext>
            </a:extLst>
          </p:cNvPr>
          <p:cNvSpPr/>
          <p:nvPr/>
        </p:nvSpPr>
        <p:spPr>
          <a:xfrm>
            <a:off x="1135662" y="2286767"/>
            <a:ext cx="1714246" cy="1965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2" extrusionOk="0">
                <a:moveTo>
                  <a:pt x="0" y="7133"/>
                </a:moveTo>
                <a:lnTo>
                  <a:pt x="0" y="20487"/>
                </a:lnTo>
                <a:cubicBezTo>
                  <a:pt x="0" y="20946"/>
                  <a:pt x="421" y="21312"/>
                  <a:pt x="948" y="21312"/>
                </a:cubicBezTo>
                <a:lnTo>
                  <a:pt x="20652" y="21312"/>
                </a:lnTo>
                <a:cubicBezTo>
                  <a:pt x="21179" y="21312"/>
                  <a:pt x="21600" y="20946"/>
                  <a:pt x="21600" y="20487"/>
                </a:cubicBezTo>
                <a:lnTo>
                  <a:pt x="21600" y="7156"/>
                </a:lnTo>
                <a:cubicBezTo>
                  <a:pt x="21600" y="6904"/>
                  <a:pt x="21468" y="6652"/>
                  <a:pt x="21231" y="6515"/>
                </a:cubicBezTo>
                <a:lnTo>
                  <a:pt x="12828" y="743"/>
                </a:lnTo>
                <a:cubicBezTo>
                  <a:pt x="11353" y="-288"/>
                  <a:pt x="9246" y="-242"/>
                  <a:pt x="7797" y="857"/>
                </a:cubicBezTo>
                <a:lnTo>
                  <a:pt x="316" y="6515"/>
                </a:lnTo>
                <a:cubicBezTo>
                  <a:pt x="105" y="6675"/>
                  <a:pt x="0" y="6904"/>
                  <a:pt x="0" y="7133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21E7B0B-6325-40A6-ACB8-9C499B7BAF69}"/>
              </a:ext>
            </a:extLst>
          </p:cNvPr>
          <p:cNvSpPr/>
          <p:nvPr/>
        </p:nvSpPr>
        <p:spPr>
          <a:xfrm>
            <a:off x="1209275" y="3513571"/>
            <a:ext cx="1567017" cy="674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2" h="21045" extrusionOk="0">
                <a:moveTo>
                  <a:pt x="8905" y="1664"/>
                </a:moveTo>
                <a:lnTo>
                  <a:pt x="41" y="20458"/>
                </a:lnTo>
                <a:cubicBezTo>
                  <a:pt x="-45" y="20653"/>
                  <a:pt x="12" y="21045"/>
                  <a:pt x="127" y="21045"/>
                </a:cubicBezTo>
                <a:lnTo>
                  <a:pt x="10741" y="21045"/>
                </a:lnTo>
                <a:lnTo>
                  <a:pt x="21354" y="21045"/>
                </a:lnTo>
                <a:cubicBezTo>
                  <a:pt x="21498" y="21045"/>
                  <a:pt x="21555" y="20653"/>
                  <a:pt x="21440" y="20458"/>
                </a:cubicBezTo>
                <a:lnTo>
                  <a:pt x="12576" y="1664"/>
                </a:lnTo>
                <a:cubicBezTo>
                  <a:pt x="11544" y="-555"/>
                  <a:pt x="9937" y="-555"/>
                  <a:pt x="8905" y="166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7072D7F-8E46-488F-A1D4-B9DCB1442008}"/>
              </a:ext>
            </a:extLst>
          </p:cNvPr>
          <p:cNvGrpSpPr/>
          <p:nvPr/>
        </p:nvGrpSpPr>
        <p:grpSpPr>
          <a:xfrm>
            <a:off x="1192627" y="2949123"/>
            <a:ext cx="1600314" cy="1182545"/>
            <a:chOff x="2542074" y="2689057"/>
            <a:chExt cx="2133752" cy="1576726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C5D49C4-C279-4B69-90D0-A5C967B35ADC}"/>
                </a:ext>
              </a:extLst>
            </p:cNvPr>
            <p:cNvSpPr/>
            <p:nvPr/>
          </p:nvSpPr>
          <p:spPr>
            <a:xfrm>
              <a:off x="2542074" y="2689057"/>
              <a:ext cx="851551" cy="157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3" extrusionOk="0">
                  <a:moveTo>
                    <a:pt x="0" y="169"/>
                  </a:moveTo>
                  <a:lnTo>
                    <a:pt x="0" y="21275"/>
                  </a:lnTo>
                  <a:cubicBezTo>
                    <a:pt x="0" y="21427"/>
                    <a:pt x="353" y="21541"/>
                    <a:pt x="635" y="21427"/>
                  </a:cubicBezTo>
                  <a:lnTo>
                    <a:pt x="21459" y="10874"/>
                  </a:lnTo>
                  <a:cubicBezTo>
                    <a:pt x="21600" y="10798"/>
                    <a:pt x="21600" y="10684"/>
                    <a:pt x="21459" y="10608"/>
                  </a:cubicBezTo>
                  <a:lnTo>
                    <a:pt x="635" y="55"/>
                  </a:lnTo>
                  <a:cubicBezTo>
                    <a:pt x="424" y="-59"/>
                    <a:pt x="0" y="17"/>
                    <a:pt x="0" y="1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A661C31-7042-407F-B734-8D035A3A4061}"/>
                </a:ext>
              </a:extLst>
            </p:cNvPr>
            <p:cNvSpPr/>
            <p:nvPr/>
          </p:nvSpPr>
          <p:spPr>
            <a:xfrm>
              <a:off x="3824273" y="2689057"/>
              <a:ext cx="851553" cy="157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3" extrusionOk="0">
                  <a:moveTo>
                    <a:pt x="21565" y="169"/>
                  </a:moveTo>
                  <a:lnTo>
                    <a:pt x="21565" y="21275"/>
                  </a:lnTo>
                  <a:cubicBezTo>
                    <a:pt x="21565" y="21427"/>
                    <a:pt x="21212" y="21541"/>
                    <a:pt x="20930" y="21427"/>
                  </a:cubicBezTo>
                  <a:lnTo>
                    <a:pt x="106" y="10874"/>
                  </a:lnTo>
                  <a:cubicBezTo>
                    <a:pt x="-35" y="10798"/>
                    <a:pt x="-35" y="10684"/>
                    <a:pt x="106" y="10608"/>
                  </a:cubicBezTo>
                  <a:lnTo>
                    <a:pt x="20930" y="55"/>
                  </a:lnTo>
                  <a:cubicBezTo>
                    <a:pt x="21141" y="-59"/>
                    <a:pt x="21565" y="17"/>
                    <a:pt x="21565" y="1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8" name="Shape">
            <a:extLst>
              <a:ext uri="{FF2B5EF4-FFF2-40B4-BE49-F238E27FC236}">
                <a16:creationId xmlns:a16="http://schemas.microsoft.com/office/drawing/2014/main" id="{3D698FA1-E2E9-421B-AB22-3611141D50A5}"/>
              </a:ext>
            </a:extLst>
          </p:cNvPr>
          <p:cNvSpPr/>
          <p:nvPr/>
        </p:nvSpPr>
        <p:spPr>
          <a:xfrm>
            <a:off x="1271545" y="1868657"/>
            <a:ext cx="1442477" cy="1634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609" y="21462"/>
                </a:moveTo>
                <a:cubicBezTo>
                  <a:pt x="8671" y="21517"/>
                  <a:pt x="8703" y="21545"/>
                  <a:pt x="8734" y="21600"/>
                </a:cubicBezTo>
                <a:cubicBezTo>
                  <a:pt x="9923" y="20882"/>
                  <a:pt x="11520" y="20882"/>
                  <a:pt x="12710" y="21600"/>
                </a:cubicBezTo>
                <a:cubicBezTo>
                  <a:pt x="12741" y="21545"/>
                  <a:pt x="12772" y="21490"/>
                  <a:pt x="12835" y="21462"/>
                </a:cubicBezTo>
                <a:lnTo>
                  <a:pt x="21600" y="14197"/>
                </a:lnTo>
                <a:lnTo>
                  <a:pt x="21600" y="608"/>
                </a:lnTo>
                <a:cubicBezTo>
                  <a:pt x="21600" y="276"/>
                  <a:pt x="21287" y="0"/>
                  <a:pt x="20911" y="0"/>
                </a:cubicBezTo>
                <a:lnTo>
                  <a:pt x="689" y="0"/>
                </a:lnTo>
                <a:cubicBezTo>
                  <a:pt x="313" y="0"/>
                  <a:pt x="0" y="276"/>
                  <a:pt x="0" y="608"/>
                </a:cubicBezTo>
                <a:lnTo>
                  <a:pt x="0" y="14308"/>
                </a:lnTo>
                <a:lnTo>
                  <a:pt x="8609" y="2146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C99CF53-9D88-4352-847D-FB4A504C5EFE}"/>
              </a:ext>
            </a:extLst>
          </p:cNvPr>
          <p:cNvSpPr txBox="1"/>
          <p:nvPr/>
        </p:nvSpPr>
        <p:spPr>
          <a:xfrm>
            <a:off x="1473412" y="1969065"/>
            <a:ext cx="103874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33" name="Graphic 32" descr="Lights On">
            <a:extLst>
              <a:ext uri="{FF2B5EF4-FFF2-40B4-BE49-F238E27FC236}">
                <a16:creationId xmlns:a16="http://schemas.microsoft.com/office/drawing/2014/main" id="{071FE817-A01F-459A-8CAD-61C0F58FC7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15639" y="2715176"/>
            <a:ext cx="554291" cy="554291"/>
          </a:xfrm>
          <a:prstGeom prst="rect">
            <a:avLst/>
          </a:prstGeom>
        </p:spPr>
      </p:pic>
      <p:sp>
        <p:nvSpPr>
          <p:cNvPr id="37" name="Shape">
            <a:extLst>
              <a:ext uri="{FF2B5EF4-FFF2-40B4-BE49-F238E27FC236}">
                <a16:creationId xmlns:a16="http://schemas.microsoft.com/office/drawing/2014/main" id="{8C66EDD1-ED50-498F-8853-D42F9E529028}"/>
              </a:ext>
            </a:extLst>
          </p:cNvPr>
          <p:cNvSpPr/>
          <p:nvPr/>
        </p:nvSpPr>
        <p:spPr>
          <a:xfrm>
            <a:off x="3714877" y="2286767"/>
            <a:ext cx="1714246" cy="1965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2" extrusionOk="0">
                <a:moveTo>
                  <a:pt x="0" y="7133"/>
                </a:moveTo>
                <a:lnTo>
                  <a:pt x="0" y="20487"/>
                </a:lnTo>
                <a:cubicBezTo>
                  <a:pt x="0" y="20946"/>
                  <a:pt x="421" y="21312"/>
                  <a:pt x="948" y="21312"/>
                </a:cubicBezTo>
                <a:lnTo>
                  <a:pt x="20652" y="21312"/>
                </a:lnTo>
                <a:cubicBezTo>
                  <a:pt x="21179" y="21312"/>
                  <a:pt x="21600" y="20946"/>
                  <a:pt x="21600" y="20487"/>
                </a:cubicBezTo>
                <a:lnTo>
                  <a:pt x="21600" y="7156"/>
                </a:lnTo>
                <a:cubicBezTo>
                  <a:pt x="21600" y="6904"/>
                  <a:pt x="21468" y="6652"/>
                  <a:pt x="21231" y="6515"/>
                </a:cubicBezTo>
                <a:lnTo>
                  <a:pt x="12828" y="743"/>
                </a:lnTo>
                <a:cubicBezTo>
                  <a:pt x="11353" y="-288"/>
                  <a:pt x="9246" y="-242"/>
                  <a:pt x="7797" y="857"/>
                </a:cubicBezTo>
                <a:lnTo>
                  <a:pt x="316" y="6515"/>
                </a:lnTo>
                <a:cubicBezTo>
                  <a:pt x="105" y="6675"/>
                  <a:pt x="0" y="6904"/>
                  <a:pt x="0" y="7133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6248FA84-80F1-4FFE-A71A-C63EAAC7CB79}"/>
              </a:ext>
            </a:extLst>
          </p:cNvPr>
          <p:cNvSpPr/>
          <p:nvPr/>
        </p:nvSpPr>
        <p:spPr>
          <a:xfrm>
            <a:off x="3788491" y="3513571"/>
            <a:ext cx="1567017" cy="674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2" h="21045" extrusionOk="0">
                <a:moveTo>
                  <a:pt x="8905" y="1664"/>
                </a:moveTo>
                <a:lnTo>
                  <a:pt x="41" y="20458"/>
                </a:lnTo>
                <a:cubicBezTo>
                  <a:pt x="-45" y="20653"/>
                  <a:pt x="12" y="21045"/>
                  <a:pt x="127" y="21045"/>
                </a:cubicBezTo>
                <a:lnTo>
                  <a:pt x="10741" y="21045"/>
                </a:lnTo>
                <a:lnTo>
                  <a:pt x="21354" y="21045"/>
                </a:lnTo>
                <a:cubicBezTo>
                  <a:pt x="21498" y="21045"/>
                  <a:pt x="21555" y="20653"/>
                  <a:pt x="21440" y="20458"/>
                </a:cubicBezTo>
                <a:lnTo>
                  <a:pt x="12576" y="1664"/>
                </a:lnTo>
                <a:cubicBezTo>
                  <a:pt x="11544" y="-555"/>
                  <a:pt x="9937" y="-555"/>
                  <a:pt x="8905" y="166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E2E6026-6124-4AB9-BB25-96DDDC2645ED}"/>
              </a:ext>
            </a:extLst>
          </p:cNvPr>
          <p:cNvGrpSpPr/>
          <p:nvPr/>
        </p:nvGrpSpPr>
        <p:grpSpPr>
          <a:xfrm>
            <a:off x="3771842" y="2949123"/>
            <a:ext cx="1600314" cy="1182545"/>
            <a:chOff x="2542074" y="2689057"/>
            <a:chExt cx="2133752" cy="1576726"/>
          </a:xfrm>
        </p:grpSpPr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D6AA1C09-A82A-4CB8-B571-BC4A65798D1D}"/>
                </a:ext>
              </a:extLst>
            </p:cNvPr>
            <p:cNvSpPr/>
            <p:nvPr/>
          </p:nvSpPr>
          <p:spPr>
            <a:xfrm>
              <a:off x="2542074" y="2689057"/>
              <a:ext cx="851551" cy="157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3" extrusionOk="0">
                  <a:moveTo>
                    <a:pt x="0" y="169"/>
                  </a:moveTo>
                  <a:lnTo>
                    <a:pt x="0" y="21275"/>
                  </a:lnTo>
                  <a:cubicBezTo>
                    <a:pt x="0" y="21427"/>
                    <a:pt x="353" y="21541"/>
                    <a:pt x="635" y="21427"/>
                  </a:cubicBezTo>
                  <a:lnTo>
                    <a:pt x="21459" y="10874"/>
                  </a:lnTo>
                  <a:cubicBezTo>
                    <a:pt x="21600" y="10798"/>
                    <a:pt x="21600" y="10684"/>
                    <a:pt x="21459" y="10608"/>
                  </a:cubicBezTo>
                  <a:lnTo>
                    <a:pt x="635" y="55"/>
                  </a:lnTo>
                  <a:cubicBezTo>
                    <a:pt x="424" y="-59"/>
                    <a:pt x="0" y="17"/>
                    <a:pt x="0" y="1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4F3E2376-73F5-49EB-A109-21CAA91300F4}"/>
                </a:ext>
              </a:extLst>
            </p:cNvPr>
            <p:cNvSpPr/>
            <p:nvPr/>
          </p:nvSpPr>
          <p:spPr>
            <a:xfrm>
              <a:off x="3824273" y="2689057"/>
              <a:ext cx="851553" cy="157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3" extrusionOk="0">
                  <a:moveTo>
                    <a:pt x="21565" y="169"/>
                  </a:moveTo>
                  <a:lnTo>
                    <a:pt x="21565" y="21275"/>
                  </a:lnTo>
                  <a:cubicBezTo>
                    <a:pt x="21565" y="21427"/>
                    <a:pt x="21212" y="21541"/>
                    <a:pt x="20930" y="21427"/>
                  </a:cubicBezTo>
                  <a:lnTo>
                    <a:pt x="106" y="10874"/>
                  </a:lnTo>
                  <a:cubicBezTo>
                    <a:pt x="-35" y="10798"/>
                    <a:pt x="-35" y="10684"/>
                    <a:pt x="106" y="10608"/>
                  </a:cubicBezTo>
                  <a:lnTo>
                    <a:pt x="20930" y="55"/>
                  </a:lnTo>
                  <a:cubicBezTo>
                    <a:pt x="21141" y="-59"/>
                    <a:pt x="21565" y="17"/>
                    <a:pt x="21565" y="1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40" name="Shape">
            <a:extLst>
              <a:ext uri="{FF2B5EF4-FFF2-40B4-BE49-F238E27FC236}">
                <a16:creationId xmlns:a16="http://schemas.microsoft.com/office/drawing/2014/main" id="{32DA64A3-3FCC-4506-AAD5-94FA202AEC7B}"/>
              </a:ext>
            </a:extLst>
          </p:cNvPr>
          <p:cNvSpPr/>
          <p:nvPr/>
        </p:nvSpPr>
        <p:spPr>
          <a:xfrm>
            <a:off x="3850761" y="1868657"/>
            <a:ext cx="1442477" cy="1634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609" y="21462"/>
                </a:moveTo>
                <a:cubicBezTo>
                  <a:pt x="8671" y="21517"/>
                  <a:pt x="8703" y="21545"/>
                  <a:pt x="8734" y="21600"/>
                </a:cubicBezTo>
                <a:cubicBezTo>
                  <a:pt x="9923" y="20882"/>
                  <a:pt x="11520" y="20882"/>
                  <a:pt x="12710" y="21600"/>
                </a:cubicBezTo>
                <a:cubicBezTo>
                  <a:pt x="12741" y="21545"/>
                  <a:pt x="12772" y="21490"/>
                  <a:pt x="12835" y="21462"/>
                </a:cubicBezTo>
                <a:lnTo>
                  <a:pt x="21600" y="14197"/>
                </a:lnTo>
                <a:lnTo>
                  <a:pt x="21600" y="608"/>
                </a:lnTo>
                <a:cubicBezTo>
                  <a:pt x="21600" y="276"/>
                  <a:pt x="21287" y="0"/>
                  <a:pt x="20911" y="0"/>
                </a:cubicBezTo>
                <a:lnTo>
                  <a:pt x="689" y="0"/>
                </a:lnTo>
                <a:cubicBezTo>
                  <a:pt x="313" y="0"/>
                  <a:pt x="0" y="276"/>
                  <a:pt x="0" y="608"/>
                </a:cubicBezTo>
                <a:lnTo>
                  <a:pt x="0" y="14308"/>
                </a:lnTo>
                <a:lnTo>
                  <a:pt x="8609" y="2146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5461FD4-573D-4954-BB6A-3D571C509ECA}"/>
              </a:ext>
            </a:extLst>
          </p:cNvPr>
          <p:cNvSpPr txBox="1"/>
          <p:nvPr/>
        </p:nvSpPr>
        <p:spPr>
          <a:xfrm>
            <a:off x="4052628" y="1969065"/>
            <a:ext cx="103874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D341CA5A-250F-461D-B716-32A02FCD1476}"/>
              </a:ext>
            </a:extLst>
          </p:cNvPr>
          <p:cNvSpPr/>
          <p:nvPr/>
        </p:nvSpPr>
        <p:spPr>
          <a:xfrm>
            <a:off x="6294093" y="2286767"/>
            <a:ext cx="1714246" cy="1965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2" extrusionOk="0">
                <a:moveTo>
                  <a:pt x="0" y="7133"/>
                </a:moveTo>
                <a:lnTo>
                  <a:pt x="0" y="20487"/>
                </a:lnTo>
                <a:cubicBezTo>
                  <a:pt x="0" y="20946"/>
                  <a:pt x="421" y="21312"/>
                  <a:pt x="948" y="21312"/>
                </a:cubicBezTo>
                <a:lnTo>
                  <a:pt x="20652" y="21312"/>
                </a:lnTo>
                <a:cubicBezTo>
                  <a:pt x="21179" y="21312"/>
                  <a:pt x="21600" y="20946"/>
                  <a:pt x="21600" y="20487"/>
                </a:cubicBezTo>
                <a:lnTo>
                  <a:pt x="21600" y="7156"/>
                </a:lnTo>
                <a:cubicBezTo>
                  <a:pt x="21600" y="6904"/>
                  <a:pt x="21468" y="6652"/>
                  <a:pt x="21231" y="6515"/>
                </a:cubicBezTo>
                <a:lnTo>
                  <a:pt x="12828" y="743"/>
                </a:lnTo>
                <a:cubicBezTo>
                  <a:pt x="11353" y="-288"/>
                  <a:pt x="9246" y="-242"/>
                  <a:pt x="7797" y="857"/>
                </a:cubicBezTo>
                <a:lnTo>
                  <a:pt x="316" y="6515"/>
                </a:lnTo>
                <a:cubicBezTo>
                  <a:pt x="105" y="6675"/>
                  <a:pt x="0" y="6904"/>
                  <a:pt x="0" y="7133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046DA4CB-602D-43DF-B205-45B9029C4E63}"/>
              </a:ext>
            </a:extLst>
          </p:cNvPr>
          <p:cNvSpPr/>
          <p:nvPr/>
        </p:nvSpPr>
        <p:spPr>
          <a:xfrm>
            <a:off x="6367706" y="3513571"/>
            <a:ext cx="1567017" cy="674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2" h="21045" extrusionOk="0">
                <a:moveTo>
                  <a:pt x="8905" y="1664"/>
                </a:moveTo>
                <a:lnTo>
                  <a:pt x="41" y="20458"/>
                </a:lnTo>
                <a:cubicBezTo>
                  <a:pt x="-45" y="20653"/>
                  <a:pt x="12" y="21045"/>
                  <a:pt x="127" y="21045"/>
                </a:cubicBezTo>
                <a:lnTo>
                  <a:pt x="10741" y="21045"/>
                </a:lnTo>
                <a:lnTo>
                  <a:pt x="21354" y="21045"/>
                </a:lnTo>
                <a:cubicBezTo>
                  <a:pt x="21498" y="21045"/>
                  <a:pt x="21555" y="20653"/>
                  <a:pt x="21440" y="20458"/>
                </a:cubicBezTo>
                <a:lnTo>
                  <a:pt x="12576" y="1664"/>
                </a:lnTo>
                <a:cubicBezTo>
                  <a:pt x="11544" y="-555"/>
                  <a:pt x="9937" y="-555"/>
                  <a:pt x="8905" y="166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8F7EFA9-8EBF-4673-AE92-62AE72865C0F}"/>
              </a:ext>
            </a:extLst>
          </p:cNvPr>
          <p:cNvGrpSpPr/>
          <p:nvPr/>
        </p:nvGrpSpPr>
        <p:grpSpPr>
          <a:xfrm>
            <a:off x="6351058" y="2949123"/>
            <a:ext cx="1600314" cy="1182545"/>
            <a:chOff x="2542074" y="2689057"/>
            <a:chExt cx="2133752" cy="1576726"/>
          </a:xfrm>
        </p:grpSpPr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44A172B4-3BAD-4156-B7C1-F2786E74765D}"/>
                </a:ext>
              </a:extLst>
            </p:cNvPr>
            <p:cNvSpPr/>
            <p:nvPr/>
          </p:nvSpPr>
          <p:spPr>
            <a:xfrm>
              <a:off x="2542074" y="2689057"/>
              <a:ext cx="851551" cy="157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3" extrusionOk="0">
                  <a:moveTo>
                    <a:pt x="0" y="169"/>
                  </a:moveTo>
                  <a:lnTo>
                    <a:pt x="0" y="21275"/>
                  </a:lnTo>
                  <a:cubicBezTo>
                    <a:pt x="0" y="21427"/>
                    <a:pt x="353" y="21541"/>
                    <a:pt x="635" y="21427"/>
                  </a:cubicBezTo>
                  <a:lnTo>
                    <a:pt x="21459" y="10874"/>
                  </a:lnTo>
                  <a:cubicBezTo>
                    <a:pt x="21600" y="10798"/>
                    <a:pt x="21600" y="10684"/>
                    <a:pt x="21459" y="10608"/>
                  </a:cubicBezTo>
                  <a:lnTo>
                    <a:pt x="635" y="55"/>
                  </a:lnTo>
                  <a:cubicBezTo>
                    <a:pt x="424" y="-59"/>
                    <a:pt x="0" y="17"/>
                    <a:pt x="0" y="1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D24D9531-54F9-4849-AD63-1880C5B8A295}"/>
                </a:ext>
              </a:extLst>
            </p:cNvPr>
            <p:cNvSpPr/>
            <p:nvPr/>
          </p:nvSpPr>
          <p:spPr>
            <a:xfrm>
              <a:off x="3824273" y="2689057"/>
              <a:ext cx="851553" cy="157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3" extrusionOk="0">
                  <a:moveTo>
                    <a:pt x="21565" y="169"/>
                  </a:moveTo>
                  <a:lnTo>
                    <a:pt x="21565" y="21275"/>
                  </a:lnTo>
                  <a:cubicBezTo>
                    <a:pt x="21565" y="21427"/>
                    <a:pt x="21212" y="21541"/>
                    <a:pt x="20930" y="21427"/>
                  </a:cubicBezTo>
                  <a:lnTo>
                    <a:pt x="106" y="10874"/>
                  </a:lnTo>
                  <a:cubicBezTo>
                    <a:pt x="-35" y="10798"/>
                    <a:pt x="-35" y="10684"/>
                    <a:pt x="106" y="10608"/>
                  </a:cubicBezTo>
                  <a:lnTo>
                    <a:pt x="20930" y="55"/>
                  </a:lnTo>
                  <a:cubicBezTo>
                    <a:pt x="21141" y="-59"/>
                    <a:pt x="21565" y="17"/>
                    <a:pt x="21565" y="1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49" name="Shape">
            <a:extLst>
              <a:ext uri="{FF2B5EF4-FFF2-40B4-BE49-F238E27FC236}">
                <a16:creationId xmlns:a16="http://schemas.microsoft.com/office/drawing/2014/main" id="{D9B36FE8-6F97-4650-A309-57D1A753C7E8}"/>
              </a:ext>
            </a:extLst>
          </p:cNvPr>
          <p:cNvSpPr/>
          <p:nvPr/>
        </p:nvSpPr>
        <p:spPr>
          <a:xfrm>
            <a:off x="6429976" y="1868657"/>
            <a:ext cx="1442477" cy="1634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609" y="21462"/>
                </a:moveTo>
                <a:cubicBezTo>
                  <a:pt x="8671" y="21517"/>
                  <a:pt x="8703" y="21545"/>
                  <a:pt x="8734" y="21600"/>
                </a:cubicBezTo>
                <a:cubicBezTo>
                  <a:pt x="9923" y="20882"/>
                  <a:pt x="11520" y="20882"/>
                  <a:pt x="12710" y="21600"/>
                </a:cubicBezTo>
                <a:cubicBezTo>
                  <a:pt x="12741" y="21545"/>
                  <a:pt x="12772" y="21490"/>
                  <a:pt x="12835" y="21462"/>
                </a:cubicBezTo>
                <a:lnTo>
                  <a:pt x="21600" y="14197"/>
                </a:lnTo>
                <a:lnTo>
                  <a:pt x="21600" y="608"/>
                </a:lnTo>
                <a:cubicBezTo>
                  <a:pt x="21600" y="276"/>
                  <a:pt x="21287" y="0"/>
                  <a:pt x="20911" y="0"/>
                </a:cubicBezTo>
                <a:lnTo>
                  <a:pt x="689" y="0"/>
                </a:lnTo>
                <a:cubicBezTo>
                  <a:pt x="313" y="0"/>
                  <a:pt x="0" y="276"/>
                  <a:pt x="0" y="608"/>
                </a:cubicBezTo>
                <a:lnTo>
                  <a:pt x="0" y="14308"/>
                </a:lnTo>
                <a:lnTo>
                  <a:pt x="8609" y="2146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E58930F-B7D4-4D98-A923-F17A9BF13B65}"/>
              </a:ext>
            </a:extLst>
          </p:cNvPr>
          <p:cNvSpPr txBox="1"/>
          <p:nvPr/>
        </p:nvSpPr>
        <p:spPr>
          <a:xfrm>
            <a:off x="6631843" y="1969065"/>
            <a:ext cx="103874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pic>
        <p:nvPicPr>
          <p:cNvPr id="55" name="Graphic 54" descr="Bullseye">
            <a:extLst>
              <a:ext uri="{FF2B5EF4-FFF2-40B4-BE49-F238E27FC236}">
                <a16:creationId xmlns:a16="http://schemas.microsoft.com/office/drawing/2014/main" id="{8C923CA6-A2C7-42B2-A4D1-9D12829684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74070" y="2715176"/>
            <a:ext cx="554291" cy="554291"/>
          </a:xfrm>
          <a:prstGeom prst="rect">
            <a:avLst/>
          </a:prstGeom>
        </p:spPr>
      </p:pic>
      <p:pic>
        <p:nvPicPr>
          <p:cNvPr id="56" name="Graphic 55" descr="Hourglass 90%">
            <a:extLst>
              <a:ext uri="{FF2B5EF4-FFF2-40B4-BE49-F238E27FC236}">
                <a16:creationId xmlns:a16="http://schemas.microsoft.com/office/drawing/2014/main" id="{99A3BAEA-55F7-4468-B59B-36996DAE91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94854" y="2715176"/>
            <a:ext cx="554291" cy="554291"/>
          </a:xfrm>
          <a:prstGeom prst="rect">
            <a:avLst/>
          </a:prstGeom>
        </p:spPr>
      </p:pic>
      <p:grpSp>
        <p:nvGrpSpPr>
          <p:cNvPr id="57" name="Group 56">
            <a:extLst>
              <a:ext uri="{FF2B5EF4-FFF2-40B4-BE49-F238E27FC236}">
                <a16:creationId xmlns:a16="http://schemas.microsoft.com/office/drawing/2014/main" id="{9552321D-02EF-466A-996E-A14A2BE8FC0E}"/>
              </a:ext>
            </a:extLst>
          </p:cNvPr>
          <p:cNvGrpSpPr/>
          <p:nvPr/>
        </p:nvGrpSpPr>
        <p:grpSpPr>
          <a:xfrm>
            <a:off x="895504" y="4310963"/>
            <a:ext cx="2194560" cy="1360030"/>
            <a:chOff x="332936" y="2473878"/>
            <a:chExt cx="2926080" cy="1813372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A61AFFF-8A4B-44A9-98C0-B2CE48EC7C99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3A030D3-19F0-4BB5-8D98-76C8CC0FE64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1D84047-4757-459D-AE3B-6EA1DA5A8432}"/>
              </a:ext>
            </a:extLst>
          </p:cNvPr>
          <p:cNvGrpSpPr/>
          <p:nvPr/>
        </p:nvGrpSpPr>
        <p:grpSpPr>
          <a:xfrm>
            <a:off x="3474719" y="4310963"/>
            <a:ext cx="2194560" cy="1360030"/>
            <a:chOff x="332936" y="2473878"/>
            <a:chExt cx="2926080" cy="1813372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6CAE6E3-0B85-4F8C-91A0-E14B686D8ED2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5B8FE00-605D-4A0D-BDFD-16FCA873D31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993B292-ED12-4DAF-9FEC-7AB0628529A8}"/>
              </a:ext>
            </a:extLst>
          </p:cNvPr>
          <p:cNvGrpSpPr/>
          <p:nvPr/>
        </p:nvGrpSpPr>
        <p:grpSpPr>
          <a:xfrm>
            <a:off x="6053937" y="4310963"/>
            <a:ext cx="2194560" cy="1360030"/>
            <a:chOff x="332936" y="2473878"/>
            <a:chExt cx="2926080" cy="1813372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6F790FC-0A50-4F17-91B9-FF4572CF5D54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2F80553-37C1-46A5-A954-E49B1DBE6C2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3279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Open Envelopes &amp; Cards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2CFF5BB-A782-44F4-9326-D253CBAE28F8}"/>
              </a:ext>
            </a:extLst>
          </p:cNvPr>
          <p:cNvSpPr/>
          <p:nvPr/>
        </p:nvSpPr>
        <p:spPr>
          <a:xfrm>
            <a:off x="1135662" y="2286767"/>
            <a:ext cx="1714246" cy="1965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2" extrusionOk="0">
                <a:moveTo>
                  <a:pt x="0" y="7133"/>
                </a:moveTo>
                <a:lnTo>
                  <a:pt x="0" y="20487"/>
                </a:lnTo>
                <a:cubicBezTo>
                  <a:pt x="0" y="20946"/>
                  <a:pt x="421" y="21312"/>
                  <a:pt x="948" y="21312"/>
                </a:cubicBezTo>
                <a:lnTo>
                  <a:pt x="20652" y="21312"/>
                </a:lnTo>
                <a:cubicBezTo>
                  <a:pt x="21179" y="21312"/>
                  <a:pt x="21600" y="20946"/>
                  <a:pt x="21600" y="20487"/>
                </a:cubicBezTo>
                <a:lnTo>
                  <a:pt x="21600" y="7156"/>
                </a:lnTo>
                <a:cubicBezTo>
                  <a:pt x="21600" y="6904"/>
                  <a:pt x="21468" y="6652"/>
                  <a:pt x="21231" y="6515"/>
                </a:cubicBezTo>
                <a:lnTo>
                  <a:pt x="12828" y="743"/>
                </a:lnTo>
                <a:cubicBezTo>
                  <a:pt x="11353" y="-288"/>
                  <a:pt x="9246" y="-242"/>
                  <a:pt x="7797" y="857"/>
                </a:cubicBezTo>
                <a:lnTo>
                  <a:pt x="316" y="6515"/>
                </a:lnTo>
                <a:cubicBezTo>
                  <a:pt x="105" y="6675"/>
                  <a:pt x="0" y="6904"/>
                  <a:pt x="0" y="713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21E7B0B-6325-40A6-ACB8-9C499B7BAF69}"/>
              </a:ext>
            </a:extLst>
          </p:cNvPr>
          <p:cNvSpPr/>
          <p:nvPr/>
        </p:nvSpPr>
        <p:spPr>
          <a:xfrm>
            <a:off x="1209275" y="3513571"/>
            <a:ext cx="1567017" cy="674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2" h="21045" extrusionOk="0">
                <a:moveTo>
                  <a:pt x="8905" y="1664"/>
                </a:moveTo>
                <a:lnTo>
                  <a:pt x="41" y="20458"/>
                </a:lnTo>
                <a:cubicBezTo>
                  <a:pt x="-45" y="20653"/>
                  <a:pt x="12" y="21045"/>
                  <a:pt x="127" y="21045"/>
                </a:cubicBezTo>
                <a:lnTo>
                  <a:pt x="10741" y="21045"/>
                </a:lnTo>
                <a:lnTo>
                  <a:pt x="21354" y="21045"/>
                </a:lnTo>
                <a:cubicBezTo>
                  <a:pt x="21498" y="21045"/>
                  <a:pt x="21555" y="20653"/>
                  <a:pt x="21440" y="20458"/>
                </a:cubicBezTo>
                <a:lnTo>
                  <a:pt x="12576" y="1664"/>
                </a:lnTo>
                <a:cubicBezTo>
                  <a:pt x="11544" y="-555"/>
                  <a:pt x="9937" y="-555"/>
                  <a:pt x="8905" y="166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7072D7F-8E46-488F-A1D4-B9DCB1442008}"/>
              </a:ext>
            </a:extLst>
          </p:cNvPr>
          <p:cNvGrpSpPr/>
          <p:nvPr/>
        </p:nvGrpSpPr>
        <p:grpSpPr>
          <a:xfrm>
            <a:off x="1192627" y="2949123"/>
            <a:ext cx="1600314" cy="1182545"/>
            <a:chOff x="2542074" y="2689057"/>
            <a:chExt cx="2133752" cy="1576726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C5D49C4-C279-4B69-90D0-A5C967B35ADC}"/>
                </a:ext>
              </a:extLst>
            </p:cNvPr>
            <p:cNvSpPr/>
            <p:nvPr/>
          </p:nvSpPr>
          <p:spPr>
            <a:xfrm>
              <a:off x="2542074" y="2689057"/>
              <a:ext cx="851551" cy="157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3" extrusionOk="0">
                  <a:moveTo>
                    <a:pt x="0" y="169"/>
                  </a:moveTo>
                  <a:lnTo>
                    <a:pt x="0" y="21275"/>
                  </a:lnTo>
                  <a:cubicBezTo>
                    <a:pt x="0" y="21427"/>
                    <a:pt x="353" y="21541"/>
                    <a:pt x="635" y="21427"/>
                  </a:cubicBezTo>
                  <a:lnTo>
                    <a:pt x="21459" y="10874"/>
                  </a:lnTo>
                  <a:cubicBezTo>
                    <a:pt x="21600" y="10798"/>
                    <a:pt x="21600" y="10684"/>
                    <a:pt x="21459" y="10608"/>
                  </a:cubicBezTo>
                  <a:lnTo>
                    <a:pt x="635" y="55"/>
                  </a:lnTo>
                  <a:cubicBezTo>
                    <a:pt x="424" y="-59"/>
                    <a:pt x="0" y="17"/>
                    <a:pt x="0" y="1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A661C31-7042-407F-B734-8D035A3A4061}"/>
                </a:ext>
              </a:extLst>
            </p:cNvPr>
            <p:cNvSpPr/>
            <p:nvPr/>
          </p:nvSpPr>
          <p:spPr>
            <a:xfrm>
              <a:off x="3824273" y="2689057"/>
              <a:ext cx="851553" cy="157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3" extrusionOk="0">
                  <a:moveTo>
                    <a:pt x="21565" y="169"/>
                  </a:moveTo>
                  <a:lnTo>
                    <a:pt x="21565" y="21275"/>
                  </a:lnTo>
                  <a:cubicBezTo>
                    <a:pt x="21565" y="21427"/>
                    <a:pt x="21212" y="21541"/>
                    <a:pt x="20930" y="21427"/>
                  </a:cubicBezTo>
                  <a:lnTo>
                    <a:pt x="106" y="10874"/>
                  </a:lnTo>
                  <a:cubicBezTo>
                    <a:pt x="-35" y="10798"/>
                    <a:pt x="-35" y="10684"/>
                    <a:pt x="106" y="10608"/>
                  </a:cubicBezTo>
                  <a:lnTo>
                    <a:pt x="20930" y="55"/>
                  </a:lnTo>
                  <a:cubicBezTo>
                    <a:pt x="21141" y="-59"/>
                    <a:pt x="21565" y="17"/>
                    <a:pt x="21565" y="1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8" name="Shape">
            <a:extLst>
              <a:ext uri="{FF2B5EF4-FFF2-40B4-BE49-F238E27FC236}">
                <a16:creationId xmlns:a16="http://schemas.microsoft.com/office/drawing/2014/main" id="{3D698FA1-E2E9-421B-AB22-3611141D50A5}"/>
              </a:ext>
            </a:extLst>
          </p:cNvPr>
          <p:cNvSpPr/>
          <p:nvPr/>
        </p:nvSpPr>
        <p:spPr>
          <a:xfrm>
            <a:off x="1271545" y="1868657"/>
            <a:ext cx="1442477" cy="1634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609" y="21462"/>
                </a:moveTo>
                <a:cubicBezTo>
                  <a:pt x="8671" y="21517"/>
                  <a:pt x="8703" y="21545"/>
                  <a:pt x="8734" y="21600"/>
                </a:cubicBezTo>
                <a:cubicBezTo>
                  <a:pt x="9923" y="20882"/>
                  <a:pt x="11520" y="20882"/>
                  <a:pt x="12710" y="21600"/>
                </a:cubicBezTo>
                <a:cubicBezTo>
                  <a:pt x="12741" y="21545"/>
                  <a:pt x="12772" y="21490"/>
                  <a:pt x="12835" y="21462"/>
                </a:cubicBezTo>
                <a:lnTo>
                  <a:pt x="21600" y="14197"/>
                </a:lnTo>
                <a:lnTo>
                  <a:pt x="21600" y="608"/>
                </a:lnTo>
                <a:cubicBezTo>
                  <a:pt x="21600" y="276"/>
                  <a:pt x="21287" y="0"/>
                  <a:pt x="20911" y="0"/>
                </a:cubicBezTo>
                <a:lnTo>
                  <a:pt x="689" y="0"/>
                </a:lnTo>
                <a:cubicBezTo>
                  <a:pt x="313" y="0"/>
                  <a:pt x="0" y="276"/>
                  <a:pt x="0" y="608"/>
                </a:cubicBezTo>
                <a:lnTo>
                  <a:pt x="0" y="14308"/>
                </a:lnTo>
                <a:lnTo>
                  <a:pt x="8609" y="2146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C99CF53-9D88-4352-847D-FB4A504C5EFE}"/>
              </a:ext>
            </a:extLst>
          </p:cNvPr>
          <p:cNvSpPr txBox="1"/>
          <p:nvPr/>
        </p:nvSpPr>
        <p:spPr>
          <a:xfrm>
            <a:off x="1473412" y="1969065"/>
            <a:ext cx="103874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33" name="Graphic 32" descr="Lights On">
            <a:extLst>
              <a:ext uri="{FF2B5EF4-FFF2-40B4-BE49-F238E27FC236}">
                <a16:creationId xmlns:a16="http://schemas.microsoft.com/office/drawing/2014/main" id="{071FE817-A01F-459A-8CAD-61C0F58FC7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15639" y="2715176"/>
            <a:ext cx="554291" cy="554291"/>
          </a:xfrm>
          <a:prstGeom prst="rect">
            <a:avLst/>
          </a:prstGeom>
        </p:spPr>
      </p:pic>
      <p:sp>
        <p:nvSpPr>
          <p:cNvPr id="37" name="Shape">
            <a:extLst>
              <a:ext uri="{FF2B5EF4-FFF2-40B4-BE49-F238E27FC236}">
                <a16:creationId xmlns:a16="http://schemas.microsoft.com/office/drawing/2014/main" id="{8C66EDD1-ED50-498F-8853-D42F9E529028}"/>
              </a:ext>
            </a:extLst>
          </p:cNvPr>
          <p:cNvSpPr/>
          <p:nvPr/>
        </p:nvSpPr>
        <p:spPr>
          <a:xfrm>
            <a:off x="3714877" y="2286767"/>
            <a:ext cx="1714246" cy="1965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2" extrusionOk="0">
                <a:moveTo>
                  <a:pt x="0" y="7133"/>
                </a:moveTo>
                <a:lnTo>
                  <a:pt x="0" y="20487"/>
                </a:lnTo>
                <a:cubicBezTo>
                  <a:pt x="0" y="20946"/>
                  <a:pt x="421" y="21312"/>
                  <a:pt x="948" y="21312"/>
                </a:cubicBezTo>
                <a:lnTo>
                  <a:pt x="20652" y="21312"/>
                </a:lnTo>
                <a:cubicBezTo>
                  <a:pt x="21179" y="21312"/>
                  <a:pt x="21600" y="20946"/>
                  <a:pt x="21600" y="20487"/>
                </a:cubicBezTo>
                <a:lnTo>
                  <a:pt x="21600" y="7156"/>
                </a:lnTo>
                <a:cubicBezTo>
                  <a:pt x="21600" y="6904"/>
                  <a:pt x="21468" y="6652"/>
                  <a:pt x="21231" y="6515"/>
                </a:cubicBezTo>
                <a:lnTo>
                  <a:pt x="12828" y="743"/>
                </a:lnTo>
                <a:cubicBezTo>
                  <a:pt x="11353" y="-288"/>
                  <a:pt x="9246" y="-242"/>
                  <a:pt x="7797" y="857"/>
                </a:cubicBezTo>
                <a:lnTo>
                  <a:pt x="316" y="6515"/>
                </a:lnTo>
                <a:cubicBezTo>
                  <a:pt x="105" y="6675"/>
                  <a:pt x="0" y="6904"/>
                  <a:pt x="0" y="713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6248FA84-80F1-4FFE-A71A-C63EAAC7CB79}"/>
              </a:ext>
            </a:extLst>
          </p:cNvPr>
          <p:cNvSpPr/>
          <p:nvPr/>
        </p:nvSpPr>
        <p:spPr>
          <a:xfrm>
            <a:off x="3788491" y="3513571"/>
            <a:ext cx="1567017" cy="674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2" h="21045" extrusionOk="0">
                <a:moveTo>
                  <a:pt x="8905" y="1664"/>
                </a:moveTo>
                <a:lnTo>
                  <a:pt x="41" y="20458"/>
                </a:lnTo>
                <a:cubicBezTo>
                  <a:pt x="-45" y="20653"/>
                  <a:pt x="12" y="21045"/>
                  <a:pt x="127" y="21045"/>
                </a:cubicBezTo>
                <a:lnTo>
                  <a:pt x="10741" y="21045"/>
                </a:lnTo>
                <a:lnTo>
                  <a:pt x="21354" y="21045"/>
                </a:lnTo>
                <a:cubicBezTo>
                  <a:pt x="21498" y="21045"/>
                  <a:pt x="21555" y="20653"/>
                  <a:pt x="21440" y="20458"/>
                </a:cubicBezTo>
                <a:lnTo>
                  <a:pt x="12576" y="1664"/>
                </a:lnTo>
                <a:cubicBezTo>
                  <a:pt x="11544" y="-555"/>
                  <a:pt x="9937" y="-555"/>
                  <a:pt x="8905" y="166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E2E6026-6124-4AB9-BB25-96DDDC2645ED}"/>
              </a:ext>
            </a:extLst>
          </p:cNvPr>
          <p:cNvGrpSpPr/>
          <p:nvPr/>
        </p:nvGrpSpPr>
        <p:grpSpPr>
          <a:xfrm>
            <a:off x="3771842" y="2949123"/>
            <a:ext cx="1600314" cy="1182545"/>
            <a:chOff x="2542074" y="2689057"/>
            <a:chExt cx="2133752" cy="1576726"/>
          </a:xfrm>
        </p:grpSpPr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D6AA1C09-A82A-4CB8-B571-BC4A65798D1D}"/>
                </a:ext>
              </a:extLst>
            </p:cNvPr>
            <p:cNvSpPr/>
            <p:nvPr/>
          </p:nvSpPr>
          <p:spPr>
            <a:xfrm>
              <a:off x="2542074" y="2689057"/>
              <a:ext cx="851551" cy="157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3" extrusionOk="0">
                  <a:moveTo>
                    <a:pt x="0" y="169"/>
                  </a:moveTo>
                  <a:lnTo>
                    <a:pt x="0" y="21275"/>
                  </a:lnTo>
                  <a:cubicBezTo>
                    <a:pt x="0" y="21427"/>
                    <a:pt x="353" y="21541"/>
                    <a:pt x="635" y="21427"/>
                  </a:cubicBezTo>
                  <a:lnTo>
                    <a:pt x="21459" y="10874"/>
                  </a:lnTo>
                  <a:cubicBezTo>
                    <a:pt x="21600" y="10798"/>
                    <a:pt x="21600" y="10684"/>
                    <a:pt x="21459" y="10608"/>
                  </a:cubicBezTo>
                  <a:lnTo>
                    <a:pt x="635" y="55"/>
                  </a:lnTo>
                  <a:cubicBezTo>
                    <a:pt x="424" y="-59"/>
                    <a:pt x="0" y="17"/>
                    <a:pt x="0" y="1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4F3E2376-73F5-49EB-A109-21CAA91300F4}"/>
                </a:ext>
              </a:extLst>
            </p:cNvPr>
            <p:cNvSpPr/>
            <p:nvPr/>
          </p:nvSpPr>
          <p:spPr>
            <a:xfrm>
              <a:off x="3824273" y="2689057"/>
              <a:ext cx="851553" cy="157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3" extrusionOk="0">
                  <a:moveTo>
                    <a:pt x="21565" y="169"/>
                  </a:moveTo>
                  <a:lnTo>
                    <a:pt x="21565" y="21275"/>
                  </a:lnTo>
                  <a:cubicBezTo>
                    <a:pt x="21565" y="21427"/>
                    <a:pt x="21212" y="21541"/>
                    <a:pt x="20930" y="21427"/>
                  </a:cubicBezTo>
                  <a:lnTo>
                    <a:pt x="106" y="10874"/>
                  </a:lnTo>
                  <a:cubicBezTo>
                    <a:pt x="-35" y="10798"/>
                    <a:pt x="-35" y="10684"/>
                    <a:pt x="106" y="10608"/>
                  </a:cubicBezTo>
                  <a:lnTo>
                    <a:pt x="20930" y="55"/>
                  </a:lnTo>
                  <a:cubicBezTo>
                    <a:pt x="21141" y="-59"/>
                    <a:pt x="21565" y="17"/>
                    <a:pt x="21565" y="1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40" name="Shape">
            <a:extLst>
              <a:ext uri="{FF2B5EF4-FFF2-40B4-BE49-F238E27FC236}">
                <a16:creationId xmlns:a16="http://schemas.microsoft.com/office/drawing/2014/main" id="{32DA64A3-3FCC-4506-AAD5-94FA202AEC7B}"/>
              </a:ext>
            </a:extLst>
          </p:cNvPr>
          <p:cNvSpPr/>
          <p:nvPr/>
        </p:nvSpPr>
        <p:spPr>
          <a:xfrm>
            <a:off x="3850761" y="1868657"/>
            <a:ext cx="1442477" cy="1634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609" y="21462"/>
                </a:moveTo>
                <a:cubicBezTo>
                  <a:pt x="8671" y="21517"/>
                  <a:pt x="8703" y="21545"/>
                  <a:pt x="8734" y="21600"/>
                </a:cubicBezTo>
                <a:cubicBezTo>
                  <a:pt x="9923" y="20882"/>
                  <a:pt x="11520" y="20882"/>
                  <a:pt x="12710" y="21600"/>
                </a:cubicBezTo>
                <a:cubicBezTo>
                  <a:pt x="12741" y="21545"/>
                  <a:pt x="12772" y="21490"/>
                  <a:pt x="12835" y="21462"/>
                </a:cubicBezTo>
                <a:lnTo>
                  <a:pt x="21600" y="14197"/>
                </a:lnTo>
                <a:lnTo>
                  <a:pt x="21600" y="608"/>
                </a:lnTo>
                <a:cubicBezTo>
                  <a:pt x="21600" y="276"/>
                  <a:pt x="21287" y="0"/>
                  <a:pt x="20911" y="0"/>
                </a:cubicBezTo>
                <a:lnTo>
                  <a:pt x="689" y="0"/>
                </a:lnTo>
                <a:cubicBezTo>
                  <a:pt x="313" y="0"/>
                  <a:pt x="0" y="276"/>
                  <a:pt x="0" y="608"/>
                </a:cubicBezTo>
                <a:lnTo>
                  <a:pt x="0" y="14308"/>
                </a:lnTo>
                <a:lnTo>
                  <a:pt x="8609" y="2146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5461FD4-573D-4954-BB6A-3D571C509ECA}"/>
              </a:ext>
            </a:extLst>
          </p:cNvPr>
          <p:cNvSpPr txBox="1"/>
          <p:nvPr/>
        </p:nvSpPr>
        <p:spPr>
          <a:xfrm>
            <a:off x="4052628" y="1969065"/>
            <a:ext cx="103874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D341CA5A-250F-461D-B716-32A02FCD1476}"/>
              </a:ext>
            </a:extLst>
          </p:cNvPr>
          <p:cNvSpPr/>
          <p:nvPr/>
        </p:nvSpPr>
        <p:spPr>
          <a:xfrm>
            <a:off x="6294093" y="2286767"/>
            <a:ext cx="1714246" cy="1965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2" extrusionOk="0">
                <a:moveTo>
                  <a:pt x="0" y="7133"/>
                </a:moveTo>
                <a:lnTo>
                  <a:pt x="0" y="20487"/>
                </a:lnTo>
                <a:cubicBezTo>
                  <a:pt x="0" y="20946"/>
                  <a:pt x="421" y="21312"/>
                  <a:pt x="948" y="21312"/>
                </a:cubicBezTo>
                <a:lnTo>
                  <a:pt x="20652" y="21312"/>
                </a:lnTo>
                <a:cubicBezTo>
                  <a:pt x="21179" y="21312"/>
                  <a:pt x="21600" y="20946"/>
                  <a:pt x="21600" y="20487"/>
                </a:cubicBezTo>
                <a:lnTo>
                  <a:pt x="21600" y="7156"/>
                </a:lnTo>
                <a:cubicBezTo>
                  <a:pt x="21600" y="6904"/>
                  <a:pt x="21468" y="6652"/>
                  <a:pt x="21231" y="6515"/>
                </a:cubicBezTo>
                <a:lnTo>
                  <a:pt x="12828" y="743"/>
                </a:lnTo>
                <a:cubicBezTo>
                  <a:pt x="11353" y="-288"/>
                  <a:pt x="9246" y="-242"/>
                  <a:pt x="7797" y="857"/>
                </a:cubicBezTo>
                <a:lnTo>
                  <a:pt x="316" y="6515"/>
                </a:lnTo>
                <a:cubicBezTo>
                  <a:pt x="105" y="6675"/>
                  <a:pt x="0" y="6904"/>
                  <a:pt x="0" y="713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046DA4CB-602D-43DF-B205-45B9029C4E63}"/>
              </a:ext>
            </a:extLst>
          </p:cNvPr>
          <p:cNvSpPr/>
          <p:nvPr/>
        </p:nvSpPr>
        <p:spPr>
          <a:xfrm>
            <a:off x="6367706" y="3513571"/>
            <a:ext cx="1567017" cy="674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2" h="21045" extrusionOk="0">
                <a:moveTo>
                  <a:pt x="8905" y="1664"/>
                </a:moveTo>
                <a:lnTo>
                  <a:pt x="41" y="20458"/>
                </a:lnTo>
                <a:cubicBezTo>
                  <a:pt x="-45" y="20653"/>
                  <a:pt x="12" y="21045"/>
                  <a:pt x="127" y="21045"/>
                </a:cubicBezTo>
                <a:lnTo>
                  <a:pt x="10741" y="21045"/>
                </a:lnTo>
                <a:lnTo>
                  <a:pt x="21354" y="21045"/>
                </a:lnTo>
                <a:cubicBezTo>
                  <a:pt x="21498" y="21045"/>
                  <a:pt x="21555" y="20653"/>
                  <a:pt x="21440" y="20458"/>
                </a:cubicBezTo>
                <a:lnTo>
                  <a:pt x="12576" y="1664"/>
                </a:lnTo>
                <a:cubicBezTo>
                  <a:pt x="11544" y="-555"/>
                  <a:pt x="9937" y="-555"/>
                  <a:pt x="8905" y="166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8F7EFA9-8EBF-4673-AE92-62AE72865C0F}"/>
              </a:ext>
            </a:extLst>
          </p:cNvPr>
          <p:cNvGrpSpPr/>
          <p:nvPr/>
        </p:nvGrpSpPr>
        <p:grpSpPr>
          <a:xfrm>
            <a:off x="6351058" y="2949123"/>
            <a:ext cx="1600314" cy="1182545"/>
            <a:chOff x="2542074" y="2689057"/>
            <a:chExt cx="2133752" cy="1576726"/>
          </a:xfrm>
        </p:grpSpPr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44A172B4-3BAD-4156-B7C1-F2786E74765D}"/>
                </a:ext>
              </a:extLst>
            </p:cNvPr>
            <p:cNvSpPr/>
            <p:nvPr/>
          </p:nvSpPr>
          <p:spPr>
            <a:xfrm>
              <a:off x="2542074" y="2689057"/>
              <a:ext cx="851551" cy="157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3" extrusionOk="0">
                  <a:moveTo>
                    <a:pt x="0" y="169"/>
                  </a:moveTo>
                  <a:lnTo>
                    <a:pt x="0" y="21275"/>
                  </a:lnTo>
                  <a:cubicBezTo>
                    <a:pt x="0" y="21427"/>
                    <a:pt x="353" y="21541"/>
                    <a:pt x="635" y="21427"/>
                  </a:cubicBezTo>
                  <a:lnTo>
                    <a:pt x="21459" y="10874"/>
                  </a:lnTo>
                  <a:cubicBezTo>
                    <a:pt x="21600" y="10798"/>
                    <a:pt x="21600" y="10684"/>
                    <a:pt x="21459" y="10608"/>
                  </a:cubicBezTo>
                  <a:lnTo>
                    <a:pt x="635" y="55"/>
                  </a:lnTo>
                  <a:cubicBezTo>
                    <a:pt x="424" y="-59"/>
                    <a:pt x="0" y="17"/>
                    <a:pt x="0" y="1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D24D9531-54F9-4849-AD63-1880C5B8A295}"/>
                </a:ext>
              </a:extLst>
            </p:cNvPr>
            <p:cNvSpPr/>
            <p:nvPr/>
          </p:nvSpPr>
          <p:spPr>
            <a:xfrm>
              <a:off x="3824273" y="2689057"/>
              <a:ext cx="851553" cy="157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3" extrusionOk="0">
                  <a:moveTo>
                    <a:pt x="21565" y="169"/>
                  </a:moveTo>
                  <a:lnTo>
                    <a:pt x="21565" y="21275"/>
                  </a:lnTo>
                  <a:cubicBezTo>
                    <a:pt x="21565" y="21427"/>
                    <a:pt x="21212" y="21541"/>
                    <a:pt x="20930" y="21427"/>
                  </a:cubicBezTo>
                  <a:lnTo>
                    <a:pt x="106" y="10874"/>
                  </a:lnTo>
                  <a:cubicBezTo>
                    <a:pt x="-35" y="10798"/>
                    <a:pt x="-35" y="10684"/>
                    <a:pt x="106" y="10608"/>
                  </a:cubicBezTo>
                  <a:lnTo>
                    <a:pt x="20930" y="55"/>
                  </a:lnTo>
                  <a:cubicBezTo>
                    <a:pt x="21141" y="-59"/>
                    <a:pt x="21565" y="17"/>
                    <a:pt x="21565" y="1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49" name="Shape">
            <a:extLst>
              <a:ext uri="{FF2B5EF4-FFF2-40B4-BE49-F238E27FC236}">
                <a16:creationId xmlns:a16="http://schemas.microsoft.com/office/drawing/2014/main" id="{D9B36FE8-6F97-4650-A309-57D1A753C7E8}"/>
              </a:ext>
            </a:extLst>
          </p:cNvPr>
          <p:cNvSpPr/>
          <p:nvPr/>
        </p:nvSpPr>
        <p:spPr>
          <a:xfrm>
            <a:off x="6429976" y="1868657"/>
            <a:ext cx="1442477" cy="1634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609" y="21462"/>
                </a:moveTo>
                <a:cubicBezTo>
                  <a:pt x="8671" y="21517"/>
                  <a:pt x="8703" y="21545"/>
                  <a:pt x="8734" y="21600"/>
                </a:cubicBezTo>
                <a:cubicBezTo>
                  <a:pt x="9923" y="20882"/>
                  <a:pt x="11520" y="20882"/>
                  <a:pt x="12710" y="21600"/>
                </a:cubicBezTo>
                <a:cubicBezTo>
                  <a:pt x="12741" y="21545"/>
                  <a:pt x="12772" y="21490"/>
                  <a:pt x="12835" y="21462"/>
                </a:cubicBezTo>
                <a:lnTo>
                  <a:pt x="21600" y="14197"/>
                </a:lnTo>
                <a:lnTo>
                  <a:pt x="21600" y="608"/>
                </a:lnTo>
                <a:cubicBezTo>
                  <a:pt x="21600" y="276"/>
                  <a:pt x="21287" y="0"/>
                  <a:pt x="20911" y="0"/>
                </a:cubicBezTo>
                <a:lnTo>
                  <a:pt x="689" y="0"/>
                </a:lnTo>
                <a:cubicBezTo>
                  <a:pt x="313" y="0"/>
                  <a:pt x="0" y="276"/>
                  <a:pt x="0" y="608"/>
                </a:cubicBezTo>
                <a:lnTo>
                  <a:pt x="0" y="14308"/>
                </a:lnTo>
                <a:lnTo>
                  <a:pt x="8609" y="2146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E58930F-B7D4-4D98-A923-F17A9BF13B65}"/>
              </a:ext>
            </a:extLst>
          </p:cNvPr>
          <p:cNvSpPr txBox="1"/>
          <p:nvPr/>
        </p:nvSpPr>
        <p:spPr>
          <a:xfrm>
            <a:off x="6631843" y="1969065"/>
            <a:ext cx="103874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pic>
        <p:nvPicPr>
          <p:cNvPr id="55" name="Graphic 54" descr="Bullseye">
            <a:extLst>
              <a:ext uri="{FF2B5EF4-FFF2-40B4-BE49-F238E27FC236}">
                <a16:creationId xmlns:a16="http://schemas.microsoft.com/office/drawing/2014/main" id="{8C923CA6-A2C7-42B2-A4D1-9D12829684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74070" y="2715176"/>
            <a:ext cx="554291" cy="554291"/>
          </a:xfrm>
          <a:prstGeom prst="rect">
            <a:avLst/>
          </a:prstGeom>
        </p:spPr>
      </p:pic>
      <p:pic>
        <p:nvPicPr>
          <p:cNvPr id="56" name="Graphic 55" descr="Hourglass 90%">
            <a:extLst>
              <a:ext uri="{FF2B5EF4-FFF2-40B4-BE49-F238E27FC236}">
                <a16:creationId xmlns:a16="http://schemas.microsoft.com/office/drawing/2014/main" id="{99A3BAEA-55F7-4468-B59B-36996DAE91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94854" y="2715176"/>
            <a:ext cx="554291" cy="554291"/>
          </a:xfrm>
          <a:prstGeom prst="rect">
            <a:avLst/>
          </a:prstGeom>
        </p:spPr>
      </p:pic>
      <p:grpSp>
        <p:nvGrpSpPr>
          <p:cNvPr id="57" name="Group 56">
            <a:extLst>
              <a:ext uri="{FF2B5EF4-FFF2-40B4-BE49-F238E27FC236}">
                <a16:creationId xmlns:a16="http://schemas.microsoft.com/office/drawing/2014/main" id="{9552321D-02EF-466A-996E-A14A2BE8FC0E}"/>
              </a:ext>
            </a:extLst>
          </p:cNvPr>
          <p:cNvGrpSpPr/>
          <p:nvPr/>
        </p:nvGrpSpPr>
        <p:grpSpPr>
          <a:xfrm>
            <a:off x="895504" y="4310963"/>
            <a:ext cx="2194560" cy="1360030"/>
            <a:chOff x="332936" y="2473878"/>
            <a:chExt cx="2926080" cy="1813372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A61AFFF-8A4B-44A9-98C0-B2CE48EC7C99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3A030D3-19F0-4BB5-8D98-76C8CC0FE64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1D84047-4757-459D-AE3B-6EA1DA5A8432}"/>
              </a:ext>
            </a:extLst>
          </p:cNvPr>
          <p:cNvGrpSpPr/>
          <p:nvPr/>
        </p:nvGrpSpPr>
        <p:grpSpPr>
          <a:xfrm>
            <a:off x="3474719" y="4310963"/>
            <a:ext cx="2194560" cy="1360030"/>
            <a:chOff x="332936" y="2473878"/>
            <a:chExt cx="2926080" cy="1813372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6CAE6E3-0B85-4F8C-91A0-E14B686D8ED2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5B8FE00-605D-4A0D-BDFD-16FCA873D31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993B292-ED12-4DAF-9FEC-7AB0628529A8}"/>
              </a:ext>
            </a:extLst>
          </p:cNvPr>
          <p:cNvGrpSpPr/>
          <p:nvPr/>
        </p:nvGrpSpPr>
        <p:grpSpPr>
          <a:xfrm>
            <a:off x="6053937" y="4310963"/>
            <a:ext cx="2194560" cy="1360030"/>
            <a:chOff x="332936" y="2473878"/>
            <a:chExt cx="2926080" cy="1813372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6F790FC-0A50-4F17-91B9-FF4572CF5D54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2F80553-37C1-46A5-A954-E49B1DBE6C2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126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305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Open Envelopes &amp; Cards – Slide Template</vt:lpstr>
      <vt:lpstr>Open Envelopes &amp; Cards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Envelopes &amp; Cards</dc:title>
  <dc:creator>PresentationGO.com</dc:creator>
  <dc:description>© Copyright PresentationGO.com</dc:description>
  <dcterms:created xsi:type="dcterms:W3CDTF">2014-11-26T05:14:11Z</dcterms:created>
  <dcterms:modified xsi:type="dcterms:W3CDTF">2021-03-15T21:05:56Z</dcterms:modified>
  <cp:category>Graphics &amp; Metaphors</cp:category>
</cp:coreProperties>
</file>