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8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4" autoAdjust="0"/>
    <p:restoredTop sz="96316" autoAdjust="0"/>
  </p:normalViewPr>
  <p:slideViewPr>
    <p:cSldViewPr snapToGrid="0" showGuides="1">
      <p:cViewPr>
        <p:scale>
          <a:sx n="75" d="100"/>
          <a:sy n="75" d="100"/>
        </p:scale>
        <p:origin x="1542" y="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33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Infinity Cycle – Slide Template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404EACC-FBE0-44AA-8021-16AA8DAFE215}"/>
              </a:ext>
            </a:extLst>
          </p:cNvPr>
          <p:cNvGrpSpPr/>
          <p:nvPr/>
        </p:nvGrpSpPr>
        <p:grpSpPr>
          <a:xfrm>
            <a:off x="1466326" y="1493515"/>
            <a:ext cx="6211349" cy="4011935"/>
            <a:chOff x="2577559" y="1254752"/>
            <a:chExt cx="7036883" cy="4545151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2CB36D2E-74ED-91BB-1CAE-91FC979A6D96}"/>
                </a:ext>
              </a:extLst>
            </p:cNvPr>
            <p:cNvSpPr/>
            <p:nvPr/>
          </p:nvSpPr>
          <p:spPr>
            <a:xfrm>
              <a:off x="2577559" y="1804575"/>
              <a:ext cx="7036883" cy="3445495"/>
            </a:xfrm>
            <a:custGeom>
              <a:avLst/>
              <a:gdLst>
                <a:gd name="connsiteX0" fmla="*/ 420248 w 556465"/>
                <a:gd name="connsiteY0" fmla="*/ 0 h 272464"/>
                <a:gd name="connsiteX1" fmla="*/ 320548 w 556465"/>
                <a:gd name="connsiteY1" fmla="*/ 43478 h 272464"/>
                <a:gd name="connsiteX2" fmla="*/ 278233 w 556465"/>
                <a:gd name="connsiteY2" fmla="*/ 61739 h 272464"/>
                <a:gd name="connsiteX3" fmla="*/ 235918 w 556465"/>
                <a:gd name="connsiteY3" fmla="*/ 43478 h 272464"/>
                <a:gd name="connsiteX4" fmla="*/ 136218 w 556465"/>
                <a:gd name="connsiteY4" fmla="*/ 0 h 272464"/>
                <a:gd name="connsiteX5" fmla="*/ 136218 w 556465"/>
                <a:gd name="connsiteY5" fmla="*/ 0 h 272464"/>
                <a:gd name="connsiteX6" fmla="*/ 0 w 556465"/>
                <a:gd name="connsiteY6" fmla="*/ 136232 h 272464"/>
                <a:gd name="connsiteX7" fmla="*/ 136218 w 556465"/>
                <a:gd name="connsiteY7" fmla="*/ 272465 h 272464"/>
                <a:gd name="connsiteX8" fmla="*/ 235918 w 556465"/>
                <a:gd name="connsiteY8" fmla="*/ 228986 h 272464"/>
                <a:gd name="connsiteX9" fmla="*/ 278233 w 556465"/>
                <a:gd name="connsiteY9" fmla="*/ 210725 h 272464"/>
                <a:gd name="connsiteX10" fmla="*/ 320548 w 556465"/>
                <a:gd name="connsiteY10" fmla="*/ 228986 h 272464"/>
                <a:gd name="connsiteX11" fmla="*/ 420248 w 556465"/>
                <a:gd name="connsiteY11" fmla="*/ 272465 h 272464"/>
                <a:gd name="connsiteX12" fmla="*/ 556466 w 556465"/>
                <a:gd name="connsiteY12" fmla="*/ 136232 h 272464"/>
                <a:gd name="connsiteX13" fmla="*/ 420248 w 556465"/>
                <a:gd name="connsiteY13" fmla="*/ 0 h 272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6465" h="272464">
                  <a:moveTo>
                    <a:pt x="420248" y="0"/>
                  </a:moveTo>
                  <a:cubicBezTo>
                    <a:pt x="382570" y="0"/>
                    <a:pt x="346342" y="15942"/>
                    <a:pt x="320548" y="43478"/>
                  </a:cubicBezTo>
                  <a:cubicBezTo>
                    <a:pt x="309824" y="55073"/>
                    <a:pt x="294173" y="61739"/>
                    <a:pt x="278233" y="61739"/>
                  </a:cubicBezTo>
                  <a:cubicBezTo>
                    <a:pt x="262293" y="61739"/>
                    <a:pt x="246642" y="55073"/>
                    <a:pt x="235918" y="43478"/>
                  </a:cubicBezTo>
                  <a:cubicBezTo>
                    <a:pt x="210124" y="15942"/>
                    <a:pt x="173896" y="0"/>
                    <a:pt x="136218" y="0"/>
                  </a:cubicBezTo>
                  <a:lnTo>
                    <a:pt x="136218" y="0"/>
                  </a:lnTo>
                  <a:cubicBezTo>
                    <a:pt x="61153" y="0"/>
                    <a:pt x="0" y="61160"/>
                    <a:pt x="0" y="136232"/>
                  </a:cubicBezTo>
                  <a:cubicBezTo>
                    <a:pt x="0" y="211305"/>
                    <a:pt x="61153" y="272465"/>
                    <a:pt x="136218" y="272465"/>
                  </a:cubicBezTo>
                  <a:cubicBezTo>
                    <a:pt x="173896" y="272465"/>
                    <a:pt x="210124" y="256523"/>
                    <a:pt x="235918" y="228986"/>
                  </a:cubicBezTo>
                  <a:cubicBezTo>
                    <a:pt x="246642" y="217392"/>
                    <a:pt x="262293" y="210725"/>
                    <a:pt x="278233" y="210725"/>
                  </a:cubicBezTo>
                  <a:cubicBezTo>
                    <a:pt x="294463" y="210725"/>
                    <a:pt x="309824" y="217392"/>
                    <a:pt x="320548" y="228986"/>
                  </a:cubicBezTo>
                  <a:cubicBezTo>
                    <a:pt x="346342" y="256523"/>
                    <a:pt x="382570" y="272465"/>
                    <a:pt x="420248" y="272465"/>
                  </a:cubicBezTo>
                  <a:cubicBezTo>
                    <a:pt x="495313" y="272465"/>
                    <a:pt x="556466" y="211305"/>
                    <a:pt x="556466" y="136232"/>
                  </a:cubicBezTo>
                  <a:cubicBezTo>
                    <a:pt x="556466" y="61160"/>
                    <a:pt x="495313" y="0"/>
                    <a:pt x="420248" y="0"/>
                  </a:cubicBezTo>
                  <a:close/>
                </a:path>
              </a:pathLst>
            </a:custGeom>
            <a:solidFill>
              <a:schemeClr val="bg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B4DA4DB-1A39-C161-A88A-8987F125BCD3}"/>
                </a:ext>
              </a:extLst>
            </p:cNvPr>
            <p:cNvSpPr/>
            <p:nvPr/>
          </p:nvSpPr>
          <p:spPr>
            <a:xfrm>
              <a:off x="6293924" y="1254753"/>
              <a:ext cx="3162933" cy="1444175"/>
            </a:xfrm>
            <a:custGeom>
              <a:avLst/>
              <a:gdLst>
                <a:gd name="connsiteX0" fmla="*/ 1605294 w 3162933"/>
                <a:gd name="connsiteY0" fmla="*/ 0 h 1444175"/>
                <a:gd name="connsiteX1" fmla="*/ 3126292 w 3162933"/>
                <a:gd name="connsiteY1" fmla="*/ 586469 h 1444175"/>
                <a:gd name="connsiteX2" fmla="*/ 3129947 w 3162933"/>
                <a:gd name="connsiteY2" fmla="*/ 586469 h 1444175"/>
                <a:gd name="connsiteX3" fmla="*/ 3129947 w 3162933"/>
                <a:gd name="connsiteY3" fmla="*/ 747752 h 1444175"/>
                <a:gd name="connsiteX4" fmla="*/ 2510561 w 3162933"/>
                <a:gd name="connsiteY4" fmla="*/ 1367201 h 1444175"/>
                <a:gd name="connsiteX5" fmla="*/ 2360292 w 3162933"/>
                <a:gd name="connsiteY5" fmla="*/ 1374535 h 1444175"/>
                <a:gd name="connsiteX6" fmla="*/ 1605294 w 3162933"/>
                <a:gd name="connsiteY6" fmla="*/ 1099631 h 1444175"/>
                <a:gd name="connsiteX7" fmla="*/ 776989 w 3162933"/>
                <a:gd name="connsiteY7" fmla="*/ 1444175 h 1444175"/>
                <a:gd name="connsiteX8" fmla="*/ 558377 w 3162933"/>
                <a:gd name="connsiteY8" fmla="*/ 1225542 h 1444175"/>
                <a:gd name="connsiteX9" fmla="*/ 67711 w 3162933"/>
                <a:gd name="connsiteY9" fmla="*/ 1095111 h 1444175"/>
                <a:gd name="connsiteX10" fmla="*/ 247844 w 3162933"/>
                <a:gd name="connsiteY10" fmla="*/ 914978 h 1444175"/>
                <a:gd name="connsiteX11" fmla="*/ 0 w 3162933"/>
                <a:gd name="connsiteY11" fmla="*/ 667110 h 1444175"/>
                <a:gd name="connsiteX12" fmla="*/ 1605294 w 3162933"/>
                <a:gd name="connsiteY12" fmla="*/ 0 h 1444175"/>
                <a:gd name="connsiteX0" fmla="*/ 1605294 w 3162933"/>
                <a:gd name="connsiteY0" fmla="*/ 0 h 1444175"/>
                <a:gd name="connsiteX1" fmla="*/ 3126292 w 3162933"/>
                <a:gd name="connsiteY1" fmla="*/ 586469 h 1444175"/>
                <a:gd name="connsiteX2" fmla="*/ 3129947 w 3162933"/>
                <a:gd name="connsiteY2" fmla="*/ 586469 h 1444175"/>
                <a:gd name="connsiteX3" fmla="*/ 3129947 w 3162933"/>
                <a:gd name="connsiteY3" fmla="*/ 747752 h 1444175"/>
                <a:gd name="connsiteX4" fmla="*/ 2510561 w 3162933"/>
                <a:gd name="connsiteY4" fmla="*/ 1367201 h 1444175"/>
                <a:gd name="connsiteX5" fmla="*/ 2360292 w 3162933"/>
                <a:gd name="connsiteY5" fmla="*/ 1374535 h 1444175"/>
                <a:gd name="connsiteX6" fmla="*/ 1605294 w 3162933"/>
                <a:gd name="connsiteY6" fmla="*/ 1099631 h 1444175"/>
                <a:gd name="connsiteX7" fmla="*/ 776989 w 3162933"/>
                <a:gd name="connsiteY7" fmla="*/ 1444175 h 1444175"/>
                <a:gd name="connsiteX8" fmla="*/ 67711 w 3162933"/>
                <a:gd name="connsiteY8" fmla="*/ 1095111 h 1444175"/>
                <a:gd name="connsiteX9" fmla="*/ 247844 w 3162933"/>
                <a:gd name="connsiteY9" fmla="*/ 914978 h 1444175"/>
                <a:gd name="connsiteX10" fmla="*/ 0 w 3162933"/>
                <a:gd name="connsiteY10" fmla="*/ 667110 h 1444175"/>
                <a:gd name="connsiteX11" fmla="*/ 1605294 w 3162933"/>
                <a:gd name="connsiteY11" fmla="*/ 0 h 1444175"/>
                <a:gd name="connsiteX0" fmla="*/ 1605294 w 3162933"/>
                <a:gd name="connsiteY0" fmla="*/ 0 h 1444175"/>
                <a:gd name="connsiteX1" fmla="*/ 3126292 w 3162933"/>
                <a:gd name="connsiteY1" fmla="*/ 586469 h 1444175"/>
                <a:gd name="connsiteX2" fmla="*/ 3129947 w 3162933"/>
                <a:gd name="connsiteY2" fmla="*/ 586469 h 1444175"/>
                <a:gd name="connsiteX3" fmla="*/ 3129947 w 3162933"/>
                <a:gd name="connsiteY3" fmla="*/ 747752 h 1444175"/>
                <a:gd name="connsiteX4" fmla="*/ 2510561 w 3162933"/>
                <a:gd name="connsiteY4" fmla="*/ 1367201 h 1444175"/>
                <a:gd name="connsiteX5" fmla="*/ 2360292 w 3162933"/>
                <a:gd name="connsiteY5" fmla="*/ 1374535 h 1444175"/>
                <a:gd name="connsiteX6" fmla="*/ 1605294 w 3162933"/>
                <a:gd name="connsiteY6" fmla="*/ 1099631 h 1444175"/>
                <a:gd name="connsiteX7" fmla="*/ 776989 w 3162933"/>
                <a:gd name="connsiteY7" fmla="*/ 1444175 h 1444175"/>
                <a:gd name="connsiteX8" fmla="*/ 67711 w 3162933"/>
                <a:gd name="connsiteY8" fmla="*/ 1095111 h 1444175"/>
                <a:gd name="connsiteX9" fmla="*/ 0 w 3162933"/>
                <a:gd name="connsiteY9" fmla="*/ 667110 h 1444175"/>
                <a:gd name="connsiteX10" fmla="*/ 1605294 w 3162933"/>
                <a:gd name="connsiteY10" fmla="*/ 0 h 144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62933" h="1444175">
                  <a:moveTo>
                    <a:pt x="1605294" y="0"/>
                  </a:moveTo>
                  <a:cubicBezTo>
                    <a:pt x="2188033" y="0"/>
                    <a:pt x="2723135" y="223588"/>
                    <a:pt x="3126292" y="586469"/>
                  </a:cubicBezTo>
                  <a:lnTo>
                    <a:pt x="3129947" y="586469"/>
                  </a:lnTo>
                  <a:cubicBezTo>
                    <a:pt x="3173929" y="630451"/>
                    <a:pt x="3173929" y="703758"/>
                    <a:pt x="3129947" y="747752"/>
                  </a:cubicBezTo>
                  <a:lnTo>
                    <a:pt x="2510561" y="1367201"/>
                  </a:lnTo>
                  <a:cubicBezTo>
                    <a:pt x="2470247" y="1407528"/>
                    <a:pt x="2404274" y="1411195"/>
                    <a:pt x="2360292" y="1374535"/>
                  </a:cubicBezTo>
                  <a:cubicBezTo>
                    <a:pt x="2155053" y="1202263"/>
                    <a:pt x="1894830" y="1099631"/>
                    <a:pt x="1605294" y="1099631"/>
                  </a:cubicBezTo>
                  <a:cubicBezTo>
                    <a:pt x="1282766" y="1099631"/>
                    <a:pt x="989563" y="1231589"/>
                    <a:pt x="776989" y="1444175"/>
                  </a:cubicBezTo>
                  <a:lnTo>
                    <a:pt x="67711" y="1095111"/>
                  </a:lnTo>
                  <a:lnTo>
                    <a:pt x="0" y="667110"/>
                  </a:lnTo>
                  <a:cubicBezTo>
                    <a:pt x="425148" y="241912"/>
                    <a:pt x="1004220" y="0"/>
                    <a:pt x="1605294" y="0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6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ECF8D0C-5FBB-BEA5-8E3F-1A46F3620A6F}"/>
                </a:ext>
              </a:extLst>
            </p:cNvPr>
            <p:cNvSpPr/>
            <p:nvPr/>
          </p:nvSpPr>
          <p:spPr>
            <a:xfrm>
              <a:off x="2739740" y="1254752"/>
              <a:ext cx="3169351" cy="1436854"/>
            </a:xfrm>
            <a:custGeom>
              <a:avLst/>
              <a:gdLst>
                <a:gd name="connsiteX0" fmla="*/ 1564057 w 3169351"/>
                <a:gd name="connsiteY0" fmla="*/ 0 h 1436854"/>
                <a:gd name="connsiteX1" fmla="*/ 1567724 w 3169351"/>
                <a:gd name="connsiteY1" fmla="*/ 0 h 1436854"/>
                <a:gd name="connsiteX2" fmla="*/ 3169351 w 3169351"/>
                <a:gd name="connsiteY2" fmla="*/ 659776 h 1436854"/>
                <a:gd name="connsiteX3" fmla="*/ 2883308 w 3169351"/>
                <a:gd name="connsiteY3" fmla="*/ 945852 h 1436854"/>
                <a:gd name="connsiteX4" fmla="*/ 2983831 w 3169351"/>
                <a:gd name="connsiteY4" fmla="*/ 1324009 h 1436854"/>
                <a:gd name="connsiteX5" fmla="*/ 2605699 w 3169351"/>
                <a:gd name="connsiteY5" fmla="*/ 1223493 h 1436854"/>
                <a:gd name="connsiteX6" fmla="*/ 2392362 w 3169351"/>
                <a:gd name="connsiteY6" fmla="*/ 1436854 h 1436854"/>
                <a:gd name="connsiteX7" fmla="*/ 1567724 w 3169351"/>
                <a:gd name="connsiteY7" fmla="*/ 1099631 h 1436854"/>
                <a:gd name="connsiteX8" fmla="*/ 805391 w 3169351"/>
                <a:gd name="connsiteY8" fmla="*/ 1378203 h 1436854"/>
                <a:gd name="connsiteX9" fmla="*/ 655123 w 3169351"/>
                <a:gd name="connsiteY9" fmla="*/ 1370869 h 1436854"/>
                <a:gd name="connsiteX10" fmla="*/ 35737 w 3169351"/>
                <a:gd name="connsiteY10" fmla="*/ 751420 h 1436854"/>
                <a:gd name="connsiteX11" fmla="*/ 35737 w 3169351"/>
                <a:gd name="connsiteY11" fmla="*/ 590136 h 1436854"/>
                <a:gd name="connsiteX12" fmla="*/ 1564057 w 3169351"/>
                <a:gd name="connsiteY12" fmla="*/ 0 h 1436854"/>
                <a:gd name="connsiteX0" fmla="*/ 1564057 w 3169351"/>
                <a:gd name="connsiteY0" fmla="*/ 0 h 1436854"/>
                <a:gd name="connsiteX1" fmla="*/ 1567724 w 3169351"/>
                <a:gd name="connsiteY1" fmla="*/ 0 h 1436854"/>
                <a:gd name="connsiteX2" fmla="*/ 3169351 w 3169351"/>
                <a:gd name="connsiteY2" fmla="*/ 659776 h 1436854"/>
                <a:gd name="connsiteX3" fmla="*/ 2983831 w 3169351"/>
                <a:gd name="connsiteY3" fmla="*/ 1324009 h 1436854"/>
                <a:gd name="connsiteX4" fmla="*/ 2605699 w 3169351"/>
                <a:gd name="connsiteY4" fmla="*/ 1223493 h 1436854"/>
                <a:gd name="connsiteX5" fmla="*/ 2392362 w 3169351"/>
                <a:gd name="connsiteY5" fmla="*/ 1436854 h 1436854"/>
                <a:gd name="connsiteX6" fmla="*/ 1567724 w 3169351"/>
                <a:gd name="connsiteY6" fmla="*/ 1099631 h 1436854"/>
                <a:gd name="connsiteX7" fmla="*/ 805391 w 3169351"/>
                <a:gd name="connsiteY7" fmla="*/ 1378203 h 1436854"/>
                <a:gd name="connsiteX8" fmla="*/ 655123 w 3169351"/>
                <a:gd name="connsiteY8" fmla="*/ 1370869 h 1436854"/>
                <a:gd name="connsiteX9" fmla="*/ 35737 w 3169351"/>
                <a:gd name="connsiteY9" fmla="*/ 751420 h 1436854"/>
                <a:gd name="connsiteX10" fmla="*/ 35737 w 3169351"/>
                <a:gd name="connsiteY10" fmla="*/ 590136 h 1436854"/>
                <a:gd name="connsiteX11" fmla="*/ 1564057 w 3169351"/>
                <a:gd name="connsiteY11" fmla="*/ 0 h 1436854"/>
                <a:gd name="connsiteX0" fmla="*/ 1564057 w 3169351"/>
                <a:gd name="connsiteY0" fmla="*/ 0 h 1436854"/>
                <a:gd name="connsiteX1" fmla="*/ 1567724 w 3169351"/>
                <a:gd name="connsiteY1" fmla="*/ 0 h 1436854"/>
                <a:gd name="connsiteX2" fmla="*/ 3169351 w 3169351"/>
                <a:gd name="connsiteY2" fmla="*/ 659776 h 1436854"/>
                <a:gd name="connsiteX3" fmla="*/ 2983831 w 3169351"/>
                <a:gd name="connsiteY3" fmla="*/ 1324009 h 1436854"/>
                <a:gd name="connsiteX4" fmla="*/ 2392362 w 3169351"/>
                <a:gd name="connsiteY4" fmla="*/ 1436854 h 1436854"/>
                <a:gd name="connsiteX5" fmla="*/ 1567724 w 3169351"/>
                <a:gd name="connsiteY5" fmla="*/ 1099631 h 1436854"/>
                <a:gd name="connsiteX6" fmla="*/ 805391 w 3169351"/>
                <a:gd name="connsiteY6" fmla="*/ 1378203 h 1436854"/>
                <a:gd name="connsiteX7" fmla="*/ 655123 w 3169351"/>
                <a:gd name="connsiteY7" fmla="*/ 1370869 h 1436854"/>
                <a:gd name="connsiteX8" fmla="*/ 35737 w 3169351"/>
                <a:gd name="connsiteY8" fmla="*/ 751420 h 1436854"/>
                <a:gd name="connsiteX9" fmla="*/ 35737 w 3169351"/>
                <a:gd name="connsiteY9" fmla="*/ 590136 h 1436854"/>
                <a:gd name="connsiteX10" fmla="*/ 1564057 w 3169351"/>
                <a:gd name="connsiteY10" fmla="*/ 0 h 1436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69351" h="1436854">
                  <a:moveTo>
                    <a:pt x="1564057" y="0"/>
                  </a:moveTo>
                  <a:lnTo>
                    <a:pt x="1567724" y="0"/>
                  </a:lnTo>
                  <a:cubicBezTo>
                    <a:pt x="2168799" y="0"/>
                    <a:pt x="2744203" y="238257"/>
                    <a:pt x="3169351" y="659776"/>
                  </a:cubicBezTo>
                  <a:lnTo>
                    <a:pt x="2983831" y="1324009"/>
                  </a:lnTo>
                  <a:lnTo>
                    <a:pt x="2392362" y="1436854"/>
                  </a:lnTo>
                  <a:cubicBezTo>
                    <a:pt x="2179788" y="1227922"/>
                    <a:pt x="1890252" y="1099631"/>
                    <a:pt x="1567724" y="1099631"/>
                  </a:cubicBezTo>
                  <a:cubicBezTo>
                    <a:pt x="1274521" y="1099631"/>
                    <a:pt x="1010644" y="1202264"/>
                    <a:pt x="805391" y="1378203"/>
                  </a:cubicBezTo>
                  <a:cubicBezTo>
                    <a:pt x="761410" y="1414850"/>
                    <a:pt x="695437" y="1411196"/>
                    <a:pt x="655123" y="1370869"/>
                  </a:cubicBezTo>
                  <a:lnTo>
                    <a:pt x="35737" y="751420"/>
                  </a:lnTo>
                  <a:cubicBezTo>
                    <a:pt x="-11912" y="707425"/>
                    <a:pt x="-11912" y="634118"/>
                    <a:pt x="35737" y="590136"/>
                  </a:cubicBezTo>
                  <a:cubicBezTo>
                    <a:pt x="438894" y="223588"/>
                    <a:pt x="977651" y="0"/>
                    <a:pt x="1564057" y="0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6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FB28FFC-99E3-07B7-D415-69117E17FE33}"/>
                </a:ext>
              </a:extLst>
            </p:cNvPr>
            <p:cNvSpPr/>
            <p:nvPr/>
          </p:nvSpPr>
          <p:spPr>
            <a:xfrm>
              <a:off x="2742487" y="4355716"/>
              <a:ext cx="3162937" cy="1444175"/>
            </a:xfrm>
            <a:custGeom>
              <a:avLst/>
              <a:gdLst>
                <a:gd name="connsiteX0" fmla="*/ 2385948 w 3162937"/>
                <a:gd name="connsiteY0" fmla="*/ 0 h 1444175"/>
                <a:gd name="connsiteX1" fmla="*/ 2571110 w 3162937"/>
                <a:gd name="connsiteY1" fmla="*/ 185184 h 1444175"/>
                <a:gd name="connsiteX2" fmla="*/ 2704052 w 3162937"/>
                <a:gd name="connsiteY2" fmla="*/ 52242 h 1444175"/>
                <a:gd name="connsiteX3" fmla="*/ 2800330 w 3162937"/>
                <a:gd name="connsiteY3" fmla="*/ 414429 h 1444175"/>
                <a:gd name="connsiteX4" fmla="*/ 3162937 w 3162937"/>
                <a:gd name="connsiteY4" fmla="*/ 777077 h 1444175"/>
                <a:gd name="connsiteX5" fmla="*/ 1557643 w 3162937"/>
                <a:gd name="connsiteY5" fmla="*/ 1444175 h 1444175"/>
                <a:gd name="connsiteX6" fmla="*/ 36644 w 3162937"/>
                <a:gd name="connsiteY6" fmla="*/ 857706 h 1444175"/>
                <a:gd name="connsiteX7" fmla="*/ 32977 w 3162937"/>
                <a:gd name="connsiteY7" fmla="*/ 857706 h 1444175"/>
                <a:gd name="connsiteX8" fmla="*/ 32977 w 3162937"/>
                <a:gd name="connsiteY8" fmla="*/ 696436 h 1444175"/>
                <a:gd name="connsiteX9" fmla="*/ 652376 w 3162937"/>
                <a:gd name="connsiteY9" fmla="*/ 76975 h 1444175"/>
                <a:gd name="connsiteX10" fmla="*/ 802644 w 3162937"/>
                <a:gd name="connsiteY10" fmla="*/ 69640 h 1444175"/>
                <a:gd name="connsiteX11" fmla="*/ 1557643 w 3162937"/>
                <a:gd name="connsiteY11" fmla="*/ 344557 h 1444175"/>
                <a:gd name="connsiteX12" fmla="*/ 2385948 w 3162937"/>
                <a:gd name="connsiteY12" fmla="*/ 0 h 1444175"/>
                <a:gd name="connsiteX0" fmla="*/ 2385948 w 3162937"/>
                <a:gd name="connsiteY0" fmla="*/ 0 h 1444175"/>
                <a:gd name="connsiteX1" fmla="*/ 2704052 w 3162937"/>
                <a:gd name="connsiteY1" fmla="*/ 52242 h 1444175"/>
                <a:gd name="connsiteX2" fmla="*/ 2800330 w 3162937"/>
                <a:gd name="connsiteY2" fmla="*/ 414429 h 1444175"/>
                <a:gd name="connsiteX3" fmla="*/ 3162937 w 3162937"/>
                <a:gd name="connsiteY3" fmla="*/ 777077 h 1444175"/>
                <a:gd name="connsiteX4" fmla="*/ 1557643 w 3162937"/>
                <a:gd name="connsiteY4" fmla="*/ 1444175 h 1444175"/>
                <a:gd name="connsiteX5" fmla="*/ 36644 w 3162937"/>
                <a:gd name="connsiteY5" fmla="*/ 857706 h 1444175"/>
                <a:gd name="connsiteX6" fmla="*/ 32977 w 3162937"/>
                <a:gd name="connsiteY6" fmla="*/ 857706 h 1444175"/>
                <a:gd name="connsiteX7" fmla="*/ 32977 w 3162937"/>
                <a:gd name="connsiteY7" fmla="*/ 696436 h 1444175"/>
                <a:gd name="connsiteX8" fmla="*/ 652376 w 3162937"/>
                <a:gd name="connsiteY8" fmla="*/ 76975 h 1444175"/>
                <a:gd name="connsiteX9" fmla="*/ 802644 w 3162937"/>
                <a:gd name="connsiteY9" fmla="*/ 69640 h 1444175"/>
                <a:gd name="connsiteX10" fmla="*/ 1557643 w 3162937"/>
                <a:gd name="connsiteY10" fmla="*/ 344557 h 1444175"/>
                <a:gd name="connsiteX11" fmla="*/ 2385948 w 3162937"/>
                <a:gd name="connsiteY11" fmla="*/ 0 h 1444175"/>
                <a:gd name="connsiteX0" fmla="*/ 2385948 w 3162937"/>
                <a:gd name="connsiteY0" fmla="*/ 0 h 1444175"/>
                <a:gd name="connsiteX1" fmla="*/ 2704052 w 3162937"/>
                <a:gd name="connsiteY1" fmla="*/ 52242 h 1444175"/>
                <a:gd name="connsiteX2" fmla="*/ 3162937 w 3162937"/>
                <a:gd name="connsiteY2" fmla="*/ 777077 h 1444175"/>
                <a:gd name="connsiteX3" fmla="*/ 1557643 w 3162937"/>
                <a:gd name="connsiteY3" fmla="*/ 1444175 h 1444175"/>
                <a:gd name="connsiteX4" fmla="*/ 36644 w 3162937"/>
                <a:gd name="connsiteY4" fmla="*/ 857706 h 1444175"/>
                <a:gd name="connsiteX5" fmla="*/ 32977 w 3162937"/>
                <a:gd name="connsiteY5" fmla="*/ 857706 h 1444175"/>
                <a:gd name="connsiteX6" fmla="*/ 32977 w 3162937"/>
                <a:gd name="connsiteY6" fmla="*/ 696436 h 1444175"/>
                <a:gd name="connsiteX7" fmla="*/ 652376 w 3162937"/>
                <a:gd name="connsiteY7" fmla="*/ 76975 h 1444175"/>
                <a:gd name="connsiteX8" fmla="*/ 802644 w 3162937"/>
                <a:gd name="connsiteY8" fmla="*/ 69640 h 1444175"/>
                <a:gd name="connsiteX9" fmla="*/ 1557643 w 3162937"/>
                <a:gd name="connsiteY9" fmla="*/ 344557 h 1444175"/>
                <a:gd name="connsiteX10" fmla="*/ 2385948 w 3162937"/>
                <a:gd name="connsiteY10" fmla="*/ 0 h 144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62937" h="1444175">
                  <a:moveTo>
                    <a:pt x="2385948" y="0"/>
                  </a:moveTo>
                  <a:lnTo>
                    <a:pt x="2704052" y="52242"/>
                  </a:lnTo>
                  <a:lnTo>
                    <a:pt x="3162937" y="777077"/>
                  </a:lnTo>
                  <a:cubicBezTo>
                    <a:pt x="2737789" y="1202263"/>
                    <a:pt x="2158717" y="1444175"/>
                    <a:pt x="1557643" y="1444175"/>
                  </a:cubicBezTo>
                  <a:cubicBezTo>
                    <a:pt x="974904" y="1444175"/>
                    <a:pt x="439802" y="1220587"/>
                    <a:pt x="36644" y="857706"/>
                  </a:cubicBezTo>
                  <a:lnTo>
                    <a:pt x="32977" y="857706"/>
                  </a:lnTo>
                  <a:cubicBezTo>
                    <a:pt x="-10992" y="813725"/>
                    <a:pt x="-10992" y="740418"/>
                    <a:pt x="32977" y="696436"/>
                  </a:cubicBezTo>
                  <a:lnTo>
                    <a:pt x="652376" y="76975"/>
                  </a:lnTo>
                  <a:cubicBezTo>
                    <a:pt x="692690" y="36660"/>
                    <a:pt x="758663" y="32993"/>
                    <a:pt x="802644" y="69640"/>
                  </a:cubicBezTo>
                  <a:cubicBezTo>
                    <a:pt x="1007884" y="241912"/>
                    <a:pt x="1268107" y="344557"/>
                    <a:pt x="1557643" y="344557"/>
                  </a:cubicBezTo>
                  <a:cubicBezTo>
                    <a:pt x="1880171" y="344557"/>
                    <a:pt x="2173374" y="212599"/>
                    <a:pt x="2385948" y="0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6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9179F41-8250-5BC5-CE12-FAD317162490}"/>
                </a:ext>
              </a:extLst>
            </p:cNvPr>
            <p:cNvSpPr/>
            <p:nvPr/>
          </p:nvSpPr>
          <p:spPr>
            <a:xfrm>
              <a:off x="6286590" y="4363049"/>
              <a:ext cx="3169350" cy="1436854"/>
            </a:xfrm>
            <a:custGeom>
              <a:avLst/>
              <a:gdLst>
                <a:gd name="connsiteX0" fmla="*/ 776989 w 3169350"/>
                <a:gd name="connsiteY0" fmla="*/ 0 h 1436854"/>
                <a:gd name="connsiteX1" fmla="*/ 1601627 w 3169350"/>
                <a:gd name="connsiteY1" fmla="*/ 337223 h 1436854"/>
                <a:gd name="connsiteX2" fmla="*/ 2363960 w 3169350"/>
                <a:gd name="connsiteY2" fmla="*/ 58651 h 1436854"/>
                <a:gd name="connsiteX3" fmla="*/ 2514228 w 3169350"/>
                <a:gd name="connsiteY3" fmla="*/ 65973 h 1436854"/>
                <a:gd name="connsiteX4" fmla="*/ 3133614 w 3169350"/>
                <a:gd name="connsiteY4" fmla="*/ 685434 h 1436854"/>
                <a:gd name="connsiteX5" fmla="*/ 3133614 w 3169350"/>
                <a:gd name="connsiteY5" fmla="*/ 846718 h 1436854"/>
                <a:gd name="connsiteX6" fmla="*/ 1605294 w 3169350"/>
                <a:gd name="connsiteY6" fmla="*/ 1436854 h 1436854"/>
                <a:gd name="connsiteX7" fmla="*/ 1601627 w 3169350"/>
                <a:gd name="connsiteY7" fmla="*/ 1436854 h 1436854"/>
                <a:gd name="connsiteX8" fmla="*/ 0 w 3169350"/>
                <a:gd name="connsiteY8" fmla="*/ 777065 h 1436854"/>
                <a:gd name="connsiteX9" fmla="*/ 258102 w 3169350"/>
                <a:gd name="connsiteY9" fmla="*/ 518938 h 1436854"/>
                <a:gd name="connsiteX10" fmla="*/ 177830 w 3169350"/>
                <a:gd name="connsiteY10" fmla="*/ 221719 h 1436854"/>
                <a:gd name="connsiteX11" fmla="*/ 475531 w 3169350"/>
                <a:gd name="connsiteY11" fmla="*/ 301488 h 1436854"/>
                <a:gd name="connsiteX0" fmla="*/ 776989 w 3169350"/>
                <a:gd name="connsiteY0" fmla="*/ 0 h 1436854"/>
                <a:gd name="connsiteX1" fmla="*/ 1601627 w 3169350"/>
                <a:gd name="connsiteY1" fmla="*/ 337223 h 1436854"/>
                <a:gd name="connsiteX2" fmla="*/ 2363960 w 3169350"/>
                <a:gd name="connsiteY2" fmla="*/ 58651 h 1436854"/>
                <a:gd name="connsiteX3" fmla="*/ 2514228 w 3169350"/>
                <a:gd name="connsiteY3" fmla="*/ 65973 h 1436854"/>
                <a:gd name="connsiteX4" fmla="*/ 3133614 w 3169350"/>
                <a:gd name="connsiteY4" fmla="*/ 685434 h 1436854"/>
                <a:gd name="connsiteX5" fmla="*/ 3133614 w 3169350"/>
                <a:gd name="connsiteY5" fmla="*/ 846718 h 1436854"/>
                <a:gd name="connsiteX6" fmla="*/ 1605294 w 3169350"/>
                <a:gd name="connsiteY6" fmla="*/ 1436854 h 1436854"/>
                <a:gd name="connsiteX7" fmla="*/ 1601627 w 3169350"/>
                <a:gd name="connsiteY7" fmla="*/ 1436854 h 1436854"/>
                <a:gd name="connsiteX8" fmla="*/ 0 w 3169350"/>
                <a:gd name="connsiteY8" fmla="*/ 777065 h 1436854"/>
                <a:gd name="connsiteX9" fmla="*/ 177830 w 3169350"/>
                <a:gd name="connsiteY9" fmla="*/ 221719 h 1436854"/>
                <a:gd name="connsiteX10" fmla="*/ 475531 w 3169350"/>
                <a:gd name="connsiteY10" fmla="*/ 301488 h 1436854"/>
                <a:gd name="connsiteX11" fmla="*/ 776989 w 3169350"/>
                <a:gd name="connsiteY11" fmla="*/ 0 h 1436854"/>
                <a:gd name="connsiteX0" fmla="*/ 776989 w 3169350"/>
                <a:gd name="connsiteY0" fmla="*/ 0 h 1436854"/>
                <a:gd name="connsiteX1" fmla="*/ 1601627 w 3169350"/>
                <a:gd name="connsiteY1" fmla="*/ 337223 h 1436854"/>
                <a:gd name="connsiteX2" fmla="*/ 2363960 w 3169350"/>
                <a:gd name="connsiteY2" fmla="*/ 58651 h 1436854"/>
                <a:gd name="connsiteX3" fmla="*/ 2514228 w 3169350"/>
                <a:gd name="connsiteY3" fmla="*/ 65973 h 1436854"/>
                <a:gd name="connsiteX4" fmla="*/ 3133614 w 3169350"/>
                <a:gd name="connsiteY4" fmla="*/ 685434 h 1436854"/>
                <a:gd name="connsiteX5" fmla="*/ 3133614 w 3169350"/>
                <a:gd name="connsiteY5" fmla="*/ 846718 h 1436854"/>
                <a:gd name="connsiteX6" fmla="*/ 1605294 w 3169350"/>
                <a:gd name="connsiteY6" fmla="*/ 1436854 h 1436854"/>
                <a:gd name="connsiteX7" fmla="*/ 1601627 w 3169350"/>
                <a:gd name="connsiteY7" fmla="*/ 1436854 h 1436854"/>
                <a:gd name="connsiteX8" fmla="*/ 0 w 3169350"/>
                <a:gd name="connsiteY8" fmla="*/ 777065 h 1436854"/>
                <a:gd name="connsiteX9" fmla="*/ 177830 w 3169350"/>
                <a:gd name="connsiteY9" fmla="*/ 221719 h 1436854"/>
                <a:gd name="connsiteX10" fmla="*/ 776989 w 3169350"/>
                <a:gd name="connsiteY10" fmla="*/ 0 h 1436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69350" h="1436854">
                  <a:moveTo>
                    <a:pt x="776989" y="0"/>
                  </a:moveTo>
                  <a:cubicBezTo>
                    <a:pt x="989563" y="208932"/>
                    <a:pt x="1279099" y="337223"/>
                    <a:pt x="1601627" y="337223"/>
                  </a:cubicBezTo>
                  <a:cubicBezTo>
                    <a:pt x="1894830" y="337223"/>
                    <a:pt x="2158720" y="234590"/>
                    <a:pt x="2363960" y="58651"/>
                  </a:cubicBezTo>
                  <a:cubicBezTo>
                    <a:pt x="2407942" y="21991"/>
                    <a:pt x="2473914" y="25658"/>
                    <a:pt x="2514228" y="65973"/>
                  </a:cubicBezTo>
                  <a:lnTo>
                    <a:pt x="3133614" y="685434"/>
                  </a:lnTo>
                  <a:cubicBezTo>
                    <a:pt x="3181263" y="729416"/>
                    <a:pt x="3181263" y="802723"/>
                    <a:pt x="3133614" y="846718"/>
                  </a:cubicBezTo>
                  <a:cubicBezTo>
                    <a:pt x="2730457" y="1213253"/>
                    <a:pt x="2191700" y="1436854"/>
                    <a:pt x="1605294" y="1436854"/>
                  </a:cubicBezTo>
                  <a:lnTo>
                    <a:pt x="1601627" y="1436854"/>
                  </a:lnTo>
                  <a:cubicBezTo>
                    <a:pt x="1000552" y="1436854"/>
                    <a:pt x="425148" y="1198596"/>
                    <a:pt x="0" y="777065"/>
                  </a:cubicBezTo>
                  <a:lnTo>
                    <a:pt x="177830" y="221719"/>
                  </a:lnTo>
                  <a:lnTo>
                    <a:pt x="776989" y="0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600"/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F777F433-A66C-6256-BB79-A6C585F59ACF}"/>
                </a:ext>
              </a:extLst>
            </p:cNvPr>
            <p:cNvSpPr/>
            <p:nvPr/>
          </p:nvSpPr>
          <p:spPr>
            <a:xfrm>
              <a:off x="5132102" y="1918196"/>
              <a:ext cx="1935145" cy="1220587"/>
            </a:xfrm>
            <a:custGeom>
              <a:avLst/>
              <a:gdLst>
                <a:gd name="connsiteX0" fmla="*/ 76514 w 153028"/>
                <a:gd name="connsiteY0" fmla="*/ 96233 h 96522"/>
                <a:gd name="connsiteX1" fmla="*/ 76514 w 153028"/>
                <a:gd name="connsiteY1" fmla="*/ 96233 h 96522"/>
                <a:gd name="connsiteX2" fmla="*/ 150710 w 153028"/>
                <a:gd name="connsiteY2" fmla="*/ 64058 h 96522"/>
                <a:gd name="connsiteX3" fmla="*/ 153028 w 153028"/>
                <a:gd name="connsiteY3" fmla="*/ 61740 h 96522"/>
                <a:gd name="connsiteX4" fmla="*/ 91585 w 153028"/>
                <a:gd name="connsiteY4" fmla="*/ 290 h 96522"/>
                <a:gd name="connsiteX5" fmla="*/ 87238 w 153028"/>
                <a:gd name="connsiteY5" fmla="*/ 4928 h 96522"/>
                <a:gd name="connsiteX6" fmla="*/ 76804 w 153028"/>
                <a:gd name="connsiteY6" fmla="*/ 9275 h 96522"/>
                <a:gd name="connsiteX7" fmla="*/ 66370 w 153028"/>
                <a:gd name="connsiteY7" fmla="*/ 4928 h 96522"/>
                <a:gd name="connsiteX8" fmla="*/ 61443 w 153028"/>
                <a:gd name="connsiteY8" fmla="*/ 0 h 96522"/>
                <a:gd name="connsiteX9" fmla="*/ 0 w 153028"/>
                <a:gd name="connsiteY9" fmla="*/ 61450 h 96522"/>
                <a:gd name="connsiteX10" fmla="*/ 2608 w 153028"/>
                <a:gd name="connsiteY10" fmla="*/ 64348 h 96522"/>
                <a:gd name="connsiteX11" fmla="*/ 76804 w 153028"/>
                <a:gd name="connsiteY11" fmla="*/ 96522 h 9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3028" h="96522">
                  <a:moveTo>
                    <a:pt x="76514" y="96233"/>
                  </a:moveTo>
                  <a:lnTo>
                    <a:pt x="76514" y="96233"/>
                  </a:lnTo>
                  <a:cubicBezTo>
                    <a:pt x="104627" y="96233"/>
                    <a:pt x="131581" y="84638"/>
                    <a:pt x="150710" y="64058"/>
                  </a:cubicBezTo>
                  <a:cubicBezTo>
                    <a:pt x="151579" y="63189"/>
                    <a:pt x="152159" y="62609"/>
                    <a:pt x="153028" y="61740"/>
                  </a:cubicBezTo>
                  <a:lnTo>
                    <a:pt x="91585" y="290"/>
                  </a:lnTo>
                  <a:cubicBezTo>
                    <a:pt x="90136" y="1739"/>
                    <a:pt x="88687" y="3189"/>
                    <a:pt x="87238" y="4928"/>
                  </a:cubicBezTo>
                  <a:cubicBezTo>
                    <a:pt x="84629" y="7826"/>
                    <a:pt x="80861" y="9275"/>
                    <a:pt x="76804" y="9275"/>
                  </a:cubicBezTo>
                  <a:cubicBezTo>
                    <a:pt x="72746" y="9275"/>
                    <a:pt x="68979" y="7536"/>
                    <a:pt x="66370" y="4928"/>
                  </a:cubicBezTo>
                  <a:cubicBezTo>
                    <a:pt x="64921" y="3189"/>
                    <a:pt x="63182" y="1739"/>
                    <a:pt x="61443" y="0"/>
                  </a:cubicBezTo>
                  <a:lnTo>
                    <a:pt x="0" y="61450"/>
                  </a:lnTo>
                  <a:cubicBezTo>
                    <a:pt x="869" y="62319"/>
                    <a:pt x="1739" y="63189"/>
                    <a:pt x="2608" y="64348"/>
                  </a:cubicBezTo>
                  <a:cubicBezTo>
                    <a:pt x="21737" y="84928"/>
                    <a:pt x="48691" y="96522"/>
                    <a:pt x="76804" y="96522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5ED66348-5A87-C752-F0C1-320504860129}"/>
                </a:ext>
              </a:extLst>
            </p:cNvPr>
            <p:cNvSpPr/>
            <p:nvPr/>
          </p:nvSpPr>
          <p:spPr>
            <a:xfrm>
              <a:off x="5128435" y="3919528"/>
              <a:ext cx="1935145" cy="1220587"/>
            </a:xfrm>
            <a:custGeom>
              <a:avLst/>
              <a:gdLst>
                <a:gd name="connsiteX0" fmla="*/ 76514 w 153028"/>
                <a:gd name="connsiteY0" fmla="*/ 290 h 96522"/>
                <a:gd name="connsiteX1" fmla="*/ 76514 w 153028"/>
                <a:gd name="connsiteY1" fmla="*/ 290 h 96522"/>
                <a:gd name="connsiteX2" fmla="*/ 2319 w 153028"/>
                <a:gd name="connsiteY2" fmla="*/ 32464 h 96522"/>
                <a:gd name="connsiteX3" fmla="*/ 0 w 153028"/>
                <a:gd name="connsiteY3" fmla="*/ 34783 h 96522"/>
                <a:gd name="connsiteX4" fmla="*/ 61443 w 153028"/>
                <a:gd name="connsiteY4" fmla="*/ 96233 h 96522"/>
                <a:gd name="connsiteX5" fmla="*/ 65790 w 153028"/>
                <a:gd name="connsiteY5" fmla="*/ 91595 h 96522"/>
                <a:gd name="connsiteX6" fmla="*/ 76224 w 153028"/>
                <a:gd name="connsiteY6" fmla="*/ 87247 h 96522"/>
                <a:gd name="connsiteX7" fmla="*/ 86658 w 153028"/>
                <a:gd name="connsiteY7" fmla="*/ 91595 h 96522"/>
                <a:gd name="connsiteX8" fmla="*/ 91585 w 153028"/>
                <a:gd name="connsiteY8" fmla="*/ 96522 h 96522"/>
                <a:gd name="connsiteX9" fmla="*/ 153028 w 153028"/>
                <a:gd name="connsiteY9" fmla="*/ 35073 h 96522"/>
                <a:gd name="connsiteX10" fmla="*/ 150420 w 153028"/>
                <a:gd name="connsiteY10" fmla="*/ 32174 h 96522"/>
                <a:gd name="connsiteX11" fmla="*/ 76224 w 153028"/>
                <a:gd name="connsiteY11" fmla="*/ 0 h 9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3028" h="96522">
                  <a:moveTo>
                    <a:pt x="76514" y="290"/>
                  </a:moveTo>
                  <a:lnTo>
                    <a:pt x="76514" y="290"/>
                  </a:lnTo>
                  <a:cubicBezTo>
                    <a:pt x="48401" y="290"/>
                    <a:pt x="21447" y="11884"/>
                    <a:pt x="2319" y="32464"/>
                  </a:cubicBezTo>
                  <a:cubicBezTo>
                    <a:pt x="1449" y="33333"/>
                    <a:pt x="869" y="33913"/>
                    <a:pt x="0" y="34783"/>
                  </a:cubicBezTo>
                  <a:lnTo>
                    <a:pt x="61443" y="96233"/>
                  </a:lnTo>
                  <a:cubicBezTo>
                    <a:pt x="62892" y="94783"/>
                    <a:pt x="64341" y="93334"/>
                    <a:pt x="65790" y="91595"/>
                  </a:cubicBezTo>
                  <a:cubicBezTo>
                    <a:pt x="68399" y="88696"/>
                    <a:pt x="72167" y="87247"/>
                    <a:pt x="76224" y="87247"/>
                  </a:cubicBezTo>
                  <a:cubicBezTo>
                    <a:pt x="80282" y="87247"/>
                    <a:pt x="84050" y="88986"/>
                    <a:pt x="86658" y="91595"/>
                  </a:cubicBezTo>
                  <a:cubicBezTo>
                    <a:pt x="88107" y="93334"/>
                    <a:pt x="89846" y="94783"/>
                    <a:pt x="91585" y="96522"/>
                  </a:cubicBezTo>
                  <a:lnTo>
                    <a:pt x="153028" y="35073"/>
                  </a:lnTo>
                  <a:cubicBezTo>
                    <a:pt x="152159" y="34203"/>
                    <a:pt x="151289" y="33333"/>
                    <a:pt x="150420" y="32174"/>
                  </a:cubicBezTo>
                  <a:cubicBezTo>
                    <a:pt x="131291" y="11594"/>
                    <a:pt x="104337" y="0"/>
                    <a:pt x="76224" y="0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EC0AD47-6560-F330-69D7-50744B316200}"/>
              </a:ext>
            </a:extLst>
          </p:cNvPr>
          <p:cNvGrpSpPr/>
          <p:nvPr/>
        </p:nvGrpSpPr>
        <p:grpSpPr>
          <a:xfrm>
            <a:off x="2313876" y="2932721"/>
            <a:ext cx="1383946" cy="1136752"/>
            <a:chOff x="8921977" y="1313993"/>
            <a:chExt cx="2926080" cy="141255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C089839-2F64-744D-7C1C-E581CA56CFFB}"/>
                </a:ext>
              </a:extLst>
            </p:cNvPr>
            <p:cNvSpPr txBox="1"/>
            <p:nvPr/>
          </p:nvSpPr>
          <p:spPr>
            <a:xfrm>
              <a:off x="8921977" y="1313993"/>
              <a:ext cx="2926080" cy="49718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07AC0F9-83F9-95B6-8946-61074ED32222}"/>
                </a:ext>
              </a:extLst>
            </p:cNvPr>
            <p:cNvSpPr txBox="1"/>
            <p:nvPr/>
          </p:nvSpPr>
          <p:spPr>
            <a:xfrm>
              <a:off x="8921977" y="1808666"/>
              <a:ext cx="2926080" cy="91788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FA0A103-FD08-3072-E459-ED59C4E5EA55}"/>
              </a:ext>
            </a:extLst>
          </p:cNvPr>
          <p:cNvGrpSpPr/>
          <p:nvPr/>
        </p:nvGrpSpPr>
        <p:grpSpPr>
          <a:xfrm>
            <a:off x="5446176" y="2932721"/>
            <a:ext cx="1383946" cy="1136752"/>
            <a:chOff x="8921977" y="1313993"/>
            <a:chExt cx="2926080" cy="141255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B1083C4-55DA-E7F3-549C-725F3FA2D9CD}"/>
                </a:ext>
              </a:extLst>
            </p:cNvPr>
            <p:cNvSpPr txBox="1"/>
            <p:nvPr/>
          </p:nvSpPr>
          <p:spPr>
            <a:xfrm>
              <a:off x="8921977" y="1313993"/>
              <a:ext cx="2926080" cy="49718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DE79A6C-5F07-C7A2-30AA-75674EAF2344}"/>
                </a:ext>
              </a:extLst>
            </p:cNvPr>
            <p:cNvSpPr txBox="1"/>
            <p:nvPr/>
          </p:nvSpPr>
          <p:spPr>
            <a:xfrm>
              <a:off x="8921977" y="1808665"/>
              <a:ext cx="2926080" cy="91788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FEC6B5EC-F73C-F689-D057-CAABD42D2E69}"/>
              </a:ext>
            </a:extLst>
          </p:cNvPr>
          <p:cNvSpPr txBox="1"/>
          <p:nvPr/>
        </p:nvSpPr>
        <p:spPr>
          <a:xfrm>
            <a:off x="2445847" y="4781889"/>
            <a:ext cx="112000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E33BC5-66CA-C2CE-FC25-9280B64B3109}"/>
              </a:ext>
            </a:extLst>
          </p:cNvPr>
          <p:cNvSpPr txBox="1"/>
          <p:nvPr/>
        </p:nvSpPr>
        <p:spPr>
          <a:xfrm>
            <a:off x="5578148" y="4781889"/>
            <a:ext cx="112000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F9D896A-5F82-439F-A682-91650B790BB2}"/>
              </a:ext>
            </a:extLst>
          </p:cNvPr>
          <p:cNvSpPr txBox="1"/>
          <p:nvPr/>
        </p:nvSpPr>
        <p:spPr>
          <a:xfrm>
            <a:off x="2445847" y="1857974"/>
            <a:ext cx="112000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12784E-FB77-CD38-53C5-0BBD994F1859}"/>
              </a:ext>
            </a:extLst>
          </p:cNvPr>
          <p:cNvSpPr txBox="1"/>
          <p:nvPr/>
        </p:nvSpPr>
        <p:spPr>
          <a:xfrm>
            <a:off x="5578148" y="1857974"/>
            <a:ext cx="112000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0F7BF7-88FE-0159-3B52-2BD9D3898358}"/>
              </a:ext>
            </a:extLst>
          </p:cNvPr>
          <p:cNvSpPr txBox="1"/>
          <p:nvPr/>
        </p:nvSpPr>
        <p:spPr>
          <a:xfrm>
            <a:off x="4276857" y="2384752"/>
            <a:ext cx="590288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C0D44D-2F6A-9645-CF16-E1C99F766A6E}"/>
              </a:ext>
            </a:extLst>
          </p:cNvPr>
          <p:cNvSpPr txBox="1"/>
          <p:nvPr/>
        </p:nvSpPr>
        <p:spPr>
          <a:xfrm>
            <a:off x="4276857" y="4035900"/>
            <a:ext cx="590288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bg2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Infinity Cycle – Slide Template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404EACC-FBE0-44AA-8021-16AA8DAFE215}"/>
              </a:ext>
            </a:extLst>
          </p:cNvPr>
          <p:cNvGrpSpPr/>
          <p:nvPr/>
        </p:nvGrpSpPr>
        <p:grpSpPr>
          <a:xfrm>
            <a:off x="1466326" y="1493515"/>
            <a:ext cx="6211349" cy="4011935"/>
            <a:chOff x="2577559" y="1254752"/>
            <a:chExt cx="7036883" cy="4545151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2CB36D2E-74ED-91BB-1CAE-91FC979A6D96}"/>
                </a:ext>
              </a:extLst>
            </p:cNvPr>
            <p:cNvSpPr/>
            <p:nvPr/>
          </p:nvSpPr>
          <p:spPr>
            <a:xfrm>
              <a:off x="2577559" y="1804575"/>
              <a:ext cx="7036883" cy="3445495"/>
            </a:xfrm>
            <a:custGeom>
              <a:avLst/>
              <a:gdLst>
                <a:gd name="connsiteX0" fmla="*/ 420248 w 556465"/>
                <a:gd name="connsiteY0" fmla="*/ 0 h 272464"/>
                <a:gd name="connsiteX1" fmla="*/ 320548 w 556465"/>
                <a:gd name="connsiteY1" fmla="*/ 43478 h 272464"/>
                <a:gd name="connsiteX2" fmla="*/ 278233 w 556465"/>
                <a:gd name="connsiteY2" fmla="*/ 61739 h 272464"/>
                <a:gd name="connsiteX3" fmla="*/ 235918 w 556465"/>
                <a:gd name="connsiteY3" fmla="*/ 43478 h 272464"/>
                <a:gd name="connsiteX4" fmla="*/ 136218 w 556465"/>
                <a:gd name="connsiteY4" fmla="*/ 0 h 272464"/>
                <a:gd name="connsiteX5" fmla="*/ 136218 w 556465"/>
                <a:gd name="connsiteY5" fmla="*/ 0 h 272464"/>
                <a:gd name="connsiteX6" fmla="*/ 0 w 556465"/>
                <a:gd name="connsiteY6" fmla="*/ 136232 h 272464"/>
                <a:gd name="connsiteX7" fmla="*/ 136218 w 556465"/>
                <a:gd name="connsiteY7" fmla="*/ 272465 h 272464"/>
                <a:gd name="connsiteX8" fmla="*/ 235918 w 556465"/>
                <a:gd name="connsiteY8" fmla="*/ 228986 h 272464"/>
                <a:gd name="connsiteX9" fmla="*/ 278233 w 556465"/>
                <a:gd name="connsiteY9" fmla="*/ 210725 h 272464"/>
                <a:gd name="connsiteX10" fmla="*/ 320548 w 556465"/>
                <a:gd name="connsiteY10" fmla="*/ 228986 h 272464"/>
                <a:gd name="connsiteX11" fmla="*/ 420248 w 556465"/>
                <a:gd name="connsiteY11" fmla="*/ 272465 h 272464"/>
                <a:gd name="connsiteX12" fmla="*/ 556466 w 556465"/>
                <a:gd name="connsiteY12" fmla="*/ 136232 h 272464"/>
                <a:gd name="connsiteX13" fmla="*/ 420248 w 556465"/>
                <a:gd name="connsiteY13" fmla="*/ 0 h 272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6465" h="272464">
                  <a:moveTo>
                    <a:pt x="420248" y="0"/>
                  </a:moveTo>
                  <a:cubicBezTo>
                    <a:pt x="382570" y="0"/>
                    <a:pt x="346342" y="15942"/>
                    <a:pt x="320548" y="43478"/>
                  </a:cubicBezTo>
                  <a:cubicBezTo>
                    <a:pt x="309824" y="55073"/>
                    <a:pt x="294173" y="61739"/>
                    <a:pt x="278233" y="61739"/>
                  </a:cubicBezTo>
                  <a:cubicBezTo>
                    <a:pt x="262293" y="61739"/>
                    <a:pt x="246642" y="55073"/>
                    <a:pt x="235918" y="43478"/>
                  </a:cubicBezTo>
                  <a:cubicBezTo>
                    <a:pt x="210124" y="15942"/>
                    <a:pt x="173896" y="0"/>
                    <a:pt x="136218" y="0"/>
                  </a:cubicBezTo>
                  <a:lnTo>
                    <a:pt x="136218" y="0"/>
                  </a:lnTo>
                  <a:cubicBezTo>
                    <a:pt x="61153" y="0"/>
                    <a:pt x="0" y="61160"/>
                    <a:pt x="0" y="136232"/>
                  </a:cubicBezTo>
                  <a:cubicBezTo>
                    <a:pt x="0" y="211305"/>
                    <a:pt x="61153" y="272465"/>
                    <a:pt x="136218" y="272465"/>
                  </a:cubicBezTo>
                  <a:cubicBezTo>
                    <a:pt x="173896" y="272465"/>
                    <a:pt x="210124" y="256523"/>
                    <a:pt x="235918" y="228986"/>
                  </a:cubicBezTo>
                  <a:cubicBezTo>
                    <a:pt x="246642" y="217392"/>
                    <a:pt x="262293" y="210725"/>
                    <a:pt x="278233" y="210725"/>
                  </a:cubicBezTo>
                  <a:cubicBezTo>
                    <a:pt x="294463" y="210725"/>
                    <a:pt x="309824" y="217392"/>
                    <a:pt x="320548" y="228986"/>
                  </a:cubicBezTo>
                  <a:cubicBezTo>
                    <a:pt x="346342" y="256523"/>
                    <a:pt x="382570" y="272465"/>
                    <a:pt x="420248" y="272465"/>
                  </a:cubicBezTo>
                  <a:cubicBezTo>
                    <a:pt x="495313" y="272465"/>
                    <a:pt x="556466" y="211305"/>
                    <a:pt x="556466" y="136232"/>
                  </a:cubicBezTo>
                  <a:cubicBezTo>
                    <a:pt x="556466" y="61160"/>
                    <a:pt x="495313" y="0"/>
                    <a:pt x="420248" y="0"/>
                  </a:cubicBezTo>
                  <a:close/>
                </a:path>
              </a:pathLst>
            </a:custGeom>
            <a:solidFill>
              <a:schemeClr val="bg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B4DA4DB-1A39-C161-A88A-8987F125BCD3}"/>
                </a:ext>
              </a:extLst>
            </p:cNvPr>
            <p:cNvSpPr/>
            <p:nvPr/>
          </p:nvSpPr>
          <p:spPr>
            <a:xfrm>
              <a:off x="6293924" y="1254753"/>
              <a:ext cx="3162933" cy="1444175"/>
            </a:xfrm>
            <a:custGeom>
              <a:avLst/>
              <a:gdLst>
                <a:gd name="connsiteX0" fmla="*/ 1605294 w 3162933"/>
                <a:gd name="connsiteY0" fmla="*/ 0 h 1444175"/>
                <a:gd name="connsiteX1" fmla="*/ 3126292 w 3162933"/>
                <a:gd name="connsiteY1" fmla="*/ 586469 h 1444175"/>
                <a:gd name="connsiteX2" fmla="*/ 3129947 w 3162933"/>
                <a:gd name="connsiteY2" fmla="*/ 586469 h 1444175"/>
                <a:gd name="connsiteX3" fmla="*/ 3129947 w 3162933"/>
                <a:gd name="connsiteY3" fmla="*/ 747752 h 1444175"/>
                <a:gd name="connsiteX4" fmla="*/ 2510561 w 3162933"/>
                <a:gd name="connsiteY4" fmla="*/ 1367201 h 1444175"/>
                <a:gd name="connsiteX5" fmla="*/ 2360292 w 3162933"/>
                <a:gd name="connsiteY5" fmla="*/ 1374535 h 1444175"/>
                <a:gd name="connsiteX6" fmla="*/ 1605294 w 3162933"/>
                <a:gd name="connsiteY6" fmla="*/ 1099631 h 1444175"/>
                <a:gd name="connsiteX7" fmla="*/ 776989 w 3162933"/>
                <a:gd name="connsiteY7" fmla="*/ 1444175 h 1444175"/>
                <a:gd name="connsiteX8" fmla="*/ 558377 w 3162933"/>
                <a:gd name="connsiteY8" fmla="*/ 1225542 h 1444175"/>
                <a:gd name="connsiteX9" fmla="*/ 67711 w 3162933"/>
                <a:gd name="connsiteY9" fmla="*/ 1095111 h 1444175"/>
                <a:gd name="connsiteX10" fmla="*/ 247844 w 3162933"/>
                <a:gd name="connsiteY10" fmla="*/ 914978 h 1444175"/>
                <a:gd name="connsiteX11" fmla="*/ 0 w 3162933"/>
                <a:gd name="connsiteY11" fmla="*/ 667110 h 1444175"/>
                <a:gd name="connsiteX12" fmla="*/ 1605294 w 3162933"/>
                <a:gd name="connsiteY12" fmla="*/ 0 h 1444175"/>
                <a:gd name="connsiteX0" fmla="*/ 1605294 w 3162933"/>
                <a:gd name="connsiteY0" fmla="*/ 0 h 1444175"/>
                <a:gd name="connsiteX1" fmla="*/ 3126292 w 3162933"/>
                <a:gd name="connsiteY1" fmla="*/ 586469 h 1444175"/>
                <a:gd name="connsiteX2" fmla="*/ 3129947 w 3162933"/>
                <a:gd name="connsiteY2" fmla="*/ 586469 h 1444175"/>
                <a:gd name="connsiteX3" fmla="*/ 3129947 w 3162933"/>
                <a:gd name="connsiteY3" fmla="*/ 747752 h 1444175"/>
                <a:gd name="connsiteX4" fmla="*/ 2510561 w 3162933"/>
                <a:gd name="connsiteY4" fmla="*/ 1367201 h 1444175"/>
                <a:gd name="connsiteX5" fmla="*/ 2360292 w 3162933"/>
                <a:gd name="connsiteY5" fmla="*/ 1374535 h 1444175"/>
                <a:gd name="connsiteX6" fmla="*/ 1605294 w 3162933"/>
                <a:gd name="connsiteY6" fmla="*/ 1099631 h 1444175"/>
                <a:gd name="connsiteX7" fmla="*/ 776989 w 3162933"/>
                <a:gd name="connsiteY7" fmla="*/ 1444175 h 1444175"/>
                <a:gd name="connsiteX8" fmla="*/ 67711 w 3162933"/>
                <a:gd name="connsiteY8" fmla="*/ 1095111 h 1444175"/>
                <a:gd name="connsiteX9" fmla="*/ 247844 w 3162933"/>
                <a:gd name="connsiteY9" fmla="*/ 914978 h 1444175"/>
                <a:gd name="connsiteX10" fmla="*/ 0 w 3162933"/>
                <a:gd name="connsiteY10" fmla="*/ 667110 h 1444175"/>
                <a:gd name="connsiteX11" fmla="*/ 1605294 w 3162933"/>
                <a:gd name="connsiteY11" fmla="*/ 0 h 1444175"/>
                <a:gd name="connsiteX0" fmla="*/ 1605294 w 3162933"/>
                <a:gd name="connsiteY0" fmla="*/ 0 h 1444175"/>
                <a:gd name="connsiteX1" fmla="*/ 3126292 w 3162933"/>
                <a:gd name="connsiteY1" fmla="*/ 586469 h 1444175"/>
                <a:gd name="connsiteX2" fmla="*/ 3129947 w 3162933"/>
                <a:gd name="connsiteY2" fmla="*/ 586469 h 1444175"/>
                <a:gd name="connsiteX3" fmla="*/ 3129947 w 3162933"/>
                <a:gd name="connsiteY3" fmla="*/ 747752 h 1444175"/>
                <a:gd name="connsiteX4" fmla="*/ 2510561 w 3162933"/>
                <a:gd name="connsiteY4" fmla="*/ 1367201 h 1444175"/>
                <a:gd name="connsiteX5" fmla="*/ 2360292 w 3162933"/>
                <a:gd name="connsiteY5" fmla="*/ 1374535 h 1444175"/>
                <a:gd name="connsiteX6" fmla="*/ 1605294 w 3162933"/>
                <a:gd name="connsiteY6" fmla="*/ 1099631 h 1444175"/>
                <a:gd name="connsiteX7" fmla="*/ 776989 w 3162933"/>
                <a:gd name="connsiteY7" fmla="*/ 1444175 h 1444175"/>
                <a:gd name="connsiteX8" fmla="*/ 67711 w 3162933"/>
                <a:gd name="connsiteY8" fmla="*/ 1095111 h 1444175"/>
                <a:gd name="connsiteX9" fmla="*/ 0 w 3162933"/>
                <a:gd name="connsiteY9" fmla="*/ 667110 h 1444175"/>
                <a:gd name="connsiteX10" fmla="*/ 1605294 w 3162933"/>
                <a:gd name="connsiteY10" fmla="*/ 0 h 144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62933" h="1444175">
                  <a:moveTo>
                    <a:pt x="1605294" y="0"/>
                  </a:moveTo>
                  <a:cubicBezTo>
                    <a:pt x="2188033" y="0"/>
                    <a:pt x="2723135" y="223588"/>
                    <a:pt x="3126292" y="586469"/>
                  </a:cubicBezTo>
                  <a:lnTo>
                    <a:pt x="3129947" y="586469"/>
                  </a:lnTo>
                  <a:cubicBezTo>
                    <a:pt x="3173929" y="630451"/>
                    <a:pt x="3173929" y="703758"/>
                    <a:pt x="3129947" y="747752"/>
                  </a:cubicBezTo>
                  <a:lnTo>
                    <a:pt x="2510561" y="1367201"/>
                  </a:lnTo>
                  <a:cubicBezTo>
                    <a:pt x="2470247" y="1407528"/>
                    <a:pt x="2404274" y="1411195"/>
                    <a:pt x="2360292" y="1374535"/>
                  </a:cubicBezTo>
                  <a:cubicBezTo>
                    <a:pt x="2155053" y="1202263"/>
                    <a:pt x="1894830" y="1099631"/>
                    <a:pt x="1605294" y="1099631"/>
                  </a:cubicBezTo>
                  <a:cubicBezTo>
                    <a:pt x="1282766" y="1099631"/>
                    <a:pt x="989563" y="1231589"/>
                    <a:pt x="776989" y="1444175"/>
                  </a:cubicBezTo>
                  <a:lnTo>
                    <a:pt x="67711" y="1095111"/>
                  </a:lnTo>
                  <a:lnTo>
                    <a:pt x="0" y="667110"/>
                  </a:lnTo>
                  <a:cubicBezTo>
                    <a:pt x="425148" y="241912"/>
                    <a:pt x="1004220" y="0"/>
                    <a:pt x="1605294" y="0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6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ECF8D0C-5FBB-BEA5-8E3F-1A46F3620A6F}"/>
                </a:ext>
              </a:extLst>
            </p:cNvPr>
            <p:cNvSpPr/>
            <p:nvPr/>
          </p:nvSpPr>
          <p:spPr>
            <a:xfrm>
              <a:off x="2739740" y="1254752"/>
              <a:ext cx="3169351" cy="1436854"/>
            </a:xfrm>
            <a:custGeom>
              <a:avLst/>
              <a:gdLst>
                <a:gd name="connsiteX0" fmla="*/ 1564057 w 3169351"/>
                <a:gd name="connsiteY0" fmla="*/ 0 h 1436854"/>
                <a:gd name="connsiteX1" fmla="*/ 1567724 w 3169351"/>
                <a:gd name="connsiteY1" fmla="*/ 0 h 1436854"/>
                <a:gd name="connsiteX2" fmla="*/ 3169351 w 3169351"/>
                <a:gd name="connsiteY2" fmla="*/ 659776 h 1436854"/>
                <a:gd name="connsiteX3" fmla="*/ 2883308 w 3169351"/>
                <a:gd name="connsiteY3" fmla="*/ 945852 h 1436854"/>
                <a:gd name="connsiteX4" fmla="*/ 2983831 w 3169351"/>
                <a:gd name="connsiteY4" fmla="*/ 1324009 h 1436854"/>
                <a:gd name="connsiteX5" fmla="*/ 2605699 w 3169351"/>
                <a:gd name="connsiteY5" fmla="*/ 1223493 h 1436854"/>
                <a:gd name="connsiteX6" fmla="*/ 2392362 w 3169351"/>
                <a:gd name="connsiteY6" fmla="*/ 1436854 h 1436854"/>
                <a:gd name="connsiteX7" fmla="*/ 1567724 w 3169351"/>
                <a:gd name="connsiteY7" fmla="*/ 1099631 h 1436854"/>
                <a:gd name="connsiteX8" fmla="*/ 805391 w 3169351"/>
                <a:gd name="connsiteY8" fmla="*/ 1378203 h 1436854"/>
                <a:gd name="connsiteX9" fmla="*/ 655123 w 3169351"/>
                <a:gd name="connsiteY9" fmla="*/ 1370869 h 1436854"/>
                <a:gd name="connsiteX10" fmla="*/ 35737 w 3169351"/>
                <a:gd name="connsiteY10" fmla="*/ 751420 h 1436854"/>
                <a:gd name="connsiteX11" fmla="*/ 35737 w 3169351"/>
                <a:gd name="connsiteY11" fmla="*/ 590136 h 1436854"/>
                <a:gd name="connsiteX12" fmla="*/ 1564057 w 3169351"/>
                <a:gd name="connsiteY12" fmla="*/ 0 h 1436854"/>
                <a:gd name="connsiteX0" fmla="*/ 1564057 w 3169351"/>
                <a:gd name="connsiteY0" fmla="*/ 0 h 1436854"/>
                <a:gd name="connsiteX1" fmla="*/ 1567724 w 3169351"/>
                <a:gd name="connsiteY1" fmla="*/ 0 h 1436854"/>
                <a:gd name="connsiteX2" fmla="*/ 3169351 w 3169351"/>
                <a:gd name="connsiteY2" fmla="*/ 659776 h 1436854"/>
                <a:gd name="connsiteX3" fmla="*/ 2983831 w 3169351"/>
                <a:gd name="connsiteY3" fmla="*/ 1324009 h 1436854"/>
                <a:gd name="connsiteX4" fmla="*/ 2605699 w 3169351"/>
                <a:gd name="connsiteY4" fmla="*/ 1223493 h 1436854"/>
                <a:gd name="connsiteX5" fmla="*/ 2392362 w 3169351"/>
                <a:gd name="connsiteY5" fmla="*/ 1436854 h 1436854"/>
                <a:gd name="connsiteX6" fmla="*/ 1567724 w 3169351"/>
                <a:gd name="connsiteY6" fmla="*/ 1099631 h 1436854"/>
                <a:gd name="connsiteX7" fmla="*/ 805391 w 3169351"/>
                <a:gd name="connsiteY7" fmla="*/ 1378203 h 1436854"/>
                <a:gd name="connsiteX8" fmla="*/ 655123 w 3169351"/>
                <a:gd name="connsiteY8" fmla="*/ 1370869 h 1436854"/>
                <a:gd name="connsiteX9" fmla="*/ 35737 w 3169351"/>
                <a:gd name="connsiteY9" fmla="*/ 751420 h 1436854"/>
                <a:gd name="connsiteX10" fmla="*/ 35737 w 3169351"/>
                <a:gd name="connsiteY10" fmla="*/ 590136 h 1436854"/>
                <a:gd name="connsiteX11" fmla="*/ 1564057 w 3169351"/>
                <a:gd name="connsiteY11" fmla="*/ 0 h 1436854"/>
                <a:gd name="connsiteX0" fmla="*/ 1564057 w 3169351"/>
                <a:gd name="connsiteY0" fmla="*/ 0 h 1436854"/>
                <a:gd name="connsiteX1" fmla="*/ 1567724 w 3169351"/>
                <a:gd name="connsiteY1" fmla="*/ 0 h 1436854"/>
                <a:gd name="connsiteX2" fmla="*/ 3169351 w 3169351"/>
                <a:gd name="connsiteY2" fmla="*/ 659776 h 1436854"/>
                <a:gd name="connsiteX3" fmla="*/ 2983831 w 3169351"/>
                <a:gd name="connsiteY3" fmla="*/ 1324009 h 1436854"/>
                <a:gd name="connsiteX4" fmla="*/ 2392362 w 3169351"/>
                <a:gd name="connsiteY4" fmla="*/ 1436854 h 1436854"/>
                <a:gd name="connsiteX5" fmla="*/ 1567724 w 3169351"/>
                <a:gd name="connsiteY5" fmla="*/ 1099631 h 1436854"/>
                <a:gd name="connsiteX6" fmla="*/ 805391 w 3169351"/>
                <a:gd name="connsiteY6" fmla="*/ 1378203 h 1436854"/>
                <a:gd name="connsiteX7" fmla="*/ 655123 w 3169351"/>
                <a:gd name="connsiteY7" fmla="*/ 1370869 h 1436854"/>
                <a:gd name="connsiteX8" fmla="*/ 35737 w 3169351"/>
                <a:gd name="connsiteY8" fmla="*/ 751420 h 1436854"/>
                <a:gd name="connsiteX9" fmla="*/ 35737 w 3169351"/>
                <a:gd name="connsiteY9" fmla="*/ 590136 h 1436854"/>
                <a:gd name="connsiteX10" fmla="*/ 1564057 w 3169351"/>
                <a:gd name="connsiteY10" fmla="*/ 0 h 1436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69351" h="1436854">
                  <a:moveTo>
                    <a:pt x="1564057" y="0"/>
                  </a:moveTo>
                  <a:lnTo>
                    <a:pt x="1567724" y="0"/>
                  </a:lnTo>
                  <a:cubicBezTo>
                    <a:pt x="2168799" y="0"/>
                    <a:pt x="2744203" y="238257"/>
                    <a:pt x="3169351" y="659776"/>
                  </a:cubicBezTo>
                  <a:lnTo>
                    <a:pt x="2983831" y="1324009"/>
                  </a:lnTo>
                  <a:lnTo>
                    <a:pt x="2392362" y="1436854"/>
                  </a:lnTo>
                  <a:cubicBezTo>
                    <a:pt x="2179788" y="1227922"/>
                    <a:pt x="1890252" y="1099631"/>
                    <a:pt x="1567724" y="1099631"/>
                  </a:cubicBezTo>
                  <a:cubicBezTo>
                    <a:pt x="1274521" y="1099631"/>
                    <a:pt x="1010644" y="1202264"/>
                    <a:pt x="805391" y="1378203"/>
                  </a:cubicBezTo>
                  <a:cubicBezTo>
                    <a:pt x="761410" y="1414850"/>
                    <a:pt x="695437" y="1411196"/>
                    <a:pt x="655123" y="1370869"/>
                  </a:cubicBezTo>
                  <a:lnTo>
                    <a:pt x="35737" y="751420"/>
                  </a:lnTo>
                  <a:cubicBezTo>
                    <a:pt x="-11912" y="707425"/>
                    <a:pt x="-11912" y="634118"/>
                    <a:pt x="35737" y="590136"/>
                  </a:cubicBezTo>
                  <a:cubicBezTo>
                    <a:pt x="438894" y="223588"/>
                    <a:pt x="977651" y="0"/>
                    <a:pt x="1564057" y="0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6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FB28FFC-99E3-07B7-D415-69117E17FE33}"/>
                </a:ext>
              </a:extLst>
            </p:cNvPr>
            <p:cNvSpPr/>
            <p:nvPr/>
          </p:nvSpPr>
          <p:spPr>
            <a:xfrm>
              <a:off x="2742487" y="4355716"/>
              <a:ext cx="3162937" cy="1444175"/>
            </a:xfrm>
            <a:custGeom>
              <a:avLst/>
              <a:gdLst>
                <a:gd name="connsiteX0" fmla="*/ 2385948 w 3162937"/>
                <a:gd name="connsiteY0" fmla="*/ 0 h 1444175"/>
                <a:gd name="connsiteX1" fmla="*/ 2571110 w 3162937"/>
                <a:gd name="connsiteY1" fmla="*/ 185184 h 1444175"/>
                <a:gd name="connsiteX2" fmla="*/ 2704052 w 3162937"/>
                <a:gd name="connsiteY2" fmla="*/ 52242 h 1444175"/>
                <a:gd name="connsiteX3" fmla="*/ 2800330 w 3162937"/>
                <a:gd name="connsiteY3" fmla="*/ 414429 h 1444175"/>
                <a:gd name="connsiteX4" fmla="*/ 3162937 w 3162937"/>
                <a:gd name="connsiteY4" fmla="*/ 777077 h 1444175"/>
                <a:gd name="connsiteX5" fmla="*/ 1557643 w 3162937"/>
                <a:gd name="connsiteY5" fmla="*/ 1444175 h 1444175"/>
                <a:gd name="connsiteX6" fmla="*/ 36644 w 3162937"/>
                <a:gd name="connsiteY6" fmla="*/ 857706 h 1444175"/>
                <a:gd name="connsiteX7" fmla="*/ 32977 w 3162937"/>
                <a:gd name="connsiteY7" fmla="*/ 857706 h 1444175"/>
                <a:gd name="connsiteX8" fmla="*/ 32977 w 3162937"/>
                <a:gd name="connsiteY8" fmla="*/ 696436 h 1444175"/>
                <a:gd name="connsiteX9" fmla="*/ 652376 w 3162937"/>
                <a:gd name="connsiteY9" fmla="*/ 76975 h 1444175"/>
                <a:gd name="connsiteX10" fmla="*/ 802644 w 3162937"/>
                <a:gd name="connsiteY10" fmla="*/ 69640 h 1444175"/>
                <a:gd name="connsiteX11" fmla="*/ 1557643 w 3162937"/>
                <a:gd name="connsiteY11" fmla="*/ 344557 h 1444175"/>
                <a:gd name="connsiteX12" fmla="*/ 2385948 w 3162937"/>
                <a:gd name="connsiteY12" fmla="*/ 0 h 1444175"/>
                <a:gd name="connsiteX0" fmla="*/ 2385948 w 3162937"/>
                <a:gd name="connsiteY0" fmla="*/ 0 h 1444175"/>
                <a:gd name="connsiteX1" fmla="*/ 2704052 w 3162937"/>
                <a:gd name="connsiteY1" fmla="*/ 52242 h 1444175"/>
                <a:gd name="connsiteX2" fmla="*/ 2800330 w 3162937"/>
                <a:gd name="connsiteY2" fmla="*/ 414429 h 1444175"/>
                <a:gd name="connsiteX3" fmla="*/ 3162937 w 3162937"/>
                <a:gd name="connsiteY3" fmla="*/ 777077 h 1444175"/>
                <a:gd name="connsiteX4" fmla="*/ 1557643 w 3162937"/>
                <a:gd name="connsiteY4" fmla="*/ 1444175 h 1444175"/>
                <a:gd name="connsiteX5" fmla="*/ 36644 w 3162937"/>
                <a:gd name="connsiteY5" fmla="*/ 857706 h 1444175"/>
                <a:gd name="connsiteX6" fmla="*/ 32977 w 3162937"/>
                <a:gd name="connsiteY6" fmla="*/ 857706 h 1444175"/>
                <a:gd name="connsiteX7" fmla="*/ 32977 w 3162937"/>
                <a:gd name="connsiteY7" fmla="*/ 696436 h 1444175"/>
                <a:gd name="connsiteX8" fmla="*/ 652376 w 3162937"/>
                <a:gd name="connsiteY8" fmla="*/ 76975 h 1444175"/>
                <a:gd name="connsiteX9" fmla="*/ 802644 w 3162937"/>
                <a:gd name="connsiteY9" fmla="*/ 69640 h 1444175"/>
                <a:gd name="connsiteX10" fmla="*/ 1557643 w 3162937"/>
                <a:gd name="connsiteY10" fmla="*/ 344557 h 1444175"/>
                <a:gd name="connsiteX11" fmla="*/ 2385948 w 3162937"/>
                <a:gd name="connsiteY11" fmla="*/ 0 h 1444175"/>
                <a:gd name="connsiteX0" fmla="*/ 2385948 w 3162937"/>
                <a:gd name="connsiteY0" fmla="*/ 0 h 1444175"/>
                <a:gd name="connsiteX1" fmla="*/ 2704052 w 3162937"/>
                <a:gd name="connsiteY1" fmla="*/ 52242 h 1444175"/>
                <a:gd name="connsiteX2" fmla="*/ 3162937 w 3162937"/>
                <a:gd name="connsiteY2" fmla="*/ 777077 h 1444175"/>
                <a:gd name="connsiteX3" fmla="*/ 1557643 w 3162937"/>
                <a:gd name="connsiteY3" fmla="*/ 1444175 h 1444175"/>
                <a:gd name="connsiteX4" fmla="*/ 36644 w 3162937"/>
                <a:gd name="connsiteY4" fmla="*/ 857706 h 1444175"/>
                <a:gd name="connsiteX5" fmla="*/ 32977 w 3162937"/>
                <a:gd name="connsiteY5" fmla="*/ 857706 h 1444175"/>
                <a:gd name="connsiteX6" fmla="*/ 32977 w 3162937"/>
                <a:gd name="connsiteY6" fmla="*/ 696436 h 1444175"/>
                <a:gd name="connsiteX7" fmla="*/ 652376 w 3162937"/>
                <a:gd name="connsiteY7" fmla="*/ 76975 h 1444175"/>
                <a:gd name="connsiteX8" fmla="*/ 802644 w 3162937"/>
                <a:gd name="connsiteY8" fmla="*/ 69640 h 1444175"/>
                <a:gd name="connsiteX9" fmla="*/ 1557643 w 3162937"/>
                <a:gd name="connsiteY9" fmla="*/ 344557 h 1444175"/>
                <a:gd name="connsiteX10" fmla="*/ 2385948 w 3162937"/>
                <a:gd name="connsiteY10" fmla="*/ 0 h 144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62937" h="1444175">
                  <a:moveTo>
                    <a:pt x="2385948" y="0"/>
                  </a:moveTo>
                  <a:lnTo>
                    <a:pt x="2704052" y="52242"/>
                  </a:lnTo>
                  <a:lnTo>
                    <a:pt x="3162937" y="777077"/>
                  </a:lnTo>
                  <a:cubicBezTo>
                    <a:pt x="2737789" y="1202263"/>
                    <a:pt x="2158717" y="1444175"/>
                    <a:pt x="1557643" y="1444175"/>
                  </a:cubicBezTo>
                  <a:cubicBezTo>
                    <a:pt x="974904" y="1444175"/>
                    <a:pt x="439802" y="1220587"/>
                    <a:pt x="36644" y="857706"/>
                  </a:cubicBezTo>
                  <a:lnTo>
                    <a:pt x="32977" y="857706"/>
                  </a:lnTo>
                  <a:cubicBezTo>
                    <a:pt x="-10992" y="813725"/>
                    <a:pt x="-10992" y="740418"/>
                    <a:pt x="32977" y="696436"/>
                  </a:cubicBezTo>
                  <a:lnTo>
                    <a:pt x="652376" y="76975"/>
                  </a:lnTo>
                  <a:cubicBezTo>
                    <a:pt x="692690" y="36660"/>
                    <a:pt x="758663" y="32993"/>
                    <a:pt x="802644" y="69640"/>
                  </a:cubicBezTo>
                  <a:cubicBezTo>
                    <a:pt x="1007884" y="241912"/>
                    <a:pt x="1268107" y="344557"/>
                    <a:pt x="1557643" y="344557"/>
                  </a:cubicBezTo>
                  <a:cubicBezTo>
                    <a:pt x="1880171" y="344557"/>
                    <a:pt x="2173374" y="212599"/>
                    <a:pt x="2385948" y="0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6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9179F41-8250-5BC5-CE12-FAD317162490}"/>
                </a:ext>
              </a:extLst>
            </p:cNvPr>
            <p:cNvSpPr/>
            <p:nvPr/>
          </p:nvSpPr>
          <p:spPr>
            <a:xfrm>
              <a:off x="6286590" y="4363049"/>
              <a:ext cx="3169350" cy="1436854"/>
            </a:xfrm>
            <a:custGeom>
              <a:avLst/>
              <a:gdLst>
                <a:gd name="connsiteX0" fmla="*/ 776989 w 3169350"/>
                <a:gd name="connsiteY0" fmla="*/ 0 h 1436854"/>
                <a:gd name="connsiteX1" fmla="*/ 1601627 w 3169350"/>
                <a:gd name="connsiteY1" fmla="*/ 337223 h 1436854"/>
                <a:gd name="connsiteX2" fmla="*/ 2363960 w 3169350"/>
                <a:gd name="connsiteY2" fmla="*/ 58651 h 1436854"/>
                <a:gd name="connsiteX3" fmla="*/ 2514228 w 3169350"/>
                <a:gd name="connsiteY3" fmla="*/ 65973 h 1436854"/>
                <a:gd name="connsiteX4" fmla="*/ 3133614 w 3169350"/>
                <a:gd name="connsiteY4" fmla="*/ 685434 h 1436854"/>
                <a:gd name="connsiteX5" fmla="*/ 3133614 w 3169350"/>
                <a:gd name="connsiteY5" fmla="*/ 846718 h 1436854"/>
                <a:gd name="connsiteX6" fmla="*/ 1605294 w 3169350"/>
                <a:gd name="connsiteY6" fmla="*/ 1436854 h 1436854"/>
                <a:gd name="connsiteX7" fmla="*/ 1601627 w 3169350"/>
                <a:gd name="connsiteY7" fmla="*/ 1436854 h 1436854"/>
                <a:gd name="connsiteX8" fmla="*/ 0 w 3169350"/>
                <a:gd name="connsiteY8" fmla="*/ 777065 h 1436854"/>
                <a:gd name="connsiteX9" fmla="*/ 258102 w 3169350"/>
                <a:gd name="connsiteY9" fmla="*/ 518938 h 1436854"/>
                <a:gd name="connsiteX10" fmla="*/ 177830 w 3169350"/>
                <a:gd name="connsiteY10" fmla="*/ 221719 h 1436854"/>
                <a:gd name="connsiteX11" fmla="*/ 475531 w 3169350"/>
                <a:gd name="connsiteY11" fmla="*/ 301488 h 1436854"/>
                <a:gd name="connsiteX0" fmla="*/ 776989 w 3169350"/>
                <a:gd name="connsiteY0" fmla="*/ 0 h 1436854"/>
                <a:gd name="connsiteX1" fmla="*/ 1601627 w 3169350"/>
                <a:gd name="connsiteY1" fmla="*/ 337223 h 1436854"/>
                <a:gd name="connsiteX2" fmla="*/ 2363960 w 3169350"/>
                <a:gd name="connsiteY2" fmla="*/ 58651 h 1436854"/>
                <a:gd name="connsiteX3" fmla="*/ 2514228 w 3169350"/>
                <a:gd name="connsiteY3" fmla="*/ 65973 h 1436854"/>
                <a:gd name="connsiteX4" fmla="*/ 3133614 w 3169350"/>
                <a:gd name="connsiteY4" fmla="*/ 685434 h 1436854"/>
                <a:gd name="connsiteX5" fmla="*/ 3133614 w 3169350"/>
                <a:gd name="connsiteY5" fmla="*/ 846718 h 1436854"/>
                <a:gd name="connsiteX6" fmla="*/ 1605294 w 3169350"/>
                <a:gd name="connsiteY6" fmla="*/ 1436854 h 1436854"/>
                <a:gd name="connsiteX7" fmla="*/ 1601627 w 3169350"/>
                <a:gd name="connsiteY7" fmla="*/ 1436854 h 1436854"/>
                <a:gd name="connsiteX8" fmla="*/ 0 w 3169350"/>
                <a:gd name="connsiteY8" fmla="*/ 777065 h 1436854"/>
                <a:gd name="connsiteX9" fmla="*/ 177830 w 3169350"/>
                <a:gd name="connsiteY9" fmla="*/ 221719 h 1436854"/>
                <a:gd name="connsiteX10" fmla="*/ 475531 w 3169350"/>
                <a:gd name="connsiteY10" fmla="*/ 301488 h 1436854"/>
                <a:gd name="connsiteX11" fmla="*/ 776989 w 3169350"/>
                <a:gd name="connsiteY11" fmla="*/ 0 h 1436854"/>
                <a:gd name="connsiteX0" fmla="*/ 776989 w 3169350"/>
                <a:gd name="connsiteY0" fmla="*/ 0 h 1436854"/>
                <a:gd name="connsiteX1" fmla="*/ 1601627 w 3169350"/>
                <a:gd name="connsiteY1" fmla="*/ 337223 h 1436854"/>
                <a:gd name="connsiteX2" fmla="*/ 2363960 w 3169350"/>
                <a:gd name="connsiteY2" fmla="*/ 58651 h 1436854"/>
                <a:gd name="connsiteX3" fmla="*/ 2514228 w 3169350"/>
                <a:gd name="connsiteY3" fmla="*/ 65973 h 1436854"/>
                <a:gd name="connsiteX4" fmla="*/ 3133614 w 3169350"/>
                <a:gd name="connsiteY4" fmla="*/ 685434 h 1436854"/>
                <a:gd name="connsiteX5" fmla="*/ 3133614 w 3169350"/>
                <a:gd name="connsiteY5" fmla="*/ 846718 h 1436854"/>
                <a:gd name="connsiteX6" fmla="*/ 1605294 w 3169350"/>
                <a:gd name="connsiteY6" fmla="*/ 1436854 h 1436854"/>
                <a:gd name="connsiteX7" fmla="*/ 1601627 w 3169350"/>
                <a:gd name="connsiteY7" fmla="*/ 1436854 h 1436854"/>
                <a:gd name="connsiteX8" fmla="*/ 0 w 3169350"/>
                <a:gd name="connsiteY8" fmla="*/ 777065 h 1436854"/>
                <a:gd name="connsiteX9" fmla="*/ 177830 w 3169350"/>
                <a:gd name="connsiteY9" fmla="*/ 221719 h 1436854"/>
                <a:gd name="connsiteX10" fmla="*/ 776989 w 3169350"/>
                <a:gd name="connsiteY10" fmla="*/ 0 h 1436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69350" h="1436854">
                  <a:moveTo>
                    <a:pt x="776989" y="0"/>
                  </a:moveTo>
                  <a:cubicBezTo>
                    <a:pt x="989563" y="208932"/>
                    <a:pt x="1279099" y="337223"/>
                    <a:pt x="1601627" y="337223"/>
                  </a:cubicBezTo>
                  <a:cubicBezTo>
                    <a:pt x="1894830" y="337223"/>
                    <a:pt x="2158720" y="234590"/>
                    <a:pt x="2363960" y="58651"/>
                  </a:cubicBezTo>
                  <a:cubicBezTo>
                    <a:pt x="2407942" y="21991"/>
                    <a:pt x="2473914" y="25658"/>
                    <a:pt x="2514228" y="65973"/>
                  </a:cubicBezTo>
                  <a:lnTo>
                    <a:pt x="3133614" y="685434"/>
                  </a:lnTo>
                  <a:cubicBezTo>
                    <a:pt x="3181263" y="729416"/>
                    <a:pt x="3181263" y="802723"/>
                    <a:pt x="3133614" y="846718"/>
                  </a:cubicBezTo>
                  <a:cubicBezTo>
                    <a:pt x="2730457" y="1213253"/>
                    <a:pt x="2191700" y="1436854"/>
                    <a:pt x="1605294" y="1436854"/>
                  </a:cubicBezTo>
                  <a:lnTo>
                    <a:pt x="1601627" y="1436854"/>
                  </a:lnTo>
                  <a:cubicBezTo>
                    <a:pt x="1000552" y="1436854"/>
                    <a:pt x="425148" y="1198596"/>
                    <a:pt x="0" y="777065"/>
                  </a:cubicBezTo>
                  <a:lnTo>
                    <a:pt x="177830" y="221719"/>
                  </a:lnTo>
                  <a:lnTo>
                    <a:pt x="776989" y="0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600"/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F777F433-A66C-6256-BB79-A6C585F59ACF}"/>
                </a:ext>
              </a:extLst>
            </p:cNvPr>
            <p:cNvSpPr/>
            <p:nvPr/>
          </p:nvSpPr>
          <p:spPr>
            <a:xfrm>
              <a:off x="5132102" y="1918196"/>
              <a:ext cx="1935145" cy="1220587"/>
            </a:xfrm>
            <a:custGeom>
              <a:avLst/>
              <a:gdLst>
                <a:gd name="connsiteX0" fmla="*/ 76514 w 153028"/>
                <a:gd name="connsiteY0" fmla="*/ 96233 h 96522"/>
                <a:gd name="connsiteX1" fmla="*/ 76514 w 153028"/>
                <a:gd name="connsiteY1" fmla="*/ 96233 h 96522"/>
                <a:gd name="connsiteX2" fmla="*/ 150710 w 153028"/>
                <a:gd name="connsiteY2" fmla="*/ 64058 h 96522"/>
                <a:gd name="connsiteX3" fmla="*/ 153028 w 153028"/>
                <a:gd name="connsiteY3" fmla="*/ 61740 h 96522"/>
                <a:gd name="connsiteX4" fmla="*/ 91585 w 153028"/>
                <a:gd name="connsiteY4" fmla="*/ 290 h 96522"/>
                <a:gd name="connsiteX5" fmla="*/ 87238 w 153028"/>
                <a:gd name="connsiteY5" fmla="*/ 4928 h 96522"/>
                <a:gd name="connsiteX6" fmla="*/ 76804 w 153028"/>
                <a:gd name="connsiteY6" fmla="*/ 9275 h 96522"/>
                <a:gd name="connsiteX7" fmla="*/ 66370 w 153028"/>
                <a:gd name="connsiteY7" fmla="*/ 4928 h 96522"/>
                <a:gd name="connsiteX8" fmla="*/ 61443 w 153028"/>
                <a:gd name="connsiteY8" fmla="*/ 0 h 96522"/>
                <a:gd name="connsiteX9" fmla="*/ 0 w 153028"/>
                <a:gd name="connsiteY9" fmla="*/ 61450 h 96522"/>
                <a:gd name="connsiteX10" fmla="*/ 2608 w 153028"/>
                <a:gd name="connsiteY10" fmla="*/ 64348 h 96522"/>
                <a:gd name="connsiteX11" fmla="*/ 76804 w 153028"/>
                <a:gd name="connsiteY11" fmla="*/ 96522 h 9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3028" h="96522">
                  <a:moveTo>
                    <a:pt x="76514" y="96233"/>
                  </a:moveTo>
                  <a:lnTo>
                    <a:pt x="76514" y="96233"/>
                  </a:lnTo>
                  <a:cubicBezTo>
                    <a:pt x="104627" y="96233"/>
                    <a:pt x="131581" y="84638"/>
                    <a:pt x="150710" y="64058"/>
                  </a:cubicBezTo>
                  <a:cubicBezTo>
                    <a:pt x="151579" y="63189"/>
                    <a:pt x="152159" y="62609"/>
                    <a:pt x="153028" y="61740"/>
                  </a:cubicBezTo>
                  <a:lnTo>
                    <a:pt x="91585" y="290"/>
                  </a:lnTo>
                  <a:cubicBezTo>
                    <a:pt x="90136" y="1739"/>
                    <a:pt x="88687" y="3189"/>
                    <a:pt x="87238" y="4928"/>
                  </a:cubicBezTo>
                  <a:cubicBezTo>
                    <a:pt x="84629" y="7826"/>
                    <a:pt x="80861" y="9275"/>
                    <a:pt x="76804" y="9275"/>
                  </a:cubicBezTo>
                  <a:cubicBezTo>
                    <a:pt x="72746" y="9275"/>
                    <a:pt x="68979" y="7536"/>
                    <a:pt x="66370" y="4928"/>
                  </a:cubicBezTo>
                  <a:cubicBezTo>
                    <a:pt x="64921" y="3189"/>
                    <a:pt x="63182" y="1739"/>
                    <a:pt x="61443" y="0"/>
                  </a:cubicBezTo>
                  <a:lnTo>
                    <a:pt x="0" y="61450"/>
                  </a:lnTo>
                  <a:cubicBezTo>
                    <a:pt x="869" y="62319"/>
                    <a:pt x="1739" y="63189"/>
                    <a:pt x="2608" y="64348"/>
                  </a:cubicBezTo>
                  <a:cubicBezTo>
                    <a:pt x="21737" y="84928"/>
                    <a:pt x="48691" y="96522"/>
                    <a:pt x="76804" y="9652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5ED66348-5A87-C752-F0C1-320504860129}"/>
                </a:ext>
              </a:extLst>
            </p:cNvPr>
            <p:cNvSpPr/>
            <p:nvPr/>
          </p:nvSpPr>
          <p:spPr>
            <a:xfrm>
              <a:off x="5128435" y="3919528"/>
              <a:ext cx="1935145" cy="1220587"/>
            </a:xfrm>
            <a:custGeom>
              <a:avLst/>
              <a:gdLst>
                <a:gd name="connsiteX0" fmla="*/ 76514 w 153028"/>
                <a:gd name="connsiteY0" fmla="*/ 290 h 96522"/>
                <a:gd name="connsiteX1" fmla="*/ 76514 w 153028"/>
                <a:gd name="connsiteY1" fmla="*/ 290 h 96522"/>
                <a:gd name="connsiteX2" fmla="*/ 2319 w 153028"/>
                <a:gd name="connsiteY2" fmla="*/ 32464 h 96522"/>
                <a:gd name="connsiteX3" fmla="*/ 0 w 153028"/>
                <a:gd name="connsiteY3" fmla="*/ 34783 h 96522"/>
                <a:gd name="connsiteX4" fmla="*/ 61443 w 153028"/>
                <a:gd name="connsiteY4" fmla="*/ 96233 h 96522"/>
                <a:gd name="connsiteX5" fmla="*/ 65790 w 153028"/>
                <a:gd name="connsiteY5" fmla="*/ 91595 h 96522"/>
                <a:gd name="connsiteX6" fmla="*/ 76224 w 153028"/>
                <a:gd name="connsiteY6" fmla="*/ 87247 h 96522"/>
                <a:gd name="connsiteX7" fmla="*/ 86658 w 153028"/>
                <a:gd name="connsiteY7" fmla="*/ 91595 h 96522"/>
                <a:gd name="connsiteX8" fmla="*/ 91585 w 153028"/>
                <a:gd name="connsiteY8" fmla="*/ 96522 h 96522"/>
                <a:gd name="connsiteX9" fmla="*/ 153028 w 153028"/>
                <a:gd name="connsiteY9" fmla="*/ 35073 h 96522"/>
                <a:gd name="connsiteX10" fmla="*/ 150420 w 153028"/>
                <a:gd name="connsiteY10" fmla="*/ 32174 h 96522"/>
                <a:gd name="connsiteX11" fmla="*/ 76224 w 153028"/>
                <a:gd name="connsiteY11" fmla="*/ 0 h 9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3028" h="96522">
                  <a:moveTo>
                    <a:pt x="76514" y="290"/>
                  </a:moveTo>
                  <a:lnTo>
                    <a:pt x="76514" y="290"/>
                  </a:lnTo>
                  <a:cubicBezTo>
                    <a:pt x="48401" y="290"/>
                    <a:pt x="21447" y="11884"/>
                    <a:pt x="2319" y="32464"/>
                  </a:cubicBezTo>
                  <a:cubicBezTo>
                    <a:pt x="1449" y="33333"/>
                    <a:pt x="869" y="33913"/>
                    <a:pt x="0" y="34783"/>
                  </a:cubicBezTo>
                  <a:lnTo>
                    <a:pt x="61443" y="96233"/>
                  </a:lnTo>
                  <a:cubicBezTo>
                    <a:pt x="62892" y="94783"/>
                    <a:pt x="64341" y="93334"/>
                    <a:pt x="65790" y="91595"/>
                  </a:cubicBezTo>
                  <a:cubicBezTo>
                    <a:pt x="68399" y="88696"/>
                    <a:pt x="72167" y="87247"/>
                    <a:pt x="76224" y="87247"/>
                  </a:cubicBezTo>
                  <a:cubicBezTo>
                    <a:pt x="80282" y="87247"/>
                    <a:pt x="84050" y="88986"/>
                    <a:pt x="86658" y="91595"/>
                  </a:cubicBezTo>
                  <a:cubicBezTo>
                    <a:pt x="88107" y="93334"/>
                    <a:pt x="89846" y="94783"/>
                    <a:pt x="91585" y="96522"/>
                  </a:cubicBezTo>
                  <a:lnTo>
                    <a:pt x="153028" y="35073"/>
                  </a:lnTo>
                  <a:cubicBezTo>
                    <a:pt x="152159" y="34203"/>
                    <a:pt x="151289" y="33333"/>
                    <a:pt x="150420" y="32174"/>
                  </a:cubicBezTo>
                  <a:cubicBezTo>
                    <a:pt x="131291" y="11594"/>
                    <a:pt x="104337" y="0"/>
                    <a:pt x="76224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EC0AD47-6560-F330-69D7-50744B316200}"/>
              </a:ext>
            </a:extLst>
          </p:cNvPr>
          <p:cNvGrpSpPr/>
          <p:nvPr/>
        </p:nvGrpSpPr>
        <p:grpSpPr>
          <a:xfrm>
            <a:off x="2313876" y="2932721"/>
            <a:ext cx="1383946" cy="1136752"/>
            <a:chOff x="8921977" y="1313993"/>
            <a:chExt cx="2926080" cy="141255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C089839-2F64-744D-7C1C-E581CA56CFFB}"/>
                </a:ext>
              </a:extLst>
            </p:cNvPr>
            <p:cNvSpPr txBox="1"/>
            <p:nvPr/>
          </p:nvSpPr>
          <p:spPr>
            <a:xfrm>
              <a:off x="8921977" y="1313993"/>
              <a:ext cx="2926080" cy="49718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07AC0F9-83F9-95B6-8946-61074ED32222}"/>
                </a:ext>
              </a:extLst>
            </p:cNvPr>
            <p:cNvSpPr txBox="1"/>
            <p:nvPr/>
          </p:nvSpPr>
          <p:spPr>
            <a:xfrm>
              <a:off x="8921977" y="1808666"/>
              <a:ext cx="2926080" cy="91788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FA0A103-FD08-3072-E459-ED59C4E5EA55}"/>
              </a:ext>
            </a:extLst>
          </p:cNvPr>
          <p:cNvGrpSpPr/>
          <p:nvPr/>
        </p:nvGrpSpPr>
        <p:grpSpPr>
          <a:xfrm>
            <a:off x="5446176" y="2932721"/>
            <a:ext cx="1383946" cy="1136752"/>
            <a:chOff x="8921977" y="1313993"/>
            <a:chExt cx="2926080" cy="141255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B1083C4-55DA-E7F3-549C-725F3FA2D9CD}"/>
                </a:ext>
              </a:extLst>
            </p:cNvPr>
            <p:cNvSpPr txBox="1"/>
            <p:nvPr/>
          </p:nvSpPr>
          <p:spPr>
            <a:xfrm>
              <a:off x="8921977" y="1313993"/>
              <a:ext cx="2926080" cy="49718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DE79A6C-5F07-C7A2-30AA-75674EAF2344}"/>
                </a:ext>
              </a:extLst>
            </p:cNvPr>
            <p:cNvSpPr txBox="1"/>
            <p:nvPr/>
          </p:nvSpPr>
          <p:spPr>
            <a:xfrm>
              <a:off x="8921977" y="1808665"/>
              <a:ext cx="2926080" cy="91788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FEC6B5EC-F73C-F689-D057-CAABD42D2E69}"/>
              </a:ext>
            </a:extLst>
          </p:cNvPr>
          <p:cNvSpPr txBox="1"/>
          <p:nvPr/>
        </p:nvSpPr>
        <p:spPr>
          <a:xfrm>
            <a:off x="2445847" y="4781889"/>
            <a:ext cx="112000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E33BC5-66CA-C2CE-FC25-9280B64B3109}"/>
              </a:ext>
            </a:extLst>
          </p:cNvPr>
          <p:cNvSpPr txBox="1"/>
          <p:nvPr/>
        </p:nvSpPr>
        <p:spPr>
          <a:xfrm>
            <a:off x="5578148" y="4781889"/>
            <a:ext cx="112000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F9D896A-5F82-439F-A682-91650B790BB2}"/>
              </a:ext>
            </a:extLst>
          </p:cNvPr>
          <p:cNvSpPr txBox="1"/>
          <p:nvPr/>
        </p:nvSpPr>
        <p:spPr>
          <a:xfrm>
            <a:off x="2445847" y="1857974"/>
            <a:ext cx="112000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12784E-FB77-CD38-53C5-0BBD994F1859}"/>
              </a:ext>
            </a:extLst>
          </p:cNvPr>
          <p:cNvSpPr txBox="1"/>
          <p:nvPr/>
        </p:nvSpPr>
        <p:spPr>
          <a:xfrm>
            <a:off x="5578148" y="1857974"/>
            <a:ext cx="112000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0F7BF7-88FE-0159-3B52-2BD9D3898358}"/>
              </a:ext>
            </a:extLst>
          </p:cNvPr>
          <p:cNvSpPr txBox="1"/>
          <p:nvPr/>
        </p:nvSpPr>
        <p:spPr>
          <a:xfrm>
            <a:off x="4276857" y="2384752"/>
            <a:ext cx="590288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C0D44D-2F6A-9645-CF16-E1C99F766A6E}"/>
              </a:ext>
            </a:extLst>
          </p:cNvPr>
          <p:cNvSpPr txBox="1"/>
          <p:nvPr/>
        </p:nvSpPr>
        <p:spPr>
          <a:xfrm>
            <a:off x="4276857" y="4035900"/>
            <a:ext cx="590288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891067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10444</TotalTime>
  <Words>176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Open Infinity Cycle – Slide Template</vt:lpstr>
      <vt:lpstr>Open Infinity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Infinity Cycle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2024-04-17T17:15:23Z</dcterms:modified>
  <cp:category>Charts &amp; Diagrams</cp:category>
</cp:coreProperties>
</file>