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3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6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Arrows – Slide Template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F4F5337-D456-48A2-B11C-D1899ECD4C16}"/>
              </a:ext>
            </a:extLst>
          </p:cNvPr>
          <p:cNvSpPr/>
          <p:nvPr/>
        </p:nvSpPr>
        <p:spPr>
          <a:xfrm>
            <a:off x="4462145" y="1830970"/>
            <a:ext cx="3255016" cy="3255016"/>
          </a:xfrm>
          <a:custGeom>
            <a:avLst/>
            <a:gdLst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3255016 w 3255016"/>
              <a:gd name="connsiteY2" fmla="*/ 1769129 h 3255016"/>
              <a:gd name="connsiteX3" fmla="*/ 3255016 w 3255016"/>
              <a:gd name="connsiteY3" fmla="*/ 2701362 h 3255016"/>
              <a:gd name="connsiteX4" fmla="*/ 2701362 w 3255016"/>
              <a:gd name="connsiteY4" fmla="*/ 3255016 h 3255016"/>
              <a:gd name="connsiteX5" fmla="*/ 1779274 w 3255016"/>
              <a:gd name="connsiteY5" fmla="*/ 3255016 h 3255016"/>
              <a:gd name="connsiteX6" fmla="*/ 0 w 3255016"/>
              <a:gd name="connsiteY6" fmla="*/ 1474160 h 3255016"/>
              <a:gd name="connsiteX7" fmla="*/ 0 w 3255016"/>
              <a:gd name="connsiteY7" fmla="*/ 553654 h 3255016"/>
              <a:gd name="connsiteX8" fmla="*/ 553654 w 3255016"/>
              <a:gd name="connsiteY8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366672 w 3255016"/>
              <a:gd name="connsiteY2" fmla="*/ 887187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0 w 3255016"/>
              <a:gd name="connsiteY7" fmla="*/ 1474160 h 3255016"/>
              <a:gd name="connsiteX8" fmla="*/ 0 w 3255016"/>
              <a:gd name="connsiteY8" fmla="*/ 553654 h 3255016"/>
              <a:gd name="connsiteX9" fmla="*/ 553654 w 3255016"/>
              <a:gd name="connsiteY9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0 w 3255016"/>
              <a:gd name="connsiteY7" fmla="*/ 1474160 h 3255016"/>
              <a:gd name="connsiteX8" fmla="*/ 0 w 3255016"/>
              <a:gd name="connsiteY8" fmla="*/ 553654 h 3255016"/>
              <a:gd name="connsiteX9" fmla="*/ 553654 w 3255016"/>
              <a:gd name="connsiteY9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855642 w 3255016"/>
              <a:gd name="connsiteY7" fmla="*/ 2333366 h 3255016"/>
              <a:gd name="connsiteX8" fmla="*/ 0 w 3255016"/>
              <a:gd name="connsiteY8" fmla="*/ 1474160 h 3255016"/>
              <a:gd name="connsiteX9" fmla="*/ 0 w 3255016"/>
              <a:gd name="connsiteY9" fmla="*/ 553654 h 3255016"/>
              <a:gd name="connsiteX10" fmla="*/ 553654 w 3255016"/>
              <a:gd name="connsiteY10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505446 w 3255016"/>
              <a:gd name="connsiteY7" fmla="*/ 2560344 h 3255016"/>
              <a:gd name="connsiteX8" fmla="*/ 0 w 3255016"/>
              <a:gd name="connsiteY8" fmla="*/ 1474160 h 3255016"/>
              <a:gd name="connsiteX9" fmla="*/ 0 w 3255016"/>
              <a:gd name="connsiteY9" fmla="*/ 553654 h 3255016"/>
              <a:gd name="connsiteX10" fmla="*/ 553654 w 3255016"/>
              <a:gd name="connsiteY10" fmla="*/ 0 h 325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016" h="3255016">
                <a:moveTo>
                  <a:pt x="553654" y="0"/>
                </a:moveTo>
                <a:lnTo>
                  <a:pt x="1485900" y="0"/>
                </a:lnTo>
                <a:lnTo>
                  <a:pt x="2619591" y="744515"/>
                </a:lnTo>
                <a:lnTo>
                  <a:pt x="3255016" y="1769129"/>
                </a:lnTo>
                <a:lnTo>
                  <a:pt x="3255016" y="2701362"/>
                </a:lnTo>
                <a:cubicBezTo>
                  <a:pt x="3255016" y="3007424"/>
                  <a:pt x="3007424" y="3255016"/>
                  <a:pt x="2701362" y="3255016"/>
                </a:cubicBezTo>
                <a:lnTo>
                  <a:pt x="1779274" y="3255016"/>
                </a:lnTo>
                <a:lnTo>
                  <a:pt x="505446" y="2560344"/>
                </a:lnTo>
                <a:lnTo>
                  <a:pt x="0" y="1474160"/>
                </a:lnTo>
                <a:lnTo>
                  <a:pt x="0" y="553654"/>
                </a:lnTo>
                <a:cubicBezTo>
                  <a:pt x="0" y="247592"/>
                  <a:pt x="247592" y="0"/>
                  <a:pt x="55365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413CEEF-73E3-4501-9110-3A4E79CB35CE}"/>
              </a:ext>
            </a:extLst>
          </p:cNvPr>
          <p:cNvSpPr/>
          <p:nvPr/>
        </p:nvSpPr>
        <p:spPr>
          <a:xfrm>
            <a:off x="5948045" y="1830970"/>
            <a:ext cx="1769116" cy="2016638"/>
          </a:xfrm>
          <a:custGeom>
            <a:avLst/>
            <a:gdLst>
              <a:gd name="connsiteX0" fmla="*/ 0 w 2016624"/>
              <a:gd name="connsiteY0" fmla="*/ 0 h 2016638"/>
              <a:gd name="connsiteX1" fmla="*/ 247508 w 2016624"/>
              <a:gd name="connsiteY1" fmla="*/ 0 h 2016638"/>
              <a:gd name="connsiteX2" fmla="*/ 1381199 w 2016624"/>
              <a:gd name="connsiteY2" fmla="*/ 744515 h 2016638"/>
              <a:gd name="connsiteX3" fmla="*/ 2016624 w 2016624"/>
              <a:gd name="connsiteY3" fmla="*/ 1769129 h 2016638"/>
              <a:gd name="connsiteX4" fmla="*/ 2016624 w 2016624"/>
              <a:gd name="connsiteY4" fmla="*/ 2016638 h 2016638"/>
              <a:gd name="connsiteX0" fmla="*/ 1769116 w 1769116"/>
              <a:gd name="connsiteY0" fmla="*/ 2016638 h 2016638"/>
              <a:gd name="connsiteX1" fmla="*/ 0 w 1769116"/>
              <a:gd name="connsiteY1" fmla="*/ 0 h 2016638"/>
              <a:gd name="connsiteX2" fmla="*/ 1133691 w 1769116"/>
              <a:gd name="connsiteY2" fmla="*/ 744515 h 2016638"/>
              <a:gd name="connsiteX3" fmla="*/ 1769116 w 1769116"/>
              <a:gd name="connsiteY3" fmla="*/ 1769129 h 2016638"/>
              <a:gd name="connsiteX4" fmla="*/ 1769116 w 1769116"/>
              <a:gd name="connsiteY4" fmla="*/ 2016638 h 201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9116" h="2016638">
                <a:moveTo>
                  <a:pt x="1769116" y="2016638"/>
                </a:moveTo>
                <a:lnTo>
                  <a:pt x="0" y="0"/>
                </a:lnTo>
                <a:lnTo>
                  <a:pt x="1133691" y="744515"/>
                </a:lnTo>
                <a:lnTo>
                  <a:pt x="1769116" y="1769129"/>
                </a:lnTo>
                <a:lnTo>
                  <a:pt x="1769116" y="2016638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E3E59C-5DBC-43B6-B282-002752FC16F4}"/>
              </a:ext>
            </a:extLst>
          </p:cNvPr>
          <p:cNvSpPr/>
          <p:nvPr/>
        </p:nvSpPr>
        <p:spPr>
          <a:xfrm>
            <a:off x="4462145" y="3051045"/>
            <a:ext cx="1779274" cy="2034941"/>
          </a:xfrm>
          <a:custGeom>
            <a:avLst/>
            <a:gdLst>
              <a:gd name="connsiteX0" fmla="*/ 0 w 2033134"/>
              <a:gd name="connsiteY0" fmla="*/ 0 h 2034941"/>
              <a:gd name="connsiteX1" fmla="*/ 2033134 w 2033134"/>
              <a:gd name="connsiteY1" fmla="*/ 2034941 h 2034941"/>
              <a:gd name="connsiteX2" fmla="*/ 1779274 w 2033134"/>
              <a:gd name="connsiteY2" fmla="*/ 2034941 h 2034941"/>
              <a:gd name="connsiteX3" fmla="*/ 505446 w 2033134"/>
              <a:gd name="connsiteY3" fmla="*/ 1340269 h 2034941"/>
              <a:gd name="connsiteX4" fmla="*/ 0 w 2033134"/>
              <a:gd name="connsiteY4" fmla="*/ 254085 h 2034941"/>
              <a:gd name="connsiteX0" fmla="*/ 0 w 1779274"/>
              <a:gd name="connsiteY0" fmla="*/ 0 h 2034941"/>
              <a:gd name="connsiteX1" fmla="*/ 1779274 w 1779274"/>
              <a:gd name="connsiteY1" fmla="*/ 2034941 h 2034941"/>
              <a:gd name="connsiteX2" fmla="*/ 505446 w 1779274"/>
              <a:gd name="connsiteY2" fmla="*/ 1340269 h 2034941"/>
              <a:gd name="connsiteX3" fmla="*/ 0 w 1779274"/>
              <a:gd name="connsiteY3" fmla="*/ 254085 h 2034941"/>
              <a:gd name="connsiteX4" fmla="*/ 0 w 1779274"/>
              <a:gd name="connsiteY4" fmla="*/ 0 h 203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9274" h="2034941">
                <a:moveTo>
                  <a:pt x="0" y="0"/>
                </a:moveTo>
                <a:lnTo>
                  <a:pt x="1779274" y="2034941"/>
                </a:lnTo>
                <a:lnTo>
                  <a:pt x="505446" y="1340269"/>
                </a:lnTo>
                <a:lnTo>
                  <a:pt x="0" y="25408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B3EA8-50F0-4224-B900-99520E13D003}"/>
              </a:ext>
            </a:extLst>
          </p:cNvPr>
          <p:cNvSpPr txBox="1"/>
          <p:nvPr/>
        </p:nvSpPr>
        <p:spPr>
          <a:xfrm>
            <a:off x="5196006" y="2676240"/>
            <a:ext cx="178729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045C7-8C29-4388-91D9-F3E894D7C278}"/>
              </a:ext>
            </a:extLst>
          </p:cNvPr>
          <p:cNvSpPr txBox="1"/>
          <p:nvPr/>
        </p:nvSpPr>
        <p:spPr>
          <a:xfrm>
            <a:off x="5228609" y="3027591"/>
            <a:ext cx="1722089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F495905C-BAED-425B-BA82-9F0ACD519498}"/>
              </a:ext>
            </a:extLst>
          </p:cNvPr>
          <p:cNvSpPr/>
          <p:nvPr/>
        </p:nvSpPr>
        <p:spPr>
          <a:xfrm>
            <a:off x="5948045" y="1830970"/>
            <a:ext cx="4144009" cy="3263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51" y="11506"/>
                </a:moveTo>
                <a:lnTo>
                  <a:pt x="19905" y="12960"/>
                </a:lnTo>
                <a:cubicBezTo>
                  <a:pt x="19780" y="13120"/>
                  <a:pt x="19581" y="13120"/>
                  <a:pt x="19462" y="12960"/>
                </a:cubicBezTo>
                <a:lnTo>
                  <a:pt x="11373" y="2689"/>
                </a:lnTo>
                <a:cubicBezTo>
                  <a:pt x="10016" y="967"/>
                  <a:pt x="8175" y="0"/>
                  <a:pt x="6256" y="0"/>
                </a:cubicBezTo>
                <a:lnTo>
                  <a:pt x="0" y="0"/>
                </a:lnTo>
                <a:lnTo>
                  <a:pt x="14841" y="18843"/>
                </a:lnTo>
                <a:cubicBezTo>
                  <a:pt x="14967" y="19003"/>
                  <a:pt x="14967" y="19255"/>
                  <a:pt x="14841" y="19406"/>
                </a:cubicBezTo>
                <a:lnTo>
                  <a:pt x="13650" y="20919"/>
                </a:lnTo>
                <a:cubicBezTo>
                  <a:pt x="13451" y="21171"/>
                  <a:pt x="13590" y="21600"/>
                  <a:pt x="13875" y="21600"/>
                </a:cubicBezTo>
                <a:lnTo>
                  <a:pt x="21600" y="21600"/>
                </a:lnTo>
                <a:lnTo>
                  <a:pt x="21600" y="11792"/>
                </a:lnTo>
                <a:cubicBezTo>
                  <a:pt x="21587" y="11439"/>
                  <a:pt x="21249" y="11254"/>
                  <a:pt x="21051" y="1150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C0DBF74E-4851-4ECE-B6B3-A79770EC1086}"/>
              </a:ext>
            </a:extLst>
          </p:cNvPr>
          <p:cNvSpPr/>
          <p:nvPr/>
        </p:nvSpPr>
        <p:spPr>
          <a:xfrm>
            <a:off x="2099947" y="1822087"/>
            <a:ext cx="4141472" cy="326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63" y="2757"/>
                </a:moveTo>
                <a:cubicBezTo>
                  <a:pt x="6637" y="2597"/>
                  <a:pt x="6637" y="2345"/>
                  <a:pt x="6763" y="2194"/>
                </a:cubicBezTo>
                <a:lnTo>
                  <a:pt x="7955" y="681"/>
                </a:lnTo>
                <a:cubicBezTo>
                  <a:pt x="8154" y="429"/>
                  <a:pt x="8015" y="0"/>
                  <a:pt x="7730" y="0"/>
                </a:cubicBezTo>
                <a:lnTo>
                  <a:pt x="0" y="0"/>
                </a:lnTo>
                <a:lnTo>
                  <a:pt x="0" y="9808"/>
                </a:lnTo>
                <a:cubicBezTo>
                  <a:pt x="0" y="10161"/>
                  <a:pt x="338" y="10346"/>
                  <a:pt x="537" y="10094"/>
                </a:cubicBezTo>
                <a:lnTo>
                  <a:pt x="1682" y="8640"/>
                </a:lnTo>
                <a:cubicBezTo>
                  <a:pt x="1808" y="8480"/>
                  <a:pt x="2007" y="8480"/>
                  <a:pt x="2126" y="8640"/>
                </a:cubicBezTo>
                <a:lnTo>
                  <a:pt x="10220" y="18911"/>
                </a:lnTo>
                <a:cubicBezTo>
                  <a:pt x="11578" y="20633"/>
                  <a:pt x="13420" y="21600"/>
                  <a:pt x="15341" y="21600"/>
                </a:cubicBezTo>
                <a:lnTo>
                  <a:pt x="21600" y="21600"/>
                </a:lnTo>
                <a:lnTo>
                  <a:pt x="6763" y="275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" name="Graphic 10" descr="Bullseye with solid fill">
            <a:extLst>
              <a:ext uri="{FF2B5EF4-FFF2-40B4-BE49-F238E27FC236}">
                <a16:creationId xmlns:a16="http://schemas.microsoft.com/office/drawing/2014/main" id="{48A62EAC-F7D2-A349-8E8B-D5128707A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28005" y="2027327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13" descr="Stopwatch 75% with solid fill">
            <a:extLst>
              <a:ext uri="{FF2B5EF4-FFF2-40B4-BE49-F238E27FC236}">
                <a16:creationId xmlns:a16="http://schemas.microsoft.com/office/drawing/2014/main" id="{C8B549CC-44CF-9348-B88F-80B2184C31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58874" y="4101688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613B50F4-CD6C-BB47-A762-E714796D02B5}"/>
              </a:ext>
            </a:extLst>
          </p:cNvPr>
          <p:cNvSpPr txBox="1"/>
          <p:nvPr/>
        </p:nvSpPr>
        <p:spPr>
          <a:xfrm rot="2700000">
            <a:off x="2670274" y="3438363"/>
            <a:ext cx="2951193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/>
              <a:t>Lorem Ipsum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5280A54C-9FEB-1247-A2E3-B20EC800E0FB}"/>
              </a:ext>
            </a:extLst>
          </p:cNvPr>
          <p:cNvSpPr txBox="1"/>
          <p:nvPr/>
        </p:nvSpPr>
        <p:spPr>
          <a:xfrm rot="2700000">
            <a:off x="6618330" y="2769515"/>
            <a:ext cx="2951193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F9533F-AF66-4620-BE6E-379927B9CC2B}"/>
              </a:ext>
            </a:extLst>
          </p:cNvPr>
          <p:cNvGrpSpPr/>
          <p:nvPr/>
        </p:nvGrpSpPr>
        <p:grpSpPr>
          <a:xfrm>
            <a:off x="8927481" y="1225779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2D43CE-B031-416E-9F16-022095698B7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CBB54A4-9608-4B61-9E2B-644FD3A228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6F5369-4AF2-48D1-98AF-D63059F67D27}"/>
              </a:ext>
            </a:extLst>
          </p:cNvPr>
          <p:cNvGrpSpPr/>
          <p:nvPr/>
        </p:nvGrpSpPr>
        <p:grpSpPr>
          <a:xfrm>
            <a:off x="338440" y="4399832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9509A8B-DB38-432A-8AB9-914EDA7D959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53A1E61-57C2-4BA2-A1D8-49AAF55B3D9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850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Arrows – Slide Template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F4F5337-D456-48A2-B11C-D1899ECD4C16}"/>
              </a:ext>
            </a:extLst>
          </p:cNvPr>
          <p:cNvSpPr/>
          <p:nvPr/>
        </p:nvSpPr>
        <p:spPr>
          <a:xfrm>
            <a:off x="4462145" y="1830970"/>
            <a:ext cx="3255016" cy="3255016"/>
          </a:xfrm>
          <a:custGeom>
            <a:avLst/>
            <a:gdLst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3255016 w 3255016"/>
              <a:gd name="connsiteY2" fmla="*/ 1769129 h 3255016"/>
              <a:gd name="connsiteX3" fmla="*/ 3255016 w 3255016"/>
              <a:gd name="connsiteY3" fmla="*/ 2701362 h 3255016"/>
              <a:gd name="connsiteX4" fmla="*/ 2701362 w 3255016"/>
              <a:gd name="connsiteY4" fmla="*/ 3255016 h 3255016"/>
              <a:gd name="connsiteX5" fmla="*/ 1779274 w 3255016"/>
              <a:gd name="connsiteY5" fmla="*/ 3255016 h 3255016"/>
              <a:gd name="connsiteX6" fmla="*/ 0 w 3255016"/>
              <a:gd name="connsiteY6" fmla="*/ 1474160 h 3255016"/>
              <a:gd name="connsiteX7" fmla="*/ 0 w 3255016"/>
              <a:gd name="connsiteY7" fmla="*/ 553654 h 3255016"/>
              <a:gd name="connsiteX8" fmla="*/ 553654 w 3255016"/>
              <a:gd name="connsiteY8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366672 w 3255016"/>
              <a:gd name="connsiteY2" fmla="*/ 887187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0 w 3255016"/>
              <a:gd name="connsiteY7" fmla="*/ 1474160 h 3255016"/>
              <a:gd name="connsiteX8" fmla="*/ 0 w 3255016"/>
              <a:gd name="connsiteY8" fmla="*/ 553654 h 3255016"/>
              <a:gd name="connsiteX9" fmla="*/ 553654 w 3255016"/>
              <a:gd name="connsiteY9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0 w 3255016"/>
              <a:gd name="connsiteY7" fmla="*/ 1474160 h 3255016"/>
              <a:gd name="connsiteX8" fmla="*/ 0 w 3255016"/>
              <a:gd name="connsiteY8" fmla="*/ 553654 h 3255016"/>
              <a:gd name="connsiteX9" fmla="*/ 553654 w 3255016"/>
              <a:gd name="connsiteY9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855642 w 3255016"/>
              <a:gd name="connsiteY7" fmla="*/ 2333366 h 3255016"/>
              <a:gd name="connsiteX8" fmla="*/ 0 w 3255016"/>
              <a:gd name="connsiteY8" fmla="*/ 1474160 h 3255016"/>
              <a:gd name="connsiteX9" fmla="*/ 0 w 3255016"/>
              <a:gd name="connsiteY9" fmla="*/ 553654 h 3255016"/>
              <a:gd name="connsiteX10" fmla="*/ 553654 w 3255016"/>
              <a:gd name="connsiteY10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505446 w 3255016"/>
              <a:gd name="connsiteY7" fmla="*/ 2560344 h 3255016"/>
              <a:gd name="connsiteX8" fmla="*/ 0 w 3255016"/>
              <a:gd name="connsiteY8" fmla="*/ 1474160 h 3255016"/>
              <a:gd name="connsiteX9" fmla="*/ 0 w 3255016"/>
              <a:gd name="connsiteY9" fmla="*/ 553654 h 3255016"/>
              <a:gd name="connsiteX10" fmla="*/ 553654 w 3255016"/>
              <a:gd name="connsiteY10" fmla="*/ 0 h 325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016" h="3255016">
                <a:moveTo>
                  <a:pt x="553654" y="0"/>
                </a:moveTo>
                <a:lnTo>
                  <a:pt x="1485900" y="0"/>
                </a:lnTo>
                <a:lnTo>
                  <a:pt x="2619591" y="744515"/>
                </a:lnTo>
                <a:lnTo>
                  <a:pt x="3255016" y="1769129"/>
                </a:lnTo>
                <a:lnTo>
                  <a:pt x="3255016" y="2701362"/>
                </a:lnTo>
                <a:cubicBezTo>
                  <a:pt x="3255016" y="3007424"/>
                  <a:pt x="3007424" y="3255016"/>
                  <a:pt x="2701362" y="3255016"/>
                </a:cubicBezTo>
                <a:lnTo>
                  <a:pt x="1779274" y="3255016"/>
                </a:lnTo>
                <a:lnTo>
                  <a:pt x="505446" y="2560344"/>
                </a:lnTo>
                <a:lnTo>
                  <a:pt x="0" y="1474160"/>
                </a:lnTo>
                <a:lnTo>
                  <a:pt x="0" y="553654"/>
                </a:lnTo>
                <a:cubicBezTo>
                  <a:pt x="0" y="247592"/>
                  <a:pt x="247592" y="0"/>
                  <a:pt x="553654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413CEEF-73E3-4501-9110-3A4E79CB35CE}"/>
              </a:ext>
            </a:extLst>
          </p:cNvPr>
          <p:cNvSpPr/>
          <p:nvPr/>
        </p:nvSpPr>
        <p:spPr>
          <a:xfrm>
            <a:off x="5948045" y="1830970"/>
            <a:ext cx="1769116" cy="2016638"/>
          </a:xfrm>
          <a:custGeom>
            <a:avLst/>
            <a:gdLst>
              <a:gd name="connsiteX0" fmla="*/ 0 w 2016624"/>
              <a:gd name="connsiteY0" fmla="*/ 0 h 2016638"/>
              <a:gd name="connsiteX1" fmla="*/ 247508 w 2016624"/>
              <a:gd name="connsiteY1" fmla="*/ 0 h 2016638"/>
              <a:gd name="connsiteX2" fmla="*/ 1381199 w 2016624"/>
              <a:gd name="connsiteY2" fmla="*/ 744515 h 2016638"/>
              <a:gd name="connsiteX3" fmla="*/ 2016624 w 2016624"/>
              <a:gd name="connsiteY3" fmla="*/ 1769129 h 2016638"/>
              <a:gd name="connsiteX4" fmla="*/ 2016624 w 2016624"/>
              <a:gd name="connsiteY4" fmla="*/ 2016638 h 2016638"/>
              <a:gd name="connsiteX0" fmla="*/ 1769116 w 1769116"/>
              <a:gd name="connsiteY0" fmla="*/ 2016638 h 2016638"/>
              <a:gd name="connsiteX1" fmla="*/ 0 w 1769116"/>
              <a:gd name="connsiteY1" fmla="*/ 0 h 2016638"/>
              <a:gd name="connsiteX2" fmla="*/ 1133691 w 1769116"/>
              <a:gd name="connsiteY2" fmla="*/ 744515 h 2016638"/>
              <a:gd name="connsiteX3" fmla="*/ 1769116 w 1769116"/>
              <a:gd name="connsiteY3" fmla="*/ 1769129 h 2016638"/>
              <a:gd name="connsiteX4" fmla="*/ 1769116 w 1769116"/>
              <a:gd name="connsiteY4" fmla="*/ 2016638 h 201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9116" h="2016638">
                <a:moveTo>
                  <a:pt x="1769116" y="2016638"/>
                </a:moveTo>
                <a:lnTo>
                  <a:pt x="0" y="0"/>
                </a:lnTo>
                <a:lnTo>
                  <a:pt x="1133691" y="744515"/>
                </a:lnTo>
                <a:lnTo>
                  <a:pt x="1769116" y="1769129"/>
                </a:lnTo>
                <a:lnTo>
                  <a:pt x="1769116" y="2016638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E3E59C-5DBC-43B6-B282-002752FC16F4}"/>
              </a:ext>
            </a:extLst>
          </p:cNvPr>
          <p:cNvSpPr/>
          <p:nvPr/>
        </p:nvSpPr>
        <p:spPr>
          <a:xfrm>
            <a:off x="4462145" y="3051045"/>
            <a:ext cx="1779274" cy="2034941"/>
          </a:xfrm>
          <a:custGeom>
            <a:avLst/>
            <a:gdLst>
              <a:gd name="connsiteX0" fmla="*/ 0 w 2033134"/>
              <a:gd name="connsiteY0" fmla="*/ 0 h 2034941"/>
              <a:gd name="connsiteX1" fmla="*/ 2033134 w 2033134"/>
              <a:gd name="connsiteY1" fmla="*/ 2034941 h 2034941"/>
              <a:gd name="connsiteX2" fmla="*/ 1779274 w 2033134"/>
              <a:gd name="connsiteY2" fmla="*/ 2034941 h 2034941"/>
              <a:gd name="connsiteX3" fmla="*/ 505446 w 2033134"/>
              <a:gd name="connsiteY3" fmla="*/ 1340269 h 2034941"/>
              <a:gd name="connsiteX4" fmla="*/ 0 w 2033134"/>
              <a:gd name="connsiteY4" fmla="*/ 254085 h 2034941"/>
              <a:gd name="connsiteX0" fmla="*/ 0 w 1779274"/>
              <a:gd name="connsiteY0" fmla="*/ 0 h 2034941"/>
              <a:gd name="connsiteX1" fmla="*/ 1779274 w 1779274"/>
              <a:gd name="connsiteY1" fmla="*/ 2034941 h 2034941"/>
              <a:gd name="connsiteX2" fmla="*/ 505446 w 1779274"/>
              <a:gd name="connsiteY2" fmla="*/ 1340269 h 2034941"/>
              <a:gd name="connsiteX3" fmla="*/ 0 w 1779274"/>
              <a:gd name="connsiteY3" fmla="*/ 254085 h 2034941"/>
              <a:gd name="connsiteX4" fmla="*/ 0 w 1779274"/>
              <a:gd name="connsiteY4" fmla="*/ 0 h 203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9274" h="2034941">
                <a:moveTo>
                  <a:pt x="0" y="0"/>
                </a:moveTo>
                <a:lnTo>
                  <a:pt x="1779274" y="2034941"/>
                </a:lnTo>
                <a:lnTo>
                  <a:pt x="505446" y="1340269"/>
                </a:lnTo>
                <a:lnTo>
                  <a:pt x="0" y="25408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B3EA8-50F0-4224-B900-99520E13D003}"/>
              </a:ext>
            </a:extLst>
          </p:cNvPr>
          <p:cNvSpPr txBox="1"/>
          <p:nvPr/>
        </p:nvSpPr>
        <p:spPr>
          <a:xfrm>
            <a:off x="5196006" y="2676240"/>
            <a:ext cx="178729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045C7-8C29-4388-91D9-F3E894D7C278}"/>
              </a:ext>
            </a:extLst>
          </p:cNvPr>
          <p:cNvSpPr txBox="1"/>
          <p:nvPr/>
        </p:nvSpPr>
        <p:spPr>
          <a:xfrm>
            <a:off x="5228609" y="3027591"/>
            <a:ext cx="1722089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/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F495905C-BAED-425B-BA82-9F0ACD519498}"/>
              </a:ext>
            </a:extLst>
          </p:cNvPr>
          <p:cNvSpPr/>
          <p:nvPr/>
        </p:nvSpPr>
        <p:spPr>
          <a:xfrm>
            <a:off x="5948045" y="1830970"/>
            <a:ext cx="4144009" cy="3263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51" y="11506"/>
                </a:moveTo>
                <a:lnTo>
                  <a:pt x="19905" y="12960"/>
                </a:lnTo>
                <a:cubicBezTo>
                  <a:pt x="19780" y="13120"/>
                  <a:pt x="19581" y="13120"/>
                  <a:pt x="19462" y="12960"/>
                </a:cubicBezTo>
                <a:lnTo>
                  <a:pt x="11373" y="2689"/>
                </a:lnTo>
                <a:cubicBezTo>
                  <a:pt x="10016" y="967"/>
                  <a:pt x="8175" y="0"/>
                  <a:pt x="6256" y="0"/>
                </a:cubicBezTo>
                <a:lnTo>
                  <a:pt x="0" y="0"/>
                </a:lnTo>
                <a:lnTo>
                  <a:pt x="14841" y="18843"/>
                </a:lnTo>
                <a:cubicBezTo>
                  <a:pt x="14967" y="19003"/>
                  <a:pt x="14967" y="19255"/>
                  <a:pt x="14841" y="19406"/>
                </a:cubicBezTo>
                <a:lnTo>
                  <a:pt x="13650" y="20919"/>
                </a:lnTo>
                <a:cubicBezTo>
                  <a:pt x="13451" y="21171"/>
                  <a:pt x="13590" y="21600"/>
                  <a:pt x="13875" y="21600"/>
                </a:cubicBezTo>
                <a:lnTo>
                  <a:pt x="21600" y="21600"/>
                </a:lnTo>
                <a:lnTo>
                  <a:pt x="21600" y="11792"/>
                </a:lnTo>
                <a:cubicBezTo>
                  <a:pt x="21587" y="11439"/>
                  <a:pt x="21249" y="11254"/>
                  <a:pt x="21051" y="1150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C0DBF74E-4851-4ECE-B6B3-A79770EC1086}"/>
              </a:ext>
            </a:extLst>
          </p:cNvPr>
          <p:cNvSpPr/>
          <p:nvPr/>
        </p:nvSpPr>
        <p:spPr>
          <a:xfrm>
            <a:off x="2099947" y="1822087"/>
            <a:ext cx="4141472" cy="3263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63" y="2757"/>
                </a:moveTo>
                <a:cubicBezTo>
                  <a:pt x="6637" y="2597"/>
                  <a:pt x="6637" y="2345"/>
                  <a:pt x="6763" y="2194"/>
                </a:cubicBezTo>
                <a:lnTo>
                  <a:pt x="7955" y="681"/>
                </a:lnTo>
                <a:cubicBezTo>
                  <a:pt x="8154" y="429"/>
                  <a:pt x="8015" y="0"/>
                  <a:pt x="7730" y="0"/>
                </a:cubicBezTo>
                <a:lnTo>
                  <a:pt x="0" y="0"/>
                </a:lnTo>
                <a:lnTo>
                  <a:pt x="0" y="9808"/>
                </a:lnTo>
                <a:cubicBezTo>
                  <a:pt x="0" y="10161"/>
                  <a:pt x="338" y="10346"/>
                  <a:pt x="537" y="10094"/>
                </a:cubicBezTo>
                <a:lnTo>
                  <a:pt x="1682" y="8640"/>
                </a:lnTo>
                <a:cubicBezTo>
                  <a:pt x="1808" y="8480"/>
                  <a:pt x="2007" y="8480"/>
                  <a:pt x="2126" y="8640"/>
                </a:cubicBezTo>
                <a:lnTo>
                  <a:pt x="10220" y="18911"/>
                </a:lnTo>
                <a:cubicBezTo>
                  <a:pt x="11578" y="20633"/>
                  <a:pt x="13420" y="21600"/>
                  <a:pt x="15341" y="21600"/>
                </a:cubicBezTo>
                <a:lnTo>
                  <a:pt x="21600" y="21600"/>
                </a:lnTo>
                <a:lnTo>
                  <a:pt x="6763" y="275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" name="Graphic 10" descr="Bullseye with solid fill">
            <a:extLst>
              <a:ext uri="{FF2B5EF4-FFF2-40B4-BE49-F238E27FC236}">
                <a16:creationId xmlns:a16="http://schemas.microsoft.com/office/drawing/2014/main" id="{48A62EAC-F7D2-A349-8E8B-D5128707A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28005" y="2027327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13" descr="Stopwatch 75% with solid fill">
            <a:extLst>
              <a:ext uri="{FF2B5EF4-FFF2-40B4-BE49-F238E27FC236}">
                <a16:creationId xmlns:a16="http://schemas.microsoft.com/office/drawing/2014/main" id="{C8B549CC-44CF-9348-B88F-80B2184C31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58874" y="4101688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613B50F4-CD6C-BB47-A762-E714796D02B5}"/>
              </a:ext>
            </a:extLst>
          </p:cNvPr>
          <p:cNvSpPr txBox="1"/>
          <p:nvPr/>
        </p:nvSpPr>
        <p:spPr>
          <a:xfrm rot="2700000">
            <a:off x="2670274" y="3438363"/>
            <a:ext cx="2951193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/>
              <a:t>Lorem Ipsum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5280A54C-9FEB-1247-A2E3-B20EC800E0FB}"/>
              </a:ext>
            </a:extLst>
          </p:cNvPr>
          <p:cNvSpPr txBox="1"/>
          <p:nvPr/>
        </p:nvSpPr>
        <p:spPr>
          <a:xfrm rot="2700000">
            <a:off x="6618330" y="2769515"/>
            <a:ext cx="2951193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F9533F-AF66-4620-BE6E-379927B9CC2B}"/>
              </a:ext>
            </a:extLst>
          </p:cNvPr>
          <p:cNvGrpSpPr/>
          <p:nvPr/>
        </p:nvGrpSpPr>
        <p:grpSpPr>
          <a:xfrm>
            <a:off x="8927481" y="1225779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2D43CE-B031-416E-9F16-022095698B7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CBB54A4-9608-4B61-9E2B-644FD3A228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6F5369-4AF2-48D1-98AF-D63059F67D27}"/>
              </a:ext>
            </a:extLst>
          </p:cNvPr>
          <p:cNvGrpSpPr/>
          <p:nvPr/>
        </p:nvGrpSpPr>
        <p:grpSpPr>
          <a:xfrm>
            <a:off x="338440" y="4399832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9509A8B-DB38-432A-8AB9-914EDA7D959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53A1E61-57C2-4BA2-A1D8-49AAF55B3D9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723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283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Opposing Arrows – Slide Template</vt:lpstr>
      <vt:lpstr>Opposing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Opposing Arrows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2022-04-27T03:05:36Z</dcterms:modified>
  <cp:category>Charts &amp; Diagrams</cp:category>
</cp:coreProperties>
</file>