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7611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Flags – Slide Template</a:t>
            </a:r>
          </a:p>
        </p:txBody>
      </p:sp>
      <p:grpSp>
        <p:nvGrpSpPr>
          <p:cNvPr id="6" name="Group 5">
            <a:extLst>
              <a:ext uri="{FF2B5EF4-FFF2-40B4-BE49-F238E27FC236}">
                <a16:creationId xmlns:a16="http://schemas.microsoft.com/office/drawing/2014/main" id="{13FA4331-13DB-49F1-982C-8CE85DF3BF1C}"/>
              </a:ext>
            </a:extLst>
          </p:cNvPr>
          <p:cNvGrpSpPr/>
          <p:nvPr/>
        </p:nvGrpSpPr>
        <p:grpSpPr>
          <a:xfrm>
            <a:off x="451749" y="4259192"/>
            <a:ext cx="3621292" cy="1683193"/>
            <a:chOff x="332936" y="2555951"/>
            <a:chExt cx="2926080" cy="2244257"/>
          </a:xfrm>
        </p:grpSpPr>
        <p:sp>
          <p:nvSpPr>
            <p:cNvPr id="7" name="TextBox 6">
              <a:extLst>
                <a:ext uri="{FF2B5EF4-FFF2-40B4-BE49-F238E27FC236}">
                  <a16:creationId xmlns:a16="http://schemas.microsoft.com/office/drawing/2014/main" id="{A08FC1B8-142E-4150-BF80-B8480F52284E}"/>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8" name="TextBox 7">
              <a:extLst>
                <a:ext uri="{FF2B5EF4-FFF2-40B4-BE49-F238E27FC236}">
                  <a16:creationId xmlns:a16="http://schemas.microsoft.com/office/drawing/2014/main" id="{B25EA17F-1E11-4950-8D92-0F35D7EAB75D}"/>
                </a:ext>
              </a:extLst>
            </p:cNvPr>
            <p:cNvSpPr txBox="1"/>
            <p:nvPr/>
          </p:nvSpPr>
          <p:spPr>
            <a:xfrm>
              <a:off x="332936" y="3086919"/>
              <a:ext cx="2926080" cy="1713289"/>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71517D97-D9BB-4DA6-85EB-082A28046E1B}"/>
              </a:ext>
            </a:extLst>
          </p:cNvPr>
          <p:cNvGrpSpPr/>
          <p:nvPr/>
        </p:nvGrpSpPr>
        <p:grpSpPr>
          <a:xfrm>
            <a:off x="5070959" y="3050405"/>
            <a:ext cx="3621292" cy="1683193"/>
            <a:chOff x="332936" y="2555951"/>
            <a:chExt cx="2926080" cy="2244257"/>
          </a:xfrm>
        </p:grpSpPr>
        <p:sp>
          <p:nvSpPr>
            <p:cNvPr id="10" name="TextBox 9">
              <a:extLst>
                <a:ext uri="{FF2B5EF4-FFF2-40B4-BE49-F238E27FC236}">
                  <a16:creationId xmlns:a16="http://schemas.microsoft.com/office/drawing/2014/main" id="{D78B853F-3178-49E3-A8F9-75A8E391AA2E}"/>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 name="TextBox 10">
              <a:extLst>
                <a:ext uri="{FF2B5EF4-FFF2-40B4-BE49-F238E27FC236}">
                  <a16:creationId xmlns:a16="http://schemas.microsoft.com/office/drawing/2014/main" id="{AB5CD660-C05D-4672-8CC8-E88B0DEFB7AE}"/>
                </a:ext>
              </a:extLst>
            </p:cNvPr>
            <p:cNvSpPr txBox="1"/>
            <p:nvPr/>
          </p:nvSpPr>
          <p:spPr>
            <a:xfrm>
              <a:off x="332936" y="3086919"/>
              <a:ext cx="2926080" cy="1713289"/>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 name="Arrow: Pentagon 3">
            <a:extLst>
              <a:ext uri="{FF2B5EF4-FFF2-40B4-BE49-F238E27FC236}">
                <a16:creationId xmlns:a16="http://schemas.microsoft.com/office/drawing/2014/main" id="{BC841D43-BDC3-45DD-B51C-1F07940B7307}"/>
              </a:ext>
            </a:extLst>
          </p:cNvPr>
          <p:cNvSpPr/>
          <p:nvPr/>
        </p:nvSpPr>
        <p:spPr>
          <a:xfrm>
            <a:off x="4572001" y="1517376"/>
            <a:ext cx="2512345" cy="1244433"/>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5" name="Arrow: Pentagon 4">
            <a:extLst>
              <a:ext uri="{FF2B5EF4-FFF2-40B4-BE49-F238E27FC236}">
                <a16:creationId xmlns:a16="http://schemas.microsoft.com/office/drawing/2014/main" id="{105D90A7-C16C-4DAB-A511-296411B4A16C}"/>
              </a:ext>
            </a:extLst>
          </p:cNvPr>
          <p:cNvSpPr/>
          <p:nvPr/>
        </p:nvSpPr>
        <p:spPr>
          <a:xfrm flipH="1">
            <a:off x="2059654" y="2761809"/>
            <a:ext cx="2512345" cy="1244433"/>
          </a:xfrm>
          <a:prstGeom prst="homePlat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34" name="Freeform: Shape 33">
            <a:extLst>
              <a:ext uri="{FF2B5EF4-FFF2-40B4-BE49-F238E27FC236}">
                <a16:creationId xmlns:a16="http://schemas.microsoft.com/office/drawing/2014/main" id="{D9AB883F-A1F3-49E4-9A2A-20E24F01CDE7}"/>
              </a:ext>
            </a:extLst>
          </p:cNvPr>
          <p:cNvSpPr/>
          <p:nvPr/>
        </p:nvSpPr>
        <p:spPr>
          <a:xfrm>
            <a:off x="4465155" y="1366537"/>
            <a:ext cx="213690" cy="4939373"/>
          </a:xfrm>
          <a:custGeom>
            <a:avLst/>
            <a:gdLst>
              <a:gd name="connsiteX0" fmla="*/ 106845 w 213690"/>
              <a:gd name="connsiteY0" fmla="*/ 0 h 4939373"/>
              <a:gd name="connsiteX1" fmla="*/ 213690 w 213690"/>
              <a:gd name="connsiteY1" fmla="*/ 106845 h 4939373"/>
              <a:gd name="connsiteX2" fmla="*/ 213690 w 213690"/>
              <a:gd name="connsiteY2" fmla="*/ 470370 h 4939373"/>
              <a:gd name="connsiteX3" fmla="*/ 213690 w 213690"/>
              <a:gd name="connsiteY3" fmla="*/ 4575848 h 4939373"/>
              <a:gd name="connsiteX4" fmla="*/ 213690 w 213690"/>
              <a:gd name="connsiteY4" fmla="*/ 4939373 h 4939373"/>
              <a:gd name="connsiteX5" fmla="*/ 0 w 213690"/>
              <a:gd name="connsiteY5" fmla="*/ 4939373 h 4939373"/>
              <a:gd name="connsiteX6" fmla="*/ 0 w 213690"/>
              <a:gd name="connsiteY6" fmla="*/ 4575848 h 4939373"/>
              <a:gd name="connsiteX7" fmla="*/ 0 w 213690"/>
              <a:gd name="connsiteY7" fmla="*/ 470370 h 4939373"/>
              <a:gd name="connsiteX8" fmla="*/ 0 w 213690"/>
              <a:gd name="connsiteY8" fmla="*/ 106845 h 4939373"/>
              <a:gd name="connsiteX9" fmla="*/ 106845 w 213690"/>
              <a:gd name="connsiteY9" fmla="*/ 0 h 493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90" h="4939373">
                <a:moveTo>
                  <a:pt x="106845" y="0"/>
                </a:moveTo>
                <a:cubicBezTo>
                  <a:pt x="165854" y="0"/>
                  <a:pt x="213690" y="47837"/>
                  <a:pt x="213690" y="106845"/>
                </a:cubicBezTo>
                <a:lnTo>
                  <a:pt x="213690" y="470370"/>
                </a:lnTo>
                <a:lnTo>
                  <a:pt x="213690" y="4575848"/>
                </a:lnTo>
                <a:lnTo>
                  <a:pt x="213690" y="4939373"/>
                </a:lnTo>
                <a:lnTo>
                  <a:pt x="0" y="4939373"/>
                </a:lnTo>
                <a:lnTo>
                  <a:pt x="0" y="4575848"/>
                </a:lnTo>
                <a:lnTo>
                  <a:pt x="0" y="470370"/>
                </a:lnTo>
                <a:lnTo>
                  <a:pt x="0" y="106845"/>
                </a:lnTo>
                <a:cubicBezTo>
                  <a:pt x="0" y="47837"/>
                  <a:pt x="47837" y="0"/>
                  <a:pt x="106845" y="0"/>
                </a:cubicBezTo>
                <a:close/>
              </a:path>
            </a:pathLst>
          </a:custGeom>
          <a:ln>
            <a:noFill/>
          </a:ln>
        </p:spPr>
        <p:style>
          <a:lnRef idx="1">
            <a:schemeClr val="dk1"/>
          </a:lnRef>
          <a:fillRef idx="2">
            <a:schemeClr val="dk1"/>
          </a:fillRef>
          <a:effectRef idx="1">
            <a:schemeClr val="dk1"/>
          </a:effectRef>
          <a:fontRef idx="minor">
            <a:schemeClr val="dk1"/>
          </a:fontRef>
        </p:style>
        <p:txBody>
          <a:bodyPr wrap="square" rtlCol="0" anchor="ctr">
            <a:noAutofit/>
          </a:bodyPr>
          <a:lstStyle/>
          <a:p>
            <a:pPr algn="ctr"/>
            <a:endParaRPr lang="en-US" sz="1350"/>
          </a:p>
        </p:txBody>
      </p:sp>
      <p:grpSp>
        <p:nvGrpSpPr>
          <p:cNvPr id="21" name="Graphic 16" descr="Lightbulb">
            <a:extLst>
              <a:ext uri="{FF2B5EF4-FFF2-40B4-BE49-F238E27FC236}">
                <a16:creationId xmlns:a16="http://schemas.microsoft.com/office/drawing/2014/main" id="{437FA5EC-FB89-4EB6-A54C-BF883A516863}"/>
              </a:ext>
            </a:extLst>
          </p:cNvPr>
          <p:cNvGrpSpPr/>
          <p:nvPr/>
        </p:nvGrpSpPr>
        <p:grpSpPr>
          <a:xfrm>
            <a:off x="5128223" y="1687071"/>
            <a:ext cx="905042" cy="905042"/>
            <a:chOff x="6657975" y="2006600"/>
            <a:chExt cx="914400" cy="914400"/>
          </a:xfrm>
          <a:solidFill>
            <a:schemeClr val="tx1">
              <a:lumMod val="85000"/>
              <a:lumOff val="15000"/>
            </a:schemeClr>
          </a:solidFill>
        </p:grpSpPr>
        <p:sp>
          <p:nvSpPr>
            <p:cNvPr id="22" name="Freeform: Shape 21">
              <a:extLst>
                <a:ext uri="{FF2B5EF4-FFF2-40B4-BE49-F238E27FC236}">
                  <a16:creationId xmlns:a16="http://schemas.microsoft.com/office/drawing/2014/main" id="{D7156646-87D0-4CFE-A411-7356B5D9D5A1}"/>
                </a:ext>
              </a:extLst>
            </p:cNvPr>
            <p:cNvSpPr/>
            <p:nvPr/>
          </p:nvSpPr>
          <p:spPr>
            <a:xfrm>
              <a:off x="6991350" y="261620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3" name="Freeform: Shape 22">
              <a:extLst>
                <a:ext uri="{FF2B5EF4-FFF2-40B4-BE49-F238E27FC236}">
                  <a16:creationId xmlns:a16="http://schemas.microsoft.com/office/drawing/2014/main" id="{196B2A3F-8760-4BFC-992B-826DCBAA4608}"/>
                </a:ext>
              </a:extLst>
            </p:cNvPr>
            <p:cNvSpPr/>
            <p:nvPr/>
          </p:nvSpPr>
          <p:spPr>
            <a:xfrm>
              <a:off x="6991350" y="271145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4" name="Freeform: Shape 23">
              <a:extLst>
                <a:ext uri="{FF2B5EF4-FFF2-40B4-BE49-F238E27FC236}">
                  <a16:creationId xmlns:a16="http://schemas.microsoft.com/office/drawing/2014/main" id="{9A1E28DE-0789-479E-9BE0-CFAA3CCFFC94}"/>
                </a:ext>
              </a:extLst>
            </p:cNvPr>
            <p:cNvSpPr/>
            <p:nvPr/>
          </p:nvSpPr>
          <p:spPr>
            <a:xfrm>
              <a:off x="7053262" y="280670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5" name="Freeform: Shape 24">
              <a:extLst>
                <a:ext uri="{FF2B5EF4-FFF2-40B4-BE49-F238E27FC236}">
                  <a16:creationId xmlns:a16="http://schemas.microsoft.com/office/drawing/2014/main" id="{D5BCF004-CA61-41D8-9192-933A9113622D}"/>
                </a:ext>
              </a:extLst>
            </p:cNvPr>
            <p:cNvSpPr/>
            <p:nvPr/>
          </p:nvSpPr>
          <p:spPr>
            <a:xfrm>
              <a:off x="6867525" y="206375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26" name="Graphic 18" descr="Rocket">
            <a:extLst>
              <a:ext uri="{FF2B5EF4-FFF2-40B4-BE49-F238E27FC236}">
                <a16:creationId xmlns:a16="http://schemas.microsoft.com/office/drawing/2014/main" id="{7B897149-E1EF-4F08-A5F8-71B11F2C5691}"/>
              </a:ext>
            </a:extLst>
          </p:cNvPr>
          <p:cNvGrpSpPr/>
          <p:nvPr/>
        </p:nvGrpSpPr>
        <p:grpSpPr>
          <a:xfrm>
            <a:off x="3110734" y="2931504"/>
            <a:ext cx="905042" cy="905042"/>
            <a:chOff x="4619625" y="3263900"/>
            <a:chExt cx="914400" cy="914400"/>
          </a:xfrm>
          <a:solidFill>
            <a:schemeClr val="tx1">
              <a:lumMod val="85000"/>
              <a:lumOff val="15000"/>
            </a:schemeClr>
          </a:solidFill>
        </p:grpSpPr>
        <p:sp>
          <p:nvSpPr>
            <p:cNvPr id="27" name="Freeform: Shape 26">
              <a:extLst>
                <a:ext uri="{FF2B5EF4-FFF2-40B4-BE49-F238E27FC236}">
                  <a16:creationId xmlns:a16="http://schemas.microsoft.com/office/drawing/2014/main" id="{5C467160-08AD-4743-8254-2248C58E5568}"/>
                </a:ext>
              </a:extLst>
            </p:cNvPr>
            <p:cNvSpPr/>
            <p:nvPr/>
          </p:nvSpPr>
          <p:spPr>
            <a:xfrm>
              <a:off x="5285422" y="3338867"/>
              <a:ext cx="174747" cy="167919"/>
            </a:xfrm>
            <a:custGeom>
              <a:avLst/>
              <a:gdLst>
                <a:gd name="connsiteX0" fmla="*/ 170498 w 174747"/>
                <a:gd name="connsiteY0" fmla="*/ 5042 h 167919"/>
                <a:gd name="connsiteX1" fmla="*/ 0 w 174747"/>
                <a:gd name="connsiteY1" fmla="*/ 25997 h 167919"/>
                <a:gd name="connsiteX2" fmla="*/ 78105 w 174747"/>
                <a:gd name="connsiteY2" fmla="*/ 87910 h 167919"/>
                <a:gd name="connsiteX3" fmla="*/ 140970 w 174747"/>
                <a:gd name="connsiteY3" fmla="*/ 167920 h 167919"/>
                <a:gd name="connsiteX4" fmla="*/ 170498 w 174747"/>
                <a:gd name="connsiteY4" fmla="*/ 5042 h 1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747" h="167919">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8" name="Freeform: Shape 27">
              <a:extLst>
                <a:ext uri="{FF2B5EF4-FFF2-40B4-BE49-F238E27FC236}">
                  <a16:creationId xmlns:a16="http://schemas.microsoft.com/office/drawing/2014/main" id="{65C94D07-EAC5-42C7-8CEB-13FFB2AF7C79}"/>
                </a:ext>
              </a:extLst>
            </p:cNvPr>
            <p:cNvSpPr/>
            <p:nvPr/>
          </p:nvSpPr>
          <p:spPr>
            <a:xfrm>
              <a:off x="4693031" y="3600727"/>
              <a:ext cx="232345" cy="222232"/>
            </a:xfrm>
            <a:custGeom>
              <a:avLst/>
              <a:gdLst>
                <a:gd name="connsiteX0" fmla="*/ 232346 w 232345"/>
                <a:gd name="connsiteY0" fmla="*/ 14645 h 222232"/>
                <a:gd name="connsiteX1" fmla="*/ 199961 w 232345"/>
                <a:gd name="connsiteY1" fmla="*/ 2262 h 222232"/>
                <a:gd name="connsiteX2" fmla="*/ 161861 w 232345"/>
                <a:gd name="connsiteY2" fmla="*/ 9882 h 222232"/>
                <a:gd name="connsiteX3" fmla="*/ 10413 w 232345"/>
                <a:gd name="connsiteY3" fmla="*/ 161330 h 222232"/>
                <a:gd name="connsiteX4" fmla="*/ 42798 w 232345"/>
                <a:gd name="connsiteY4" fmla="*/ 221337 h 222232"/>
                <a:gd name="connsiteX5" fmla="*/ 169481 w 232345"/>
                <a:gd name="connsiteY5" fmla="*/ 192762 h 222232"/>
                <a:gd name="connsiteX6" fmla="*/ 232346 w 232345"/>
                <a:gd name="connsiteY6" fmla="*/ 14645 h 22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345" h="222232">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9" name="Freeform: Shape 28">
              <a:extLst>
                <a:ext uri="{FF2B5EF4-FFF2-40B4-BE49-F238E27FC236}">
                  <a16:creationId xmlns:a16="http://schemas.microsoft.com/office/drawing/2014/main" id="{98F5CB30-E81A-467A-8FED-09BFE74545F6}"/>
                </a:ext>
              </a:extLst>
            </p:cNvPr>
            <p:cNvSpPr/>
            <p:nvPr/>
          </p:nvSpPr>
          <p:spPr>
            <a:xfrm>
              <a:off x="4973043" y="3863975"/>
              <a:ext cx="222671" cy="239431"/>
            </a:xfrm>
            <a:custGeom>
              <a:avLst/>
              <a:gdLst>
                <a:gd name="connsiteX0" fmla="*/ 204747 w 222671"/>
                <a:gd name="connsiteY0" fmla="*/ 0 h 239431"/>
                <a:gd name="connsiteX1" fmla="*/ 30439 w 222671"/>
                <a:gd name="connsiteY1" fmla="*/ 60960 h 239431"/>
                <a:gd name="connsiteX2" fmla="*/ 912 w 222671"/>
                <a:gd name="connsiteY2" fmla="*/ 196215 h 239431"/>
                <a:gd name="connsiteX3" fmla="*/ 60919 w 222671"/>
                <a:gd name="connsiteY3" fmla="*/ 228600 h 239431"/>
                <a:gd name="connsiteX4" fmla="*/ 212367 w 222671"/>
                <a:gd name="connsiteY4" fmla="*/ 77152 h 239431"/>
                <a:gd name="connsiteX5" fmla="*/ 219987 w 222671"/>
                <a:gd name="connsiteY5" fmla="*/ 39052 h 239431"/>
                <a:gd name="connsiteX6" fmla="*/ 204747 w 222671"/>
                <a:gd name="connsiteY6" fmla="*/ 0 h 239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71" h="239431">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0" name="Freeform: Shape 29">
              <a:extLst>
                <a:ext uri="{FF2B5EF4-FFF2-40B4-BE49-F238E27FC236}">
                  <a16:creationId xmlns:a16="http://schemas.microsoft.com/office/drawing/2014/main" id="{98EA8318-9BC7-45F9-9966-F0AF9FDCEAAE}"/>
                </a:ext>
              </a:extLst>
            </p:cNvPr>
            <p:cNvSpPr/>
            <p:nvPr/>
          </p:nvSpPr>
          <p:spPr>
            <a:xfrm>
              <a:off x="4895850" y="3382009"/>
              <a:ext cx="512445" cy="511492"/>
            </a:xfrm>
            <a:custGeom>
              <a:avLst/>
              <a:gdLst>
                <a:gd name="connsiteX0" fmla="*/ 338138 w 512445"/>
                <a:gd name="connsiteY0" fmla="*/ 0 h 511492"/>
                <a:gd name="connsiteX1" fmla="*/ 156210 w 512445"/>
                <a:gd name="connsiteY1" fmla="*/ 123825 h 511492"/>
                <a:gd name="connsiteX2" fmla="*/ 0 w 512445"/>
                <a:gd name="connsiteY2" fmla="*/ 452438 h 511492"/>
                <a:gd name="connsiteX3" fmla="*/ 59055 w 512445"/>
                <a:gd name="connsiteY3" fmla="*/ 511493 h 511492"/>
                <a:gd name="connsiteX4" fmla="*/ 388620 w 512445"/>
                <a:gd name="connsiteY4" fmla="*/ 356235 h 511492"/>
                <a:gd name="connsiteX5" fmla="*/ 512445 w 512445"/>
                <a:gd name="connsiteY5" fmla="*/ 175260 h 511492"/>
                <a:gd name="connsiteX6" fmla="*/ 440055 w 512445"/>
                <a:gd name="connsiteY6" fmla="*/ 70485 h 511492"/>
                <a:gd name="connsiteX7" fmla="*/ 338138 w 512445"/>
                <a:gd name="connsiteY7" fmla="*/ 0 h 511492"/>
                <a:gd name="connsiteX8" fmla="*/ 386715 w 512445"/>
                <a:gd name="connsiteY8" fmla="*/ 205740 h 511492"/>
                <a:gd name="connsiteX9" fmla="*/ 305753 w 512445"/>
                <a:gd name="connsiteY9" fmla="*/ 205740 h 511492"/>
                <a:gd name="connsiteX10" fmla="*/ 305753 w 512445"/>
                <a:gd name="connsiteY10" fmla="*/ 124778 h 511492"/>
                <a:gd name="connsiteX11" fmla="*/ 386715 w 512445"/>
                <a:gd name="connsiteY11" fmla="*/ 124778 h 511492"/>
                <a:gd name="connsiteX12" fmla="*/ 386715 w 512445"/>
                <a:gd name="connsiteY12" fmla="*/ 205740 h 511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2445" h="511492">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7352320F-E7EE-4460-974C-616290CA74E2}"/>
                </a:ext>
              </a:extLst>
            </p:cNvPr>
            <p:cNvSpPr/>
            <p:nvPr/>
          </p:nvSpPr>
          <p:spPr>
            <a:xfrm>
              <a:off x="4783662" y="3870027"/>
              <a:ext cx="135662" cy="135943"/>
            </a:xfrm>
            <a:custGeom>
              <a:avLst/>
              <a:gdLst>
                <a:gd name="connsiteX0" fmla="*/ 111235 w 135662"/>
                <a:gd name="connsiteY0" fmla="*/ 24428 h 135943"/>
                <a:gd name="connsiteX1" fmla="*/ 66467 w 135662"/>
                <a:gd name="connsiteY1" fmla="*/ 14903 h 135943"/>
                <a:gd name="connsiteX2" fmla="*/ 2650 w 135662"/>
                <a:gd name="connsiteY2" fmla="*/ 133013 h 135943"/>
                <a:gd name="connsiteX3" fmla="*/ 120760 w 135662"/>
                <a:gd name="connsiteY3" fmla="*/ 69195 h 135943"/>
                <a:gd name="connsiteX4" fmla="*/ 111235 w 135662"/>
                <a:gd name="connsiteY4" fmla="*/ 24428 h 135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62" h="135943">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Flags – Slide Template</a:t>
            </a:r>
          </a:p>
        </p:txBody>
      </p:sp>
      <p:grpSp>
        <p:nvGrpSpPr>
          <p:cNvPr id="6" name="Group 5">
            <a:extLst>
              <a:ext uri="{FF2B5EF4-FFF2-40B4-BE49-F238E27FC236}">
                <a16:creationId xmlns:a16="http://schemas.microsoft.com/office/drawing/2014/main" id="{13FA4331-13DB-49F1-982C-8CE85DF3BF1C}"/>
              </a:ext>
            </a:extLst>
          </p:cNvPr>
          <p:cNvGrpSpPr/>
          <p:nvPr/>
        </p:nvGrpSpPr>
        <p:grpSpPr>
          <a:xfrm>
            <a:off x="451749" y="4259192"/>
            <a:ext cx="3621292" cy="1683193"/>
            <a:chOff x="332936" y="2555951"/>
            <a:chExt cx="2926080" cy="2244257"/>
          </a:xfrm>
        </p:grpSpPr>
        <p:sp>
          <p:nvSpPr>
            <p:cNvPr id="7" name="TextBox 6">
              <a:extLst>
                <a:ext uri="{FF2B5EF4-FFF2-40B4-BE49-F238E27FC236}">
                  <a16:creationId xmlns:a16="http://schemas.microsoft.com/office/drawing/2014/main" id="{A08FC1B8-142E-4150-BF80-B8480F52284E}"/>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8" name="TextBox 7">
              <a:extLst>
                <a:ext uri="{FF2B5EF4-FFF2-40B4-BE49-F238E27FC236}">
                  <a16:creationId xmlns:a16="http://schemas.microsoft.com/office/drawing/2014/main" id="{B25EA17F-1E11-4950-8D92-0F35D7EAB75D}"/>
                </a:ext>
              </a:extLst>
            </p:cNvPr>
            <p:cNvSpPr txBox="1"/>
            <p:nvPr/>
          </p:nvSpPr>
          <p:spPr>
            <a:xfrm>
              <a:off x="332936" y="3086919"/>
              <a:ext cx="2926080" cy="1713289"/>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71517D97-D9BB-4DA6-85EB-082A28046E1B}"/>
              </a:ext>
            </a:extLst>
          </p:cNvPr>
          <p:cNvGrpSpPr/>
          <p:nvPr/>
        </p:nvGrpSpPr>
        <p:grpSpPr>
          <a:xfrm>
            <a:off x="5070959" y="3050405"/>
            <a:ext cx="3621292" cy="1683193"/>
            <a:chOff x="332936" y="2555951"/>
            <a:chExt cx="2926080" cy="2244257"/>
          </a:xfrm>
        </p:grpSpPr>
        <p:sp>
          <p:nvSpPr>
            <p:cNvPr id="10" name="TextBox 9">
              <a:extLst>
                <a:ext uri="{FF2B5EF4-FFF2-40B4-BE49-F238E27FC236}">
                  <a16:creationId xmlns:a16="http://schemas.microsoft.com/office/drawing/2014/main" id="{D78B853F-3178-49E3-A8F9-75A8E391AA2E}"/>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1" name="TextBox 10">
              <a:extLst>
                <a:ext uri="{FF2B5EF4-FFF2-40B4-BE49-F238E27FC236}">
                  <a16:creationId xmlns:a16="http://schemas.microsoft.com/office/drawing/2014/main" id="{AB5CD660-C05D-4672-8CC8-E88B0DEFB7AE}"/>
                </a:ext>
              </a:extLst>
            </p:cNvPr>
            <p:cNvSpPr txBox="1"/>
            <p:nvPr/>
          </p:nvSpPr>
          <p:spPr>
            <a:xfrm>
              <a:off x="332936" y="3086919"/>
              <a:ext cx="2926080" cy="1713289"/>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 name="Arrow: Pentagon 3">
            <a:extLst>
              <a:ext uri="{FF2B5EF4-FFF2-40B4-BE49-F238E27FC236}">
                <a16:creationId xmlns:a16="http://schemas.microsoft.com/office/drawing/2014/main" id="{BC841D43-BDC3-45DD-B51C-1F07940B7307}"/>
              </a:ext>
            </a:extLst>
          </p:cNvPr>
          <p:cNvSpPr/>
          <p:nvPr/>
        </p:nvSpPr>
        <p:spPr>
          <a:xfrm>
            <a:off x="4572001" y="1517376"/>
            <a:ext cx="2512345" cy="1244433"/>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5" name="Arrow: Pentagon 4">
            <a:extLst>
              <a:ext uri="{FF2B5EF4-FFF2-40B4-BE49-F238E27FC236}">
                <a16:creationId xmlns:a16="http://schemas.microsoft.com/office/drawing/2014/main" id="{105D90A7-C16C-4DAB-A511-296411B4A16C}"/>
              </a:ext>
            </a:extLst>
          </p:cNvPr>
          <p:cNvSpPr/>
          <p:nvPr/>
        </p:nvSpPr>
        <p:spPr>
          <a:xfrm flipH="1">
            <a:off x="2059654" y="2761809"/>
            <a:ext cx="2512345" cy="1244433"/>
          </a:xfrm>
          <a:prstGeom prst="homePlat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34" name="Freeform: Shape 33">
            <a:extLst>
              <a:ext uri="{FF2B5EF4-FFF2-40B4-BE49-F238E27FC236}">
                <a16:creationId xmlns:a16="http://schemas.microsoft.com/office/drawing/2014/main" id="{D9AB883F-A1F3-49E4-9A2A-20E24F01CDE7}"/>
              </a:ext>
            </a:extLst>
          </p:cNvPr>
          <p:cNvSpPr/>
          <p:nvPr/>
        </p:nvSpPr>
        <p:spPr>
          <a:xfrm>
            <a:off x="4465155" y="1366537"/>
            <a:ext cx="213690" cy="4939373"/>
          </a:xfrm>
          <a:custGeom>
            <a:avLst/>
            <a:gdLst>
              <a:gd name="connsiteX0" fmla="*/ 106845 w 213690"/>
              <a:gd name="connsiteY0" fmla="*/ 0 h 4939373"/>
              <a:gd name="connsiteX1" fmla="*/ 213690 w 213690"/>
              <a:gd name="connsiteY1" fmla="*/ 106845 h 4939373"/>
              <a:gd name="connsiteX2" fmla="*/ 213690 w 213690"/>
              <a:gd name="connsiteY2" fmla="*/ 470370 h 4939373"/>
              <a:gd name="connsiteX3" fmla="*/ 213690 w 213690"/>
              <a:gd name="connsiteY3" fmla="*/ 4575848 h 4939373"/>
              <a:gd name="connsiteX4" fmla="*/ 213690 w 213690"/>
              <a:gd name="connsiteY4" fmla="*/ 4939373 h 4939373"/>
              <a:gd name="connsiteX5" fmla="*/ 0 w 213690"/>
              <a:gd name="connsiteY5" fmla="*/ 4939373 h 4939373"/>
              <a:gd name="connsiteX6" fmla="*/ 0 w 213690"/>
              <a:gd name="connsiteY6" fmla="*/ 4575848 h 4939373"/>
              <a:gd name="connsiteX7" fmla="*/ 0 w 213690"/>
              <a:gd name="connsiteY7" fmla="*/ 470370 h 4939373"/>
              <a:gd name="connsiteX8" fmla="*/ 0 w 213690"/>
              <a:gd name="connsiteY8" fmla="*/ 106845 h 4939373"/>
              <a:gd name="connsiteX9" fmla="*/ 106845 w 213690"/>
              <a:gd name="connsiteY9" fmla="*/ 0 h 493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90" h="4939373">
                <a:moveTo>
                  <a:pt x="106845" y="0"/>
                </a:moveTo>
                <a:cubicBezTo>
                  <a:pt x="165854" y="0"/>
                  <a:pt x="213690" y="47837"/>
                  <a:pt x="213690" y="106845"/>
                </a:cubicBezTo>
                <a:lnTo>
                  <a:pt x="213690" y="470370"/>
                </a:lnTo>
                <a:lnTo>
                  <a:pt x="213690" y="4575848"/>
                </a:lnTo>
                <a:lnTo>
                  <a:pt x="213690" y="4939373"/>
                </a:lnTo>
                <a:lnTo>
                  <a:pt x="0" y="4939373"/>
                </a:lnTo>
                <a:lnTo>
                  <a:pt x="0" y="4575848"/>
                </a:lnTo>
                <a:lnTo>
                  <a:pt x="0" y="470370"/>
                </a:lnTo>
                <a:lnTo>
                  <a:pt x="0" y="106845"/>
                </a:lnTo>
                <a:cubicBezTo>
                  <a:pt x="0" y="47837"/>
                  <a:pt x="47837" y="0"/>
                  <a:pt x="106845" y="0"/>
                </a:cubicBezTo>
                <a:close/>
              </a:path>
            </a:pathLst>
          </a:custGeom>
          <a:ln>
            <a:noFill/>
          </a:ln>
        </p:spPr>
        <p:style>
          <a:lnRef idx="1">
            <a:schemeClr val="dk1"/>
          </a:lnRef>
          <a:fillRef idx="2">
            <a:schemeClr val="dk1"/>
          </a:fillRef>
          <a:effectRef idx="1">
            <a:schemeClr val="dk1"/>
          </a:effectRef>
          <a:fontRef idx="minor">
            <a:schemeClr val="dk1"/>
          </a:fontRef>
        </p:style>
        <p:txBody>
          <a:bodyPr wrap="square" rtlCol="0" anchor="ctr">
            <a:noAutofit/>
          </a:bodyPr>
          <a:lstStyle/>
          <a:p>
            <a:pPr algn="ctr"/>
            <a:endParaRPr lang="en-US" sz="1350"/>
          </a:p>
        </p:txBody>
      </p:sp>
      <p:grpSp>
        <p:nvGrpSpPr>
          <p:cNvPr id="21" name="Graphic 16" descr="Lightbulb">
            <a:extLst>
              <a:ext uri="{FF2B5EF4-FFF2-40B4-BE49-F238E27FC236}">
                <a16:creationId xmlns:a16="http://schemas.microsoft.com/office/drawing/2014/main" id="{437FA5EC-FB89-4EB6-A54C-BF883A516863}"/>
              </a:ext>
            </a:extLst>
          </p:cNvPr>
          <p:cNvGrpSpPr/>
          <p:nvPr/>
        </p:nvGrpSpPr>
        <p:grpSpPr>
          <a:xfrm>
            <a:off x="5128223" y="1687071"/>
            <a:ext cx="905042" cy="905042"/>
            <a:chOff x="6657975" y="2006600"/>
            <a:chExt cx="914400" cy="914400"/>
          </a:xfrm>
          <a:solidFill>
            <a:schemeClr val="tx1">
              <a:lumMod val="85000"/>
              <a:lumOff val="15000"/>
            </a:schemeClr>
          </a:solidFill>
        </p:grpSpPr>
        <p:sp>
          <p:nvSpPr>
            <p:cNvPr id="22" name="Freeform: Shape 21">
              <a:extLst>
                <a:ext uri="{FF2B5EF4-FFF2-40B4-BE49-F238E27FC236}">
                  <a16:creationId xmlns:a16="http://schemas.microsoft.com/office/drawing/2014/main" id="{D7156646-87D0-4CFE-A411-7356B5D9D5A1}"/>
                </a:ext>
              </a:extLst>
            </p:cNvPr>
            <p:cNvSpPr/>
            <p:nvPr/>
          </p:nvSpPr>
          <p:spPr>
            <a:xfrm>
              <a:off x="6991350" y="261620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3" name="Freeform: Shape 22">
              <a:extLst>
                <a:ext uri="{FF2B5EF4-FFF2-40B4-BE49-F238E27FC236}">
                  <a16:creationId xmlns:a16="http://schemas.microsoft.com/office/drawing/2014/main" id="{196B2A3F-8760-4BFC-992B-826DCBAA4608}"/>
                </a:ext>
              </a:extLst>
            </p:cNvPr>
            <p:cNvSpPr/>
            <p:nvPr/>
          </p:nvSpPr>
          <p:spPr>
            <a:xfrm>
              <a:off x="6991350" y="271145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4" name="Freeform: Shape 23">
              <a:extLst>
                <a:ext uri="{FF2B5EF4-FFF2-40B4-BE49-F238E27FC236}">
                  <a16:creationId xmlns:a16="http://schemas.microsoft.com/office/drawing/2014/main" id="{9A1E28DE-0789-479E-9BE0-CFAA3CCFFC94}"/>
                </a:ext>
              </a:extLst>
            </p:cNvPr>
            <p:cNvSpPr/>
            <p:nvPr/>
          </p:nvSpPr>
          <p:spPr>
            <a:xfrm>
              <a:off x="7053262" y="280670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5" name="Freeform: Shape 24">
              <a:extLst>
                <a:ext uri="{FF2B5EF4-FFF2-40B4-BE49-F238E27FC236}">
                  <a16:creationId xmlns:a16="http://schemas.microsoft.com/office/drawing/2014/main" id="{D5BCF004-CA61-41D8-9192-933A9113622D}"/>
                </a:ext>
              </a:extLst>
            </p:cNvPr>
            <p:cNvSpPr/>
            <p:nvPr/>
          </p:nvSpPr>
          <p:spPr>
            <a:xfrm>
              <a:off x="6867525" y="206375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26" name="Graphic 18" descr="Rocket">
            <a:extLst>
              <a:ext uri="{FF2B5EF4-FFF2-40B4-BE49-F238E27FC236}">
                <a16:creationId xmlns:a16="http://schemas.microsoft.com/office/drawing/2014/main" id="{7B897149-E1EF-4F08-A5F8-71B11F2C5691}"/>
              </a:ext>
            </a:extLst>
          </p:cNvPr>
          <p:cNvGrpSpPr/>
          <p:nvPr/>
        </p:nvGrpSpPr>
        <p:grpSpPr>
          <a:xfrm>
            <a:off x="3110734" y="2931504"/>
            <a:ext cx="905042" cy="905042"/>
            <a:chOff x="4619625" y="3263900"/>
            <a:chExt cx="914400" cy="914400"/>
          </a:xfrm>
          <a:solidFill>
            <a:schemeClr val="tx1">
              <a:lumMod val="85000"/>
              <a:lumOff val="15000"/>
            </a:schemeClr>
          </a:solidFill>
        </p:grpSpPr>
        <p:sp>
          <p:nvSpPr>
            <p:cNvPr id="27" name="Freeform: Shape 26">
              <a:extLst>
                <a:ext uri="{FF2B5EF4-FFF2-40B4-BE49-F238E27FC236}">
                  <a16:creationId xmlns:a16="http://schemas.microsoft.com/office/drawing/2014/main" id="{5C467160-08AD-4743-8254-2248C58E5568}"/>
                </a:ext>
              </a:extLst>
            </p:cNvPr>
            <p:cNvSpPr/>
            <p:nvPr/>
          </p:nvSpPr>
          <p:spPr>
            <a:xfrm>
              <a:off x="5285422" y="3338867"/>
              <a:ext cx="174747" cy="167919"/>
            </a:xfrm>
            <a:custGeom>
              <a:avLst/>
              <a:gdLst>
                <a:gd name="connsiteX0" fmla="*/ 170498 w 174747"/>
                <a:gd name="connsiteY0" fmla="*/ 5042 h 167919"/>
                <a:gd name="connsiteX1" fmla="*/ 0 w 174747"/>
                <a:gd name="connsiteY1" fmla="*/ 25997 h 167919"/>
                <a:gd name="connsiteX2" fmla="*/ 78105 w 174747"/>
                <a:gd name="connsiteY2" fmla="*/ 87910 h 167919"/>
                <a:gd name="connsiteX3" fmla="*/ 140970 w 174747"/>
                <a:gd name="connsiteY3" fmla="*/ 167920 h 167919"/>
                <a:gd name="connsiteX4" fmla="*/ 170498 w 174747"/>
                <a:gd name="connsiteY4" fmla="*/ 5042 h 1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747" h="167919">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8" name="Freeform: Shape 27">
              <a:extLst>
                <a:ext uri="{FF2B5EF4-FFF2-40B4-BE49-F238E27FC236}">
                  <a16:creationId xmlns:a16="http://schemas.microsoft.com/office/drawing/2014/main" id="{65C94D07-EAC5-42C7-8CEB-13FFB2AF7C79}"/>
                </a:ext>
              </a:extLst>
            </p:cNvPr>
            <p:cNvSpPr/>
            <p:nvPr/>
          </p:nvSpPr>
          <p:spPr>
            <a:xfrm>
              <a:off x="4693031" y="3600727"/>
              <a:ext cx="232345" cy="222232"/>
            </a:xfrm>
            <a:custGeom>
              <a:avLst/>
              <a:gdLst>
                <a:gd name="connsiteX0" fmla="*/ 232346 w 232345"/>
                <a:gd name="connsiteY0" fmla="*/ 14645 h 222232"/>
                <a:gd name="connsiteX1" fmla="*/ 199961 w 232345"/>
                <a:gd name="connsiteY1" fmla="*/ 2262 h 222232"/>
                <a:gd name="connsiteX2" fmla="*/ 161861 w 232345"/>
                <a:gd name="connsiteY2" fmla="*/ 9882 h 222232"/>
                <a:gd name="connsiteX3" fmla="*/ 10413 w 232345"/>
                <a:gd name="connsiteY3" fmla="*/ 161330 h 222232"/>
                <a:gd name="connsiteX4" fmla="*/ 42798 w 232345"/>
                <a:gd name="connsiteY4" fmla="*/ 221337 h 222232"/>
                <a:gd name="connsiteX5" fmla="*/ 169481 w 232345"/>
                <a:gd name="connsiteY5" fmla="*/ 192762 h 222232"/>
                <a:gd name="connsiteX6" fmla="*/ 232346 w 232345"/>
                <a:gd name="connsiteY6" fmla="*/ 14645 h 22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345" h="222232">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9" name="Freeform: Shape 28">
              <a:extLst>
                <a:ext uri="{FF2B5EF4-FFF2-40B4-BE49-F238E27FC236}">
                  <a16:creationId xmlns:a16="http://schemas.microsoft.com/office/drawing/2014/main" id="{98F5CB30-E81A-467A-8FED-09BFE74545F6}"/>
                </a:ext>
              </a:extLst>
            </p:cNvPr>
            <p:cNvSpPr/>
            <p:nvPr/>
          </p:nvSpPr>
          <p:spPr>
            <a:xfrm>
              <a:off x="4973043" y="3863975"/>
              <a:ext cx="222671" cy="239431"/>
            </a:xfrm>
            <a:custGeom>
              <a:avLst/>
              <a:gdLst>
                <a:gd name="connsiteX0" fmla="*/ 204747 w 222671"/>
                <a:gd name="connsiteY0" fmla="*/ 0 h 239431"/>
                <a:gd name="connsiteX1" fmla="*/ 30439 w 222671"/>
                <a:gd name="connsiteY1" fmla="*/ 60960 h 239431"/>
                <a:gd name="connsiteX2" fmla="*/ 912 w 222671"/>
                <a:gd name="connsiteY2" fmla="*/ 196215 h 239431"/>
                <a:gd name="connsiteX3" fmla="*/ 60919 w 222671"/>
                <a:gd name="connsiteY3" fmla="*/ 228600 h 239431"/>
                <a:gd name="connsiteX4" fmla="*/ 212367 w 222671"/>
                <a:gd name="connsiteY4" fmla="*/ 77152 h 239431"/>
                <a:gd name="connsiteX5" fmla="*/ 219987 w 222671"/>
                <a:gd name="connsiteY5" fmla="*/ 39052 h 239431"/>
                <a:gd name="connsiteX6" fmla="*/ 204747 w 222671"/>
                <a:gd name="connsiteY6" fmla="*/ 0 h 239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71" h="239431">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0" name="Freeform: Shape 29">
              <a:extLst>
                <a:ext uri="{FF2B5EF4-FFF2-40B4-BE49-F238E27FC236}">
                  <a16:creationId xmlns:a16="http://schemas.microsoft.com/office/drawing/2014/main" id="{98EA8318-9BC7-45F9-9966-F0AF9FDCEAAE}"/>
                </a:ext>
              </a:extLst>
            </p:cNvPr>
            <p:cNvSpPr/>
            <p:nvPr/>
          </p:nvSpPr>
          <p:spPr>
            <a:xfrm>
              <a:off x="4895850" y="3382009"/>
              <a:ext cx="512445" cy="511492"/>
            </a:xfrm>
            <a:custGeom>
              <a:avLst/>
              <a:gdLst>
                <a:gd name="connsiteX0" fmla="*/ 338138 w 512445"/>
                <a:gd name="connsiteY0" fmla="*/ 0 h 511492"/>
                <a:gd name="connsiteX1" fmla="*/ 156210 w 512445"/>
                <a:gd name="connsiteY1" fmla="*/ 123825 h 511492"/>
                <a:gd name="connsiteX2" fmla="*/ 0 w 512445"/>
                <a:gd name="connsiteY2" fmla="*/ 452438 h 511492"/>
                <a:gd name="connsiteX3" fmla="*/ 59055 w 512445"/>
                <a:gd name="connsiteY3" fmla="*/ 511493 h 511492"/>
                <a:gd name="connsiteX4" fmla="*/ 388620 w 512445"/>
                <a:gd name="connsiteY4" fmla="*/ 356235 h 511492"/>
                <a:gd name="connsiteX5" fmla="*/ 512445 w 512445"/>
                <a:gd name="connsiteY5" fmla="*/ 175260 h 511492"/>
                <a:gd name="connsiteX6" fmla="*/ 440055 w 512445"/>
                <a:gd name="connsiteY6" fmla="*/ 70485 h 511492"/>
                <a:gd name="connsiteX7" fmla="*/ 338138 w 512445"/>
                <a:gd name="connsiteY7" fmla="*/ 0 h 511492"/>
                <a:gd name="connsiteX8" fmla="*/ 386715 w 512445"/>
                <a:gd name="connsiteY8" fmla="*/ 205740 h 511492"/>
                <a:gd name="connsiteX9" fmla="*/ 305753 w 512445"/>
                <a:gd name="connsiteY9" fmla="*/ 205740 h 511492"/>
                <a:gd name="connsiteX10" fmla="*/ 305753 w 512445"/>
                <a:gd name="connsiteY10" fmla="*/ 124778 h 511492"/>
                <a:gd name="connsiteX11" fmla="*/ 386715 w 512445"/>
                <a:gd name="connsiteY11" fmla="*/ 124778 h 511492"/>
                <a:gd name="connsiteX12" fmla="*/ 386715 w 512445"/>
                <a:gd name="connsiteY12" fmla="*/ 205740 h 511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2445" h="511492">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7352320F-E7EE-4460-974C-616290CA74E2}"/>
                </a:ext>
              </a:extLst>
            </p:cNvPr>
            <p:cNvSpPr/>
            <p:nvPr/>
          </p:nvSpPr>
          <p:spPr>
            <a:xfrm>
              <a:off x="4783662" y="3870027"/>
              <a:ext cx="135662" cy="135943"/>
            </a:xfrm>
            <a:custGeom>
              <a:avLst/>
              <a:gdLst>
                <a:gd name="connsiteX0" fmla="*/ 111235 w 135662"/>
                <a:gd name="connsiteY0" fmla="*/ 24428 h 135943"/>
                <a:gd name="connsiteX1" fmla="*/ 66467 w 135662"/>
                <a:gd name="connsiteY1" fmla="*/ 14903 h 135943"/>
                <a:gd name="connsiteX2" fmla="*/ 2650 w 135662"/>
                <a:gd name="connsiteY2" fmla="*/ 133013 h 135943"/>
                <a:gd name="connsiteX3" fmla="*/ 120760 w 135662"/>
                <a:gd name="connsiteY3" fmla="*/ 69195 h 135943"/>
                <a:gd name="connsiteX4" fmla="*/ 111235 w 135662"/>
                <a:gd name="connsiteY4" fmla="*/ 24428 h 135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62" h="135943">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grp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155961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371</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Opposing Flags – Slide Template</vt:lpstr>
      <vt:lpstr>Opposing Flags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Opposing Flags</dc:title>
  <dc:creator>PresentationGO.com</dc:creator>
  <dc:description>© Copyright PresentationGO.com</dc:description>
  <dcterms:created xsi:type="dcterms:W3CDTF">2014-11-26T05:14:11Z</dcterms:created>
  <dcterms:modified xsi:type="dcterms:W3CDTF">2020-08-26T17:23:52Z</dcterms:modified>
  <cp:category>Graphics &amp; Metaphors</cp:category>
</cp:coreProperties>
</file>