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1" d="100"/>
          <a:sy n="151" d="100"/>
        </p:scale>
        <p:origin x="432"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631536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8/26/2020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Opposing Flags – Slide Template</a:t>
            </a:r>
          </a:p>
        </p:txBody>
      </p:sp>
      <p:sp>
        <p:nvSpPr>
          <p:cNvPr id="4" name="Arrow: Pentagon 3">
            <a:extLst>
              <a:ext uri="{FF2B5EF4-FFF2-40B4-BE49-F238E27FC236}">
                <a16:creationId xmlns:a16="http://schemas.microsoft.com/office/drawing/2014/main" id="{BC841D43-BDC3-45DD-B51C-1F07940B7307}"/>
              </a:ext>
            </a:extLst>
          </p:cNvPr>
          <p:cNvSpPr/>
          <p:nvPr/>
        </p:nvSpPr>
        <p:spPr>
          <a:xfrm>
            <a:off x="6096000" y="1835150"/>
            <a:ext cx="2538323" cy="1257300"/>
          </a:xfrm>
          <a:prstGeom prst="homePlat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5" name="Arrow: Pentagon 4">
            <a:extLst>
              <a:ext uri="{FF2B5EF4-FFF2-40B4-BE49-F238E27FC236}">
                <a16:creationId xmlns:a16="http://schemas.microsoft.com/office/drawing/2014/main" id="{105D90A7-C16C-4DAB-A511-296411B4A16C}"/>
              </a:ext>
            </a:extLst>
          </p:cNvPr>
          <p:cNvSpPr/>
          <p:nvPr/>
        </p:nvSpPr>
        <p:spPr>
          <a:xfrm flipH="1">
            <a:off x="3557677" y="3092450"/>
            <a:ext cx="2538323" cy="1257300"/>
          </a:xfrm>
          <a:prstGeom prst="homePlat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BC26987-0010-4121-915A-17CF410B0A39}"/>
              </a:ext>
            </a:extLst>
          </p:cNvPr>
          <p:cNvSpPr/>
          <p:nvPr/>
        </p:nvSpPr>
        <p:spPr>
          <a:xfrm>
            <a:off x="5988050" y="1682751"/>
            <a:ext cx="215900" cy="4623161"/>
          </a:xfrm>
          <a:custGeom>
            <a:avLst/>
            <a:gdLst>
              <a:gd name="connsiteX0" fmla="*/ 107950 w 215900"/>
              <a:gd name="connsiteY0" fmla="*/ 0 h 4623161"/>
              <a:gd name="connsiteX1" fmla="*/ 215900 w 215900"/>
              <a:gd name="connsiteY1" fmla="*/ 107950 h 4623161"/>
              <a:gd name="connsiteX2" fmla="*/ 215900 w 215900"/>
              <a:gd name="connsiteY2" fmla="*/ 4623161 h 4623161"/>
              <a:gd name="connsiteX3" fmla="*/ 0 w 215900"/>
              <a:gd name="connsiteY3" fmla="*/ 4623161 h 4623161"/>
              <a:gd name="connsiteX4" fmla="*/ 0 w 215900"/>
              <a:gd name="connsiteY4" fmla="*/ 107950 h 4623161"/>
              <a:gd name="connsiteX5" fmla="*/ 107950 w 215900"/>
              <a:gd name="connsiteY5" fmla="*/ 0 h 4623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900" h="4623161">
                <a:moveTo>
                  <a:pt x="107950" y="0"/>
                </a:moveTo>
                <a:cubicBezTo>
                  <a:pt x="167569" y="0"/>
                  <a:pt x="215900" y="48331"/>
                  <a:pt x="215900" y="107950"/>
                </a:cubicBezTo>
                <a:lnTo>
                  <a:pt x="215900" y="4623161"/>
                </a:lnTo>
                <a:lnTo>
                  <a:pt x="0" y="4623161"/>
                </a:lnTo>
                <a:lnTo>
                  <a:pt x="0" y="107950"/>
                </a:lnTo>
                <a:cubicBezTo>
                  <a:pt x="0" y="48331"/>
                  <a:pt x="48331" y="0"/>
                  <a:pt x="107950" y="0"/>
                </a:cubicBezTo>
                <a:close/>
              </a:path>
            </a:pathLst>
          </a:custGeom>
          <a:ln>
            <a:noFill/>
          </a:ln>
        </p:spPr>
        <p:style>
          <a:lnRef idx="1">
            <a:schemeClr val="dk1"/>
          </a:lnRef>
          <a:fillRef idx="2">
            <a:schemeClr val="dk1"/>
          </a:fillRef>
          <a:effectRef idx="1">
            <a:schemeClr val="dk1"/>
          </a:effectRef>
          <a:fontRef idx="minor">
            <a:schemeClr val="dk1"/>
          </a:fontRef>
        </p:style>
        <p:txBody>
          <a:bodyPr wrap="square" rtlCol="0" anchor="ctr">
            <a:noAutofit/>
          </a:bodyPr>
          <a:lstStyle/>
          <a:p>
            <a:pPr algn="ctr"/>
            <a:endParaRPr lang="en-US"/>
          </a:p>
        </p:txBody>
      </p:sp>
      <p:grpSp>
        <p:nvGrpSpPr>
          <p:cNvPr id="6" name="Group 5">
            <a:extLst>
              <a:ext uri="{FF2B5EF4-FFF2-40B4-BE49-F238E27FC236}">
                <a16:creationId xmlns:a16="http://schemas.microsoft.com/office/drawing/2014/main" id="{13FA4331-13DB-49F1-982C-8CE85DF3BF1C}"/>
              </a:ext>
            </a:extLst>
          </p:cNvPr>
          <p:cNvGrpSpPr/>
          <p:nvPr/>
        </p:nvGrpSpPr>
        <p:grpSpPr>
          <a:xfrm>
            <a:off x="340731" y="2352748"/>
            <a:ext cx="2926080" cy="2736703"/>
            <a:chOff x="332936" y="2627766"/>
            <a:chExt cx="2926080" cy="2736703"/>
          </a:xfrm>
        </p:grpSpPr>
        <p:sp>
          <p:nvSpPr>
            <p:cNvPr id="7" name="TextBox 6">
              <a:extLst>
                <a:ext uri="{FF2B5EF4-FFF2-40B4-BE49-F238E27FC236}">
                  <a16:creationId xmlns:a16="http://schemas.microsoft.com/office/drawing/2014/main" id="{A08FC1B8-142E-4150-BF80-B8480F52284E}"/>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8" name="TextBox 7">
              <a:extLst>
                <a:ext uri="{FF2B5EF4-FFF2-40B4-BE49-F238E27FC236}">
                  <a16:creationId xmlns:a16="http://schemas.microsoft.com/office/drawing/2014/main" id="{B25EA17F-1E11-4950-8D92-0F35D7EAB75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71517D97-D9BB-4DA6-85EB-082A28046E1B}"/>
              </a:ext>
            </a:extLst>
          </p:cNvPr>
          <p:cNvGrpSpPr/>
          <p:nvPr/>
        </p:nvGrpSpPr>
        <p:grpSpPr>
          <a:xfrm>
            <a:off x="8925189" y="1095448"/>
            <a:ext cx="2926080" cy="2736703"/>
            <a:chOff x="332936" y="2627766"/>
            <a:chExt cx="2926080" cy="2736703"/>
          </a:xfrm>
        </p:grpSpPr>
        <p:sp>
          <p:nvSpPr>
            <p:cNvPr id="10" name="TextBox 9">
              <a:extLst>
                <a:ext uri="{FF2B5EF4-FFF2-40B4-BE49-F238E27FC236}">
                  <a16:creationId xmlns:a16="http://schemas.microsoft.com/office/drawing/2014/main" id="{D78B853F-3178-49E3-A8F9-75A8E391AA2E}"/>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11" name="TextBox 10">
              <a:extLst>
                <a:ext uri="{FF2B5EF4-FFF2-40B4-BE49-F238E27FC236}">
                  <a16:creationId xmlns:a16="http://schemas.microsoft.com/office/drawing/2014/main" id="{AB5CD660-C05D-4672-8CC8-E88B0DEFB7A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1" name="Graphic 16" descr="Lightbulb">
            <a:extLst>
              <a:ext uri="{FF2B5EF4-FFF2-40B4-BE49-F238E27FC236}">
                <a16:creationId xmlns:a16="http://schemas.microsoft.com/office/drawing/2014/main" id="{437FA5EC-FB89-4EB6-A54C-BF883A516863}"/>
              </a:ext>
            </a:extLst>
          </p:cNvPr>
          <p:cNvGrpSpPr/>
          <p:nvPr/>
        </p:nvGrpSpPr>
        <p:grpSpPr>
          <a:xfrm>
            <a:off x="6657975" y="2006600"/>
            <a:ext cx="914400" cy="914400"/>
            <a:chOff x="6657975" y="2006600"/>
            <a:chExt cx="914400" cy="914400"/>
          </a:xfrm>
          <a:solidFill>
            <a:schemeClr val="tx1">
              <a:lumMod val="85000"/>
              <a:lumOff val="15000"/>
            </a:schemeClr>
          </a:solidFill>
        </p:grpSpPr>
        <p:sp>
          <p:nvSpPr>
            <p:cNvPr id="22" name="Freeform: Shape 21">
              <a:extLst>
                <a:ext uri="{FF2B5EF4-FFF2-40B4-BE49-F238E27FC236}">
                  <a16:creationId xmlns:a16="http://schemas.microsoft.com/office/drawing/2014/main" id="{D7156646-87D0-4CFE-A411-7356B5D9D5A1}"/>
                </a:ext>
              </a:extLst>
            </p:cNvPr>
            <p:cNvSpPr/>
            <p:nvPr/>
          </p:nvSpPr>
          <p:spPr>
            <a:xfrm>
              <a:off x="6991350" y="261620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196B2A3F-8760-4BFC-992B-826DCBAA4608}"/>
                </a:ext>
              </a:extLst>
            </p:cNvPr>
            <p:cNvSpPr/>
            <p:nvPr/>
          </p:nvSpPr>
          <p:spPr>
            <a:xfrm>
              <a:off x="6991350" y="271145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9A1E28DE-0789-479E-9BE0-CFAA3CCFFC94}"/>
                </a:ext>
              </a:extLst>
            </p:cNvPr>
            <p:cNvSpPr/>
            <p:nvPr/>
          </p:nvSpPr>
          <p:spPr>
            <a:xfrm>
              <a:off x="7053262" y="2806700"/>
              <a:ext cx="123825" cy="57150"/>
            </a:xfrm>
            <a:custGeom>
              <a:avLst/>
              <a:gdLst>
                <a:gd name="connsiteX0" fmla="*/ 0 w 123825"/>
                <a:gd name="connsiteY0" fmla="*/ 0 h 57150"/>
                <a:gd name="connsiteX1" fmla="*/ 61913 w 123825"/>
                <a:gd name="connsiteY1" fmla="*/ 57150 h 57150"/>
                <a:gd name="connsiteX2" fmla="*/ 123825 w 123825"/>
                <a:gd name="connsiteY2" fmla="*/ 0 h 57150"/>
                <a:gd name="connsiteX3" fmla="*/ 0 w 123825"/>
                <a:gd name="connsiteY3" fmla="*/ 0 h 57150"/>
              </a:gdLst>
              <a:ahLst/>
              <a:cxnLst>
                <a:cxn ang="0">
                  <a:pos x="connsiteX0" y="connsiteY0"/>
                </a:cxn>
                <a:cxn ang="0">
                  <a:pos x="connsiteX1" y="connsiteY1"/>
                </a:cxn>
                <a:cxn ang="0">
                  <a:pos x="connsiteX2" y="connsiteY2"/>
                </a:cxn>
                <a:cxn ang="0">
                  <a:pos x="connsiteX3" y="connsiteY3"/>
                </a:cxn>
              </a:cxnLst>
              <a:rect l="l" t="t" r="r" b="b"/>
              <a:pathLst>
                <a:path w="123825" h="57150">
                  <a:moveTo>
                    <a:pt x="0" y="0"/>
                  </a:moveTo>
                  <a:cubicBezTo>
                    <a:pt x="2857" y="32385"/>
                    <a:pt x="29527" y="57150"/>
                    <a:pt x="61913" y="57150"/>
                  </a:cubicBezTo>
                  <a:cubicBezTo>
                    <a:pt x="94298" y="57150"/>
                    <a:pt x="120968" y="32385"/>
                    <a:pt x="123825" y="0"/>
                  </a:cubicBezTo>
                  <a:lnTo>
                    <a:pt x="0"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D5BCF004-CA61-41D8-9192-933A9113622D}"/>
                </a:ext>
              </a:extLst>
            </p:cNvPr>
            <p:cNvSpPr/>
            <p:nvPr/>
          </p:nvSpPr>
          <p:spPr>
            <a:xfrm>
              <a:off x="6867525" y="2063750"/>
              <a:ext cx="495300" cy="514350"/>
            </a:xfrm>
            <a:custGeom>
              <a:avLst/>
              <a:gdLst>
                <a:gd name="connsiteX0" fmla="*/ 247650 w 495300"/>
                <a:gd name="connsiteY0" fmla="*/ 0 h 514350"/>
                <a:gd name="connsiteX1" fmla="*/ 247650 w 495300"/>
                <a:gd name="connsiteY1" fmla="*/ 0 h 514350"/>
                <a:gd name="connsiteX2" fmla="*/ 247650 w 495300"/>
                <a:gd name="connsiteY2" fmla="*/ 0 h 514350"/>
                <a:gd name="connsiteX3" fmla="*/ 0 w 495300"/>
                <a:gd name="connsiteY3" fmla="*/ 244793 h 514350"/>
                <a:gd name="connsiteX4" fmla="*/ 0 w 495300"/>
                <a:gd name="connsiteY4" fmla="*/ 253365 h 514350"/>
                <a:gd name="connsiteX5" fmla="*/ 17145 w 495300"/>
                <a:gd name="connsiteY5" fmla="*/ 339090 h 514350"/>
                <a:gd name="connsiteX6" fmla="*/ 60007 w 495300"/>
                <a:gd name="connsiteY6" fmla="*/ 409575 h 514350"/>
                <a:gd name="connsiteX7" fmla="*/ 118110 w 495300"/>
                <a:gd name="connsiteY7" fmla="*/ 503873 h 514350"/>
                <a:gd name="connsiteX8" fmla="*/ 135255 w 495300"/>
                <a:gd name="connsiteY8" fmla="*/ 514350 h 514350"/>
                <a:gd name="connsiteX9" fmla="*/ 360045 w 495300"/>
                <a:gd name="connsiteY9" fmla="*/ 514350 h 514350"/>
                <a:gd name="connsiteX10" fmla="*/ 377190 w 495300"/>
                <a:gd name="connsiteY10" fmla="*/ 503873 h 514350"/>
                <a:gd name="connsiteX11" fmla="*/ 435292 w 495300"/>
                <a:gd name="connsiteY11" fmla="*/ 409575 h 514350"/>
                <a:gd name="connsiteX12" fmla="*/ 478155 w 495300"/>
                <a:gd name="connsiteY12" fmla="*/ 339090 h 514350"/>
                <a:gd name="connsiteX13" fmla="*/ 495300 w 495300"/>
                <a:gd name="connsiteY13" fmla="*/ 253365 h 514350"/>
                <a:gd name="connsiteX14" fmla="*/ 495300 w 495300"/>
                <a:gd name="connsiteY14" fmla="*/ 244793 h 514350"/>
                <a:gd name="connsiteX15" fmla="*/ 247650 w 495300"/>
                <a:gd name="connsiteY15" fmla="*/ 0 h 514350"/>
                <a:gd name="connsiteX16" fmla="*/ 438150 w 495300"/>
                <a:gd name="connsiteY16" fmla="*/ 252413 h 514350"/>
                <a:gd name="connsiteX17" fmla="*/ 424815 w 495300"/>
                <a:gd name="connsiteY17" fmla="*/ 319088 h 514350"/>
                <a:gd name="connsiteX18" fmla="*/ 392430 w 495300"/>
                <a:gd name="connsiteY18" fmla="*/ 371475 h 514350"/>
                <a:gd name="connsiteX19" fmla="*/ 337185 w 495300"/>
                <a:gd name="connsiteY19" fmla="*/ 457200 h 514350"/>
                <a:gd name="connsiteX20" fmla="*/ 247650 w 495300"/>
                <a:gd name="connsiteY20" fmla="*/ 457200 h 514350"/>
                <a:gd name="connsiteX21" fmla="*/ 159068 w 495300"/>
                <a:gd name="connsiteY21" fmla="*/ 457200 h 514350"/>
                <a:gd name="connsiteX22" fmla="*/ 103823 w 495300"/>
                <a:gd name="connsiteY22" fmla="*/ 371475 h 514350"/>
                <a:gd name="connsiteX23" fmla="*/ 71438 w 495300"/>
                <a:gd name="connsiteY23" fmla="*/ 319088 h 514350"/>
                <a:gd name="connsiteX24" fmla="*/ 58103 w 495300"/>
                <a:gd name="connsiteY24" fmla="*/ 252413 h 514350"/>
                <a:gd name="connsiteX25" fmla="*/ 58103 w 495300"/>
                <a:gd name="connsiteY25" fmla="*/ 244793 h 514350"/>
                <a:gd name="connsiteX26" fmla="*/ 248602 w 495300"/>
                <a:gd name="connsiteY26" fmla="*/ 56197 h 514350"/>
                <a:gd name="connsiteX27" fmla="*/ 248602 w 495300"/>
                <a:gd name="connsiteY27" fmla="*/ 56197 h 514350"/>
                <a:gd name="connsiteX28" fmla="*/ 248602 w 495300"/>
                <a:gd name="connsiteY28" fmla="*/ 56197 h 514350"/>
                <a:gd name="connsiteX29" fmla="*/ 248602 w 495300"/>
                <a:gd name="connsiteY29" fmla="*/ 56197 h 514350"/>
                <a:gd name="connsiteX30" fmla="*/ 248602 w 495300"/>
                <a:gd name="connsiteY30" fmla="*/ 56197 h 514350"/>
                <a:gd name="connsiteX31" fmla="*/ 248602 w 495300"/>
                <a:gd name="connsiteY31" fmla="*/ 56197 h 514350"/>
                <a:gd name="connsiteX32" fmla="*/ 248602 w 495300"/>
                <a:gd name="connsiteY32" fmla="*/ 56197 h 514350"/>
                <a:gd name="connsiteX33" fmla="*/ 439103 w 495300"/>
                <a:gd name="connsiteY33" fmla="*/ 244793 h 514350"/>
                <a:gd name="connsiteX34" fmla="*/ 439103 w 495300"/>
                <a:gd name="connsiteY34" fmla="*/ 252413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95300" h="514350">
                  <a:moveTo>
                    <a:pt x="247650" y="0"/>
                  </a:moveTo>
                  <a:cubicBezTo>
                    <a:pt x="247650" y="0"/>
                    <a:pt x="247650" y="0"/>
                    <a:pt x="247650" y="0"/>
                  </a:cubicBezTo>
                  <a:cubicBezTo>
                    <a:pt x="247650" y="0"/>
                    <a:pt x="247650" y="0"/>
                    <a:pt x="247650" y="0"/>
                  </a:cubicBezTo>
                  <a:cubicBezTo>
                    <a:pt x="112395" y="952"/>
                    <a:pt x="2857" y="109538"/>
                    <a:pt x="0" y="244793"/>
                  </a:cubicBezTo>
                  <a:lnTo>
                    <a:pt x="0" y="253365"/>
                  </a:lnTo>
                  <a:cubicBezTo>
                    <a:pt x="953" y="282893"/>
                    <a:pt x="6668" y="311468"/>
                    <a:pt x="17145" y="339090"/>
                  </a:cubicBezTo>
                  <a:cubicBezTo>
                    <a:pt x="27622" y="364808"/>
                    <a:pt x="41910" y="388620"/>
                    <a:pt x="60007" y="409575"/>
                  </a:cubicBezTo>
                  <a:cubicBezTo>
                    <a:pt x="82868" y="434340"/>
                    <a:pt x="107632" y="482918"/>
                    <a:pt x="118110" y="503873"/>
                  </a:cubicBezTo>
                  <a:cubicBezTo>
                    <a:pt x="120968" y="510540"/>
                    <a:pt x="127635" y="514350"/>
                    <a:pt x="135255" y="514350"/>
                  </a:cubicBezTo>
                  <a:lnTo>
                    <a:pt x="360045" y="514350"/>
                  </a:lnTo>
                  <a:cubicBezTo>
                    <a:pt x="367665" y="514350"/>
                    <a:pt x="374333" y="510540"/>
                    <a:pt x="377190" y="503873"/>
                  </a:cubicBezTo>
                  <a:cubicBezTo>
                    <a:pt x="387668" y="482918"/>
                    <a:pt x="412433" y="434340"/>
                    <a:pt x="435292" y="409575"/>
                  </a:cubicBezTo>
                  <a:cubicBezTo>
                    <a:pt x="453390" y="388620"/>
                    <a:pt x="468630" y="364808"/>
                    <a:pt x="478155" y="339090"/>
                  </a:cubicBezTo>
                  <a:cubicBezTo>
                    <a:pt x="488633" y="311468"/>
                    <a:pt x="494348" y="282893"/>
                    <a:pt x="495300" y="253365"/>
                  </a:cubicBezTo>
                  <a:lnTo>
                    <a:pt x="495300" y="244793"/>
                  </a:lnTo>
                  <a:cubicBezTo>
                    <a:pt x="492442" y="109538"/>
                    <a:pt x="382905" y="952"/>
                    <a:pt x="247650" y="0"/>
                  </a:cubicBezTo>
                  <a:close/>
                  <a:moveTo>
                    <a:pt x="438150" y="252413"/>
                  </a:moveTo>
                  <a:cubicBezTo>
                    <a:pt x="437198" y="275273"/>
                    <a:pt x="432435" y="298133"/>
                    <a:pt x="424815" y="319088"/>
                  </a:cubicBezTo>
                  <a:cubicBezTo>
                    <a:pt x="417195" y="338138"/>
                    <a:pt x="406717" y="356235"/>
                    <a:pt x="392430" y="371475"/>
                  </a:cubicBezTo>
                  <a:cubicBezTo>
                    <a:pt x="370523" y="398145"/>
                    <a:pt x="351473" y="426720"/>
                    <a:pt x="337185" y="457200"/>
                  </a:cubicBezTo>
                  <a:lnTo>
                    <a:pt x="247650" y="457200"/>
                  </a:lnTo>
                  <a:lnTo>
                    <a:pt x="159068" y="457200"/>
                  </a:lnTo>
                  <a:cubicBezTo>
                    <a:pt x="143827" y="426720"/>
                    <a:pt x="124777" y="398145"/>
                    <a:pt x="103823" y="371475"/>
                  </a:cubicBezTo>
                  <a:cubicBezTo>
                    <a:pt x="90488" y="356235"/>
                    <a:pt x="79057" y="338138"/>
                    <a:pt x="71438" y="319088"/>
                  </a:cubicBezTo>
                  <a:cubicBezTo>
                    <a:pt x="62865" y="298133"/>
                    <a:pt x="59055" y="275273"/>
                    <a:pt x="58103" y="252413"/>
                  </a:cubicBezTo>
                  <a:lnTo>
                    <a:pt x="58103" y="244793"/>
                  </a:lnTo>
                  <a:cubicBezTo>
                    <a:pt x="60007" y="140970"/>
                    <a:pt x="144780" y="57150"/>
                    <a:pt x="248602" y="56197"/>
                  </a:cubicBezTo>
                  <a:lnTo>
                    <a:pt x="248602" y="56197"/>
                  </a:lnTo>
                  <a:lnTo>
                    <a:pt x="248602" y="56197"/>
                  </a:lnTo>
                  <a:cubicBezTo>
                    <a:pt x="248602" y="56197"/>
                    <a:pt x="248602" y="56197"/>
                    <a:pt x="248602" y="56197"/>
                  </a:cubicBezTo>
                  <a:cubicBezTo>
                    <a:pt x="248602" y="56197"/>
                    <a:pt x="248602" y="56197"/>
                    <a:pt x="248602" y="56197"/>
                  </a:cubicBezTo>
                  <a:lnTo>
                    <a:pt x="248602" y="56197"/>
                  </a:lnTo>
                  <a:lnTo>
                    <a:pt x="248602" y="56197"/>
                  </a:lnTo>
                  <a:cubicBezTo>
                    <a:pt x="352425" y="57150"/>
                    <a:pt x="437198" y="140018"/>
                    <a:pt x="439103" y="244793"/>
                  </a:cubicBezTo>
                  <a:lnTo>
                    <a:pt x="439103" y="252413"/>
                  </a:lnTo>
                  <a:close/>
                </a:path>
              </a:pathLst>
            </a:custGeom>
            <a:grpFill/>
            <a:ln w="9525" cap="flat">
              <a:noFill/>
              <a:prstDash val="solid"/>
              <a:miter/>
            </a:ln>
          </p:spPr>
          <p:txBody>
            <a:bodyPr rtlCol="0" anchor="ctr"/>
            <a:lstStyle/>
            <a:p>
              <a:endParaRPr lang="en-US"/>
            </a:p>
          </p:txBody>
        </p:sp>
      </p:grpSp>
      <p:grpSp>
        <p:nvGrpSpPr>
          <p:cNvPr id="26" name="Graphic 18" descr="Rocket">
            <a:extLst>
              <a:ext uri="{FF2B5EF4-FFF2-40B4-BE49-F238E27FC236}">
                <a16:creationId xmlns:a16="http://schemas.microsoft.com/office/drawing/2014/main" id="{7B897149-E1EF-4F08-A5F8-71B11F2C5691}"/>
              </a:ext>
            </a:extLst>
          </p:cNvPr>
          <p:cNvGrpSpPr/>
          <p:nvPr/>
        </p:nvGrpSpPr>
        <p:grpSpPr>
          <a:xfrm>
            <a:off x="4619625" y="3263900"/>
            <a:ext cx="914400" cy="914400"/>
            <a:chOff x="4619625" y="3263900"/>
            <a:chExt cx="914400" cy="914400"/>
          </a:xfrm>
          <a:solidFill>
            <a:schemeClr val="tx1">
              <a:lumMod val="85000"/>
              <a:lumOff val="15000"/>
            </a:schemeClr>
          </a:solidFill>
        </p:grpSpPr>
        <p:sp>
          <p:nvSpPr>
            <p:cNvPr id="27" name="Freeform: Shape 26">
              <a:extLst>
                <a:ext uri="{FF2B5EF4-FFF2-40B4-BE49-F238E27FC236}">
                  <a16:creationId xmlns:a16="http://schemas.microsoft.com/office/drawing/2014/main" id="{5C467160-08AD-4743-8254-2248C58E5568}"/>
                </a:ext>
              </a:extLst>
            </p:cNvPr>
            <p:cNvSpPr/>
            <p:nvPr/>
          </p:nvSpPr>
          <p:spPr>
            <a:xfrm>
              <a:off x="5285422" y="3338867"/>
              <a:ext cx="174747" cy="167919"/>
            </a:xfrm>
            <a:custGeom>
              <a:avLst/>
              <a:gdLst>
                <a:gd name="connsiteX0" fmla="*/ 170498 w 174747"/>
                <a:gd name="connsiteY0" fmla="*/ 5042 h 167919"/>
                <a:gd name="connsiteX1" fmla="*/ 0 w 174747"/>
                <a:gd name="connsiteY1" fmla="*/ 25997 h 167919"/>
                <a:gd name="connsiteX2" fmla="*/ 78105 w 174747"/>
                <a:gd name="connsiteY2" fmla="*/ 87910 h 167919"/>
                <a:gd name="connsiteX3" fmla="*/ 140970 w 174747"/>
                <a:gd name="connsiteY3" fmla="*/ 167920 h 167919"/>
                <a:gd name="connsiteX4" fmla="*/ 170498 w 174747"/>
                <a:gd name="connsiteY4" fmla="*/ 5042 h 1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747" h="167919">
                  <a:moveTo>
                    <a:pt x="170498" y="5042"/>
                  </a:moveTo>
                  <a:cubicBezTo>
                    <a:pt x="157163" y="-8293"/>
                    <a:pt x="71438" y="6947"/>
                    <a:pt x="0" y="25997"/>
                  </a:cubicBezTo>
                  <a:cubicBezTo>
                    <a:pt x="25717" y="41237"/>
                    <a:pt x="52388" y="62192"/>
                    <a:pt x="78105" y="87910"/>
                  </a:cubicBezTo>
                  <a:cubicBezTo>
                    <a:pt x="104775" y="114580"/>
                    <a:pt x="125730" y="141250"/>
                    <a:pt x="140970" y="167920"/>
                  </a:cubicBezTo>
                  <a:cubicBezTo>
                    <a:pt x="160020" y="94577"/>
                    <a:pt x="184785" y="18377"/>
                    <a:pt x="170498" y="5042"/>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65C94D07-EAC5-42C7-8CEB-13FFB2AF7C79}"/>
                </a:ext>
              </a:extLst>
            </p:cNvPr>
            <p:cNvSpPr/>
            <p:nvPr/>
          </p:nvSpPr>
          <p:spPr>
            <a:xfrm>
              <a:off x="4693031" y="3600727"/>
              <a:ext cx="232345" cy="222232"/>
            </a:xfrm>
            <a:custGeom>
              <a:avLst/>
              <a:gdLst>
                <a:gd name="connsiteX0" fmla="*/ 232346 w 232345"/>
                <a:gd name="connsiteY0" fmla="*/ 14645 h 222232"/>
                <a:gd name="connsiteX1" fmla="*/ 199961 w 232345"/>
                <a:gd name="connsiteY1" fmla="*/ 2262 h 222232"/>
                <a:gd name="connsiteX2" fmla="*/ 161861 w 232345"/>
                <a:gd name="connsiteY2" fmla="*/ 9882 h 222232"/>
                <a:gd name="connsiteX3" fmla="*/ 10413 w 232345"/>
                <a:gd name="connsiteY3" fmla="*/ 161330 h 222232"/>
                <a:gd name="connsiteX4" fmla="*/ 42798 w 232345"/>
                <a:gd name="connsiteY4" fmla="*/ 221337 h 222232"/>
                <a:gd name="connsiteX5" fmla="*/ 169481 w 232345"/>
                <a:gd name="connsiteY5" fmla="*/ 192762 h 222232"/>
                <a:gd name="connsiteX6" fmla="*/ 232346 w 232345"/>
                <a:gd name="connsiteY6" fmla="*/ 14645 h 222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345" h="222232">
                  <a:moveTo>
                    <a:pt x="232346" y="14645"/>
                  </a:moveTo>
                  <a:lnTo>
                    <a:pt x="199961" y="2262"/>
                  </a:lnTo>
                  <a:cubicBezTo>
                    <a:pt x="186626" y="-2500"/>
                    <a:pt x="172338" y="357"/>
                    <a:pt x="161861" y="9882"/>
                  </a:cubicBezTo>
                  <a:lnTo>
                    <a:pt x="10413" y="161330"/>
                  </a:lnTo>
                  <a:cubicBezTo>
                    <a:pt x="-14352" y="186095"/>
                    <a:pt x="8508" y="228957"/>
                    <a:pt x="42798" y="221337"/>
                  </a:cubicBezTo>
                  <a:lnTo>
                    <a:pt x="169481" y="192762"/>
                  </a:lnTo>
                  <a:cubicBezTo>
                    <a:pt x="179958" y="145137"/>
                    <a:pt x="197103" y="81320"/>
                    <a:pt x="232346" y="14645"/>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98F5CB30-E81A-467A-8FED-09BFE74545F6}"/>
                </a:ext>
              </a:extLst>
            </p:cNvPr>
            <p:cNvSpPr/>
            <p:nvPr/>
          </p:nvSpPr>
          <p:spPr>
            <a:xfrm>
              <a:off x="4973043" y="3863975"/>
              <a:ext cx="222671" cy="239431"/>
            </a:xfrm>
            <a:custGeom>
              <a:avLst/>
              <a:gdLst>
                <a:gd name="connsiteX0" fmla="*/ 204747 w 222671"/>
                <a:gd name="connsiteY0" fmla="*/ 0 h 239431"/>
                <a:gd name="connsiteX1" fmla="*/ 30439 w 222671"/>
                <a:gd name="connsiteY1" fmla="*/ 60960 h 239431"/>
                <a:gd name="connsiteX2" fmla="*/ 912 w 222671"/>
                <a:gd name="connsiteY2" fmla="*/ 196215 h 239431"/>
                <a:gd name="connsiteX3" fmla="*/ 60919 w 222671"/>
                <a:gd name="connsiteY3" fmla="*/ 228600 h 239431"/>
                <a:gd name="connsiteX4" fmla="*/ 212367 w 222671"/>
                <a:gd name="connsiteY4" fmla="*/ 77152 h 239431"/>
                <a:gd name="connsiteX5" fmla="*/ 219987 w 222671"/>
                <a:gd name="connsiteY5" fmla="*/ 39052 h 239431"/>
                <a:gd name="connsiteX6" fmla="*/ 204747 w 222671"/>
                <a:gd name="connsiteY6" fmla="*/ 0 h 239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671" h="239431">
                  <a:moveTo>
                    <a:pt x="204747" y="0"/>
                  </a:moveTo>
                  <a:cubicBezTo>
                    <a:pt x="140929" y="33338"/>
                    <a:pt x="79969" y="51435"/>
                    <a:pt x="30439" y="60960"/>
                  </a:cubicBezTo>
                  <a:lnTo>
                    <a:pt x="912" y="196215"/>
                  </a:lnTo>
                  <a:cubicBezTo>
                    <a:pt x="-6708" y="230505"/>
                    <a:pt x="35202" y="254317"/>
                    <a:pt x="60919" y="228600"/>
                  </a:cubicBezTo>
                  <a:lnTo>
                    <a:pt x="212367" y="77152"/>
                  </a:lnTo>
                  <a:cubicBezTo>
                    <a:pt x="221892" y="67627"/>
                    <a:pt x="225702" y="52388"/>
                    <a:pt x="219987" y="39052"/>
                  </a:cubicBezTo>
                  <a:lnTo>
                    <a:pt x="204747"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98EA8318-9BC7-45F9-9966-F0AF9FDCEAAE}"/>
                </a:ext>
              </a:extLst>
            </p:cNvPr>
            <p:cNvSpPr/>
            <p:nvPr/>
          </p:nvSpPr>
          <p:spPr>
            <a:xfrm>
              <a:off x="4895850" y="3382009"/>
              <a:ext cx="512445" cy="511492"/>
            </a:xfrm>
            <a:custGeom>
              <a:avLst/>
              <a:gdLst>
                <a:gd name="connsiteX0" fmla="*/ 338138 w 512445"/>
                <a:gd name="connsiteY0" fmla="*/ 0 h 511492"/>
                <a:gd name="connsiteX1" fmla="*/ 156210 w 512445"/>
                <a:gd name="connsiteY1" fmla="*/ 123825 h 511492"/>
                <a:gd name="connsiteX2" fmla="*/ 0 w 512445"/>
                <a:gd name="connsiteY2" fmla="*/ 452438 h 511492"/>
                <a:gd name="connsiteX3" fmla="*/ 59055 w 512445"/>
                <a:gd name="connsiteY3" fmla="*/ 511493 h 511492"/>
                <a:gd name="connsiteX4" fmla="*/ 388620 w 512445"/>
                <a:gd name="connsiteY4" fmla="*/ 356235 h 511492"/>
                <a:gd name="connsiteX5" fmla="*/ 512445 w 512445"/>
                <a:gd name="connsiteY5" fmla="*/ 175260 h 511492"/>
                <a:gd name="connsiteX6" fmla="*/ 440055 w 512445"/>
                <a:gd name="connsiteY6" fmla="*/ 70485 h 511492"/>
                <a:gd name="connsiteX7" fmla="*/ 338138 w 512445"/>
                <a:gd name="connsiteY7" fmla="*/ 0 h 511492"/>
                <a:gd name="connsiteX8" fmla="*/ 386715 w 512445"/>
                <a:gd name="connsiteY8" fmla="*/ 205740 h 511492"/>
                <a:gd name="connsiteX9" fmla="*/ 305753 w 512445"/>
                <a:gd name="connsiteY9" fmla="*/ 205740 h 511492"/>
                <a:gd name="connsiteX10" fmla="*/ 305753 w 512445"/>
                <a:gd name="connsiteY10" fmla="*/ 124778 h 511492"/>
                <a:gd name="connsiteX11" fmla="*/ 386715 w 512445"/>
                <a:gd name="connsiteY11" fmla="*/ 124778 h 511492"/>
                <a:gd name="connsiteX12" fmla="*/ 386715 w 512445"/>
                <a:gd name="connsiteY12" fmla="*/ 205740 h 511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2445" h="511492">
                  <a:moveTo>
                    <a:pt x="338138" y="0"/>
                  </a:moveTo>
                  <a:cubicBezTo>
                    <a:pt x="281940" y="22860"/>
                    <a:pt x="218123" y="61913"/>
                    <a:pt x="156210" y="123825"/>
                  </a:cubicBezTo>
                  <a:cubicBezTo>
                    <a:pt x="42863" y="237173"/>
                    <a:pt x="9525" y="374333"/>
                    <a:pt x="0" y="452438"/>
                  </a:cubicBezTo>
                  <a:lnTo>
                    <a:pt x="59055" y="511493"/>
                  </a:lnTo>
                  <a:cubicBezTo>
                    <a:pt x="137160" y="501968"/>
                    <a:pt x="275273" y="469583"/>
                    <a:pt x="388620" y="356235"/>
                  </a:cubicBezTo>
                  <a:cubicBezTo>
                    <a:pt x="450533" y="294323"/>
                    <a:pt x="489585" y="231458"/>
                    <a:pt x="512445" y="175260"/>
                  </a:cubicBezTo>
                  <a:cubicBezTo>
                    <a:pt x="500063" y="143828"/>
                    <a:pt x="475298" y="106680"/>
                    <a:pt x="440055" y="70485"/>
                  </a:cubicBezTo>
                  <a:cubicBezTo>
                    <a:pt x="405765" y="37147"/>
                    <a:pt x="369570" y="12383"/>
                    <a:pt x="338138" y="0"/>
                  </a:cubicBezTo>
                  <a:close/>
                  <a:moveTo>
                    <a:pt x="386715" y="205740"/>
                  </a:moveTo>
                  <a:cubicBezTo>
                    <a:pt x="364808" y="227648"/>
                    <a:pt x="328613" y="227648"/>
                    <a:pt x="305753" y="205740"/>
                  </a:cubicBezTo>
                  <a:cubicBezTo>
                    <a:pt x="283845" y="183833"/>
                    <a:pt x="283845" y="147638"/>
                    <a:pt x="305753" y="124778"/>
                  </a:cubicBezTo>
                  <a:cubicBezTo>
                    <a:pt x="327660" y="102870"/>
                    <a:pt x="363855" y="102870"/>
                    <a:pt x="386715" y="124778"/>
                  </a:cubicBezTo>
                  <a:cubicBezTo>
                    <a:pt x="408623" y="147638"/>
                    <a:pt x="408623" y="183833"/>
                    <a:pt x="386715" y="205740"/>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7352320F-E7EE-4460-974C-616290CA74E2}"/>
                </a:ext>
              </a:extLst>
            </p:cNvPr>
            <p:cNvSpPr/>
            <p:nvPr/>
          </p:nvSpPr>
          <p:spPr>
            <a:xfrm>
              <a:off x="4783662" y="3870027"/>
              <a:ext cx="135662" cy="135943"/>
            </a:xfrm>
            <a:custGeom>
              <a:avLst/>
              <a:gdLst>
                <a:gd name="connsiteX0" fmla="*/ 111235 w 135662"/>
                <a:gd name="connsiteY0" fmla="*/ 24428 h 135943"/>
                <a:gd name="connsiteX1" fmla="*/ 66467 w 135662"/>
                <a:gd name="connsiteY1" fmla="*/ 14903 h 135943"/>
                <a:gd name="connsiteX2" fmla="*/ 2650 w 135662"/>
                <a:gd name="connsiteY2" fmla="*/ 133013 h 135943"/>
                <a:gd name="connsiteX3" fmla="*/ 120760 w 135662"/>
                <a:gd name="connsiteY3" fmla="*/ 69195 h 135943"/>
                <a:gd name="connsiteX4" fmla="*/ 111235 w 135662"/>
                <a:gd name="connsiteY4" fmla="*/ 24428 h 135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62" h="135943">
                  <a:moveTo>
                    <a:pt x="111235" y="24428"/>
                  </a:moveTo>
                  <a:cubicBezTo>
                    <a:pt x="95995" y="9188"/>
                    <a:pt x="97900" y="-16530"/>
                    <a:pt x="66467" y="14903"/>
                  </a:cubicBezTo>
                  <a:cubicBezTo>
                    <a:pt x="35035" y="46335"/>
                    <a:pt x="-11638" y="117773"/>
                    <a:pt x="2650" y="133013"/>
                  </a:cubicBezTo>
                  <a:cubicBezTo>
                    <a:pt x="17890" y="148253"/>
                    <a:pt x="89327" y="100628"/>
                    <a:pt x="120760" y="69195"/>
                  </a:cubicBezTo>
                  <a:cubicBezTo>
                    <a:pt x="152192" y="36810"/>
                    <a:pt x="126475" y="38715"/>
                    <a:pt x="111235" y="24428"/>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Opposing Flags – Slide Template</a:t>
            </a:r>
          </a:p>
        </p:txBody>
      </p:sp>
      <p:sp>
        <p:nvSpPr>
          <p:cNvPr id="4" name="Arrow: Pentagon 3">
            <a:extLst>
              <a:ext uri="{FF2B5EF4-FFF2-40B4-BE49-F238E27FC236}">
                <a16:creationId xmlns:a16="http://schemas.microsoft.com/office/drawing/2014/main" id="{BC841D43-BDC3-45DD-B51C-1F07940B7307}"/>
              </a:ext>
            </a:extLst>
          </p:cNvPr>
          <p:cNvSpPr/>
          <p:nvPr/>
        </p:nvSpPr>
        <p:spPr>
          <a:xfrm>
            <a:off x="6096000" y="1835150"/>
            <a:ext cx="2538323" cy="1257300"/>
          </a:xfrm>
          <a:prstGeom prst="homePlat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5" name="Arrow: Pentagon 4">
            <a:extLst>
              <a:ext uri="{FF2B5EF4-FFF2-40B4-BE49-F238E27FC236}">
                <a16:creationId xmlns:a16="http://schemas.microsoft.com/office/drawing/2014/main" id="{105D90A7-C16C-4DAB-A511-296411B4A16C}"/>
              </a:ext>
            </a:extLst>
          </p:cNvPr>
          <p:cNvSpPr/>
          <p:nvPr/>
        </p:nvSpPr>
        <p:spPr>
          <a:xfrm flipH="1">
            <a:off x="3557677" y="3092450"/>
            <a:ext cx="2538323" cy="1257300"/>
          </a:xfrm>
          <a:prstGeom prst="homePlat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BC26987-0010-4121-915A-17CF410B0A39}"/>
              </a:ext>
            </a:extLst>
          </p:cNvPr>
          <p:cNvSpPr/>
          <p:nvPr/>
        </p:nvSpPr>
        <p:spPr>
          <a:xfrm>
            <a:off x="5988050" y="1682751"/>
            <a:ext cx="215900" cy="4623161"/>
          </a:xfrm>
          <a:custGeom>
            <a:avLst/>
            <a:gdLst>
              <a:gd name="connsiteX0" fmla="*/ 107950 w 215900"/>
              <a:gd name="connsiteY0" fmla="*/ 0 h 4623161"/>
              <a:gd name="connsiteX1" fmla="*/ 215900 w 215900"/>
              <a:gd name="connsiteY1" fmla="*/ 107950 h 4623161"/>
              <a:gd name="connsiteX2" fmla="*/ 215900 w 215900"/>
              <a:gd name="connsiteY2" fmla="*/ 4623161 h 4623161"/>
              <a:gd name="connsiteX3" fmla="*/ 0 w 215900"/>
              <a:gd name="connsiteY3" fmla="*/ 4623161 h 4623161"/>
              <a:gd name="connsiteX4" fmla="*/ 0 w 215900"/>
              <a:gd name="connsiteY4" fmla="*/ 107950 h 4623161"/>
              <a:gd name="connsiteX5" fmla="*/ 107950 w 215900"/>
              <a:gd name="connsiteY5" fmla="*/ 0 h 4623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900" h="4623161">
                <a:moveTo>
                  <a:pt x="107950" y="0"/>
                </a:moveTo>
                <a:cubicBezTo>
                  <a:pt x="167569" y="0"/>
                  <a:pt x="215900" y="48331"/>
                  <a:pt x="215900" y="107950"/>
                </a:cubicBezTo>
                <a:lnTo>
                  <a:pt x="215900" y="4623161"/>
                </a:lnTo>
                <a:lnTo>
                  <a:pt x="0" y="4623161"/>
                </a:lnTo>
                <a:lnTo>
                  <a:pt x="0" y="107950"/>
                </a:lnTo>
                <a:cubicBezTo>
                  <a:pt x="0" y="48331"/>
                  <a:pt x="48331" y="0"/>
                  <a:pt x="107950" y="0"/>
                </a:cubicBezTo>
                <a:close/>
              </a:path>
            </a:pathLst>
          </a:custGeom>
          <a:ln>
            <a:noFill/>
          </a:ln>
        </p:spPr>
        <p:style>
          <a:lnRef idx="1">
            <a:schemeClr val="dk1"/>
          </a:lnRef>
          <a:fillRef idx="2">
            <a:schemeClr val="dk1"/>
          </a:fillRef>
          <a:effectRef idx="1">
            <a:schemeClr val="dk1"/>
          </a:effectRef>
          <a:fontRef idx="minor">
            <a:schemeClr val="dk1"/>
          </a:fontRef>
        </p:style>
        <p:txBody>
          <a:bodyPr wrap="square" rtlCol="0" anchor="ctr">
            <a:noAutofit/>
          </a:bodyPr>
          <a:lstStyle/>
          <a:p>
            <a:pPr algn="ctr"/>
            <a:endParaRPr lang="en-US"/>
          </a:p>
        </p:txBody>
      </p:sp>
      <p:grpSp>
        <p:nvGrpSpPr>
          <p:cNvPr id="6" name="Group 5">
            <a:extLst>
              <a:ext uri="{FF2B5EF4-FFF2-40B4-BE49-F238E27FC236}">
                <a16:creationId xmlns:a16="http://schemas.microsoft.com/office/drawing/2014/main" id="{13FA4331-13DB-49F1-982C-8CE85DF3BF1C}"/>
              </a:ext>
            </a:extLst>
          </p:cNvPr>
          <p:cNvGrpSpPr/>
          <p:nvPr/>
        </p:nvGrpSpPr>
        <p:grpSpPr>
          <a:xfrm>
            <a:off x="340731" y="2352748"/>
            <a:ext cx="2926080" cy="2736703"/>
            <a:chOff x="332936" y="2627766"/>
            <a:chExt cx="2926080" cy="2736703"/>
          </a:xfrm>
        </p:grpSpPr>
        <p:sp>
          <p:nvSpPr>
            <p:cNvPr id="7" name="TextBox 6">
              <a:extLst>
                <a:ext uri="{FF2B5EF4-FFF2-40B4-BE49-F238E27FC236}">
                  <a16:creationId xmlns:a16="http://schemas.microsoft.com/office/drawing/2014/main" id="{A08FC1B8-142E-4150-BF80-B8480F52284E}"/>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8" name="TextBox 7">
              <a:extLst>
                <a:ext uri="{FF2B5EF4-FFF2-40B4-BE49-F238E27FC236}">
                  <a16:creationId xmlns:a16="http://schemas.microsoft.com/office/drawing/2014/main" id="{B25EA17F-1E11-4950-8D92-0F35D7EAB75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71517D97-D9BB-4DA6-85EB-082A28046E1B}"/>
              </a:ext>
            </a:extLst>
          </p:cNvPr>
          <p:cNvGrpSpPr/>
          <p:nvPr/>
        </p:nvGrpSpPr>
        <p:grpSpPr>
          <a:xfrm>
            <a:off x="8925189" y="1095448"/>
            <a:ext cx="2926080" cy="2736703"/>
            <a:chOff x="332936" y="2627766"/>
            <a:chExt cx="2926080" cy="2736703"/>
          </a:xfrm>
        </p:grpSpPr>
        <p:sp>
          <p:nvSpPr>
            <p:cNvPr id="10" name="TextBox 9">
              <a:extLst>
                <a:ext uri="{FF2B5EF4-FFF2-40B4-BE49-F238E27FC236}">
                  <a16:creationId xmlns:a16="http://schemas.microsoft.com/office/drawing/2014/main" id="{D78B853F-3178-49E3-A8F9-75A8E391AA2E}"/>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1" name="TextBox 10">
              <a:extLst>
                <a:ext uri="{FF2B5EF4-FFF2-40B4-BE49-F238E27FC236}">
                  <a16:creationId xmlns:a16="http://schemas.microsoft.com/office/drawing/2014/main" id="{AB5CD660-C05D-4672-8CC8-E88B0DEFB7A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1" name="Graphic 16" descr="Lightbulb">
            <a:extLst>
              <a:ext uri="{FF2B5EF4-FFF2-40B4-BE49-F238E27FC236}">
                <a16:creationId xmlns:a16="http://schemas.microsoft.com/office/drawing/2014/main" id="{437FA5EC-FB89-4EB6-A54C-BF883A516863}"/>
              </a:ext>
            </a:extLst>
          </p:cNvPr>
          <p:cNvGrpSpPr/>
          <p:nvPr/>
        </p:nvGrpSpPr>
        <p:grpSpPr>
          <a:xfrm>
            <a:off x="6657975" y="2006600"/>
            <a:ext cx="914400" cy="914400"/>
            <a:chOff x="6657975" y="2006600"/>
            <a:chExt cx="914400" cy="914400"/>
          </a:xfrm>
          <a:solidFill>
            <a:schemeClr val="tx1">
              <a:lumMod val="85000"/>
              <a:lumOff val="15000"/>
            </a:schemeClr>
          </a:solidFill>
        </p:grpSpPr>
        <p:sp>
          <p:nvSpPr>
            <p:cNvPr id="22" name="Freeform: Shape 21">
              <a:extLst>
                <a:ext uri="{FF2B5EF4-FFF2-40B4-BE49-F238E27FC236}">
                  <a16:creationId xmlns:a16="http://schemas.microsoft.com/office/drawing/2014/main" id="{D7156646-87D0-4CFE-A411-7356B5D9D5A1}"/>
                </a:ext>
              </a:extLst>
            </p:cNvPr>
            <p:cNvSpPr/>
            <p:nvPr/>
          </p:nvSpPr>
          <p:spPr>
            <a:xfrm>
              <a:off x="6991350" y="261620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196B2A3F-8760-4BFC-992B-826DCBAA4608}"/>
                </a:ext>
              </a:extLst>
            </p:cNvPr>
            <p:cNvSpPr/>
            <p:nvPr/>
          </p:nvSpPr>
          <p:spPr>
            <a:xfrm>
              <a:off x="6991350" y="2711450"/>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9A1E28DE-0789-479E-9BE0-CFAA3CCFFC94}"/>
                </a:ext>
              </a:extLst>
            </p:cNvPr>
            <p:cNvSpPr/>
            <p:nvPr/>
          </p:nvSpPr>
          <p:spPr>
            <a:xfrm>
              <a:off x="7053262" y="2806700"/>
              <a:ext cx="123825" cy="57150"/>
            </a:xfrm>
            <a:custGeom>
              <a:avLst/>
              <a:gdLst>
                <a:gd name="connsiteX0" fmla="*/ 0 w 123825"/>
                <a:gd name="connsiteY0" fmla="*/ 0 h 57150"/>
                <a:gd name="connsiteX1" fmla="*/ 61913 w 123825"/>
                <a:gd name="connsiteY1" fmla="*/ 57150 h 57150"/>
                <a:gd name="connsiteX2" fmla="*/ 123825 w 123825"/>
                <a:gd name="connsiteY2" fmla="*/ 0 h 57150"/>
                <a:gd name="connsiteX3" fmla="*/ 0 w 123825"/>
                <a:gd name="connsiteY3" fmla="*/ 0 h 57150"/>
              </a:gdLst>
              <a:ahLst/>
              <a:cxnLst>
                <a:cxn ang="0">
                  <a:pos x="connsiteX0" y="connsiteY0"/>
                </a:cxn>
                <a:cxn ang="0">
                  <a:pos x="connsiteX1" y="connsiteY1"/>
                </a:cxn>
                <a:cxn ang="0">
                  <a:pos x="connsiteX2" y="connsiteY2"/>
                </a:cxn>
                <a:cxn ang="0">
                  <a:pos x="connsiteX3" y="connsiteY3"/>
                </a:cxn>
              </a:cxnLst>
              <a:rect l="l" t="t" r="r" b="b"/>
              <a:pathLst>
                <a:path w="123825" h="57150">
                  <a:moveTo>
                    <a:pt x="0" y="0"/>
                  </a:moveTo>
                  <a:cubicBezTo>
                    <a:pt x="2857" y="32385"/>
                    <a:pt x="29527" y="57150"/>
                    <a:pt x="61913" y="57150"/>
                  </a:cubicBezTo>
                  <a:cubicBezTo>
                    <a:pt x="94298" y="57150"/>
                    <a:pt x="120968" y="32385"/>
                    <a:pt x="123825" y="0"/>
                  </a:cubicBezTo>
                  <a:lnTo>
                    <a:pt x="0"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D5BCF004-CA61-41D8-9192-933A9113622D}"/>
                </a:ext>
              </a:extLst>
            </p:cNvPr>
            <p:cNvSpPr/>
            <p:nvPr/>
          </p:nvSpPr>
          <p:spPr>
            <a:xfrm>
              <a:off x="6867525" y="2063750"/>
              <a:ext cx="495300" cy="514350"/>
            </a:xfrm>
            <a:custGeom>
              <a:avLst/>
              <a:gdLst>
                <a:gd name="connsiteX0" fmla="*/ 247650 w 495300"/>
                <a:gd name="connsiteY0" fmla="*/ 0 h 514350"/>
                <a:gd name="connsiteX1" fmla="*/ 247650 w 495300"/>
                <a:gd name="connsiteY1" fmla="*/ 0 h 514350"/>
                <a:gd name="connsiteX2" fmla="*/ 247650 w 495300"/>
                <a:gd name="connsiteY2" fmla="*/ 0 h 514350"/>
                <a:gd name="connsiteX3" fmla="*/ 0 w 495300"/>
                <a:gd name="connsiteY3" fmla="*/ 244793 h 514350"/>
                <a:gd name="connsiteX4" fmla="*/ 0 w 495300"/>
                <a:gd name="connsiteY4" fmla="*/ 253365 h 514350"/>
                <a:gd name="connsiteX5" fmla="*/ 17145 w 495300"/>
                <a:gd name="connsiteY5" fmla="*/ 339090 h 514350"/>
                <a:gd name="connsiteX6" fmla="*/ 60007 w 495300"/>
                <a:gd name="connsiteY6" fmla="*/ 409575 h 514350"/>
                <a:gd name="connsiteX7" fmla="*/ 118110 w 495300"/>
                <a:gd name="connsiteY7" fmla="*/ 503873 h 514350"/>
                <a:gd name="connsiteX8" fmla="*/ 135255 w 495300"/>
                <a:gd name="connsiteY8" fmla="*/ 514350 h 514350"/>
                <a:gd name="connsiteX9" fmla="*/ 360045 w 495300"/>
                <a:gd name="connsiteY9" fmla="*/ 514350 h 514350"/>
                <a:gd name="connsiteX10" fmla="*/ 377190 w 495300"/>
                <a:gd name="connsiteY10" fmla="*/ 503873 h 514350"/>
                <a:gd name="connsiteX11" fmla="*/ 435292 w 495300"/>
                <a:gd name="connsiteY11" fmla="*/ 409575 h 514350"/>
                <a:gd name="connsiteX12" fmla="*/ 478155 w 495300"/>
                <a:gd name="connsiteY12" fmla="*/ 339090 h 514350"/>
                <a:gd name="connsiteX13" fmla="*/ 495300 w 495300"/>
                <a:gd name="connsiteY13" fmla="*/ 253365 h 514350"/>
                <a:gd name="connsiteX14" fmla="*/ 495300 w 495300"/>
                <a:gd name="connsiteY14" fmla="*/ 244793 h 514350"/>
                <a:gd name="connsiteX15" fmla="*/ 247650 w 495300"/>
                <a:gd name="connsiteY15" fmla="*/ 0 h 514350"/>
                <a:gd name="connsiteX16" fmla="*/ 438150 w 495300"/>
                <a:gd name="connsiteY16" fmla="*/ 252413 h 514350"/>
                <a:gd name="connsiteX17" fmla="*/ 424815 w 495300"/>
                <a:gd name="connsiteY17" fmla="*/ 319088 h 514350"/>
                <a:gd name="connsiteX18" fmla="*/ 392430 w 495300"/>
                <a:gd name="connsiteY18" fmla="*/ 371475 h 514350"/>
                <a:gd name="connsiteX19" fmla="*/ 337185 w 495300"/>
                <a:gd name="connsiteY19" fmla="*/ 457200 h 514350"/>
                <a:gd name="connsiteX20" fmla="*/ 247650 w 495300"/>
                <a:gd name="connsiteY20" fmla="*/ 457200 h 514350"/>
                <a:gd name="connsiteX21" fmla="*/ 159068 w 495300"/>
                <a:gd name="connsiteY21" fmla="*/ 457200 h 514350"/>
                <a:gd name="connsiteX22" fmla="*/ 103823 w 495300"/>
                <a:gd name="connsiteY22" fmla="*/ 371475 h 514350"/>
                <a:gd name="connsiteX23" fmla="*/ 71438 w 495300"/>
                <a:gd name="connsiteY23" fmla="*/ 319088 h 514350"/>
                <a:gd name="connsiteX24" fmla="*/ 58103 w 495300"/>
                <a:gd name="connsiteY24" fmla="*/ 252413 h 514350"/>
                <a:gd name="connsiteX25" fmla="*/ 58103 w 495300"/>
                <a:gd name="connsiteY25" fmla="*/ 244793 h 514350"/>
                <a:gd name="connsiteX26" fmla="*/ 248602 w 495300"/>
                <a:gd name="connsiteY26" fmla="*/ 56197 h 514350"/>
                <a:gd name="connsiteX27" fmla="*/ 248602 w 495300"/>
                <a:gd name="connsiteY27" fmla="*/ 56197 h 514350"/>
                <a:gd name="connsiteX28" fmla="*/ 248602 w 495300"/>
                <a:gd name="connsiteY28" fmla="*/ 56197 h 514350"/>
                <a:gd name="connsiteX29" fmla="*/ 248602 w 495300"/>
                <a:gd name="connsiteY29" fmla="*/ 56197 h 514350"/>
                <a:gd name="connsiteX30" fmla="*/ 248602 w 495300"/>
                <a:gd name="connsiteY30" fmla="*/ 56197 h 514350"/>
                <a:gd name="connsiteX31" fmla="*/ 248602 w 495300"/>
                <a:gd name="connsiteY31" fmla="*/ 56197 h 514350"/>
                <a:gd name="connsiteX32" fmla="*/ 248602 w 495300"/>
                <a:gd name="connsiteY32" fmla="*/ 56197 h 514350"/>
                <a:gd name="connsiteX33" fmla="*/ 439103 w 495300"/>
                <a:gd name="connsiteY33" fmla="*/ 244793 h 514350"/>
                <a:gd name="connsiteX34" fmla="*/ 439103 w 495300"/>
                <a:gd name="connsiteY34" fmla="*/ 252413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95300" h="514350">
                  <a:moveTo>
                    <a:pt x="247650" y="0"/>
                  </a:moveTo>
                  <a:cubicBezTo>
                    <a:pt x="247650" y="0"/>
                    <a:pt x="247650" y="0"/>
                    <a:pt x="247650" y="0"/>
                  </a:cubicBezTo>
                  <a:cubicBezTo>
                    <a:pt x="247650" y="0"/>
                    <a:pt x="247650" y="0"/>
                    <a:pt x="247650" y="0"/>
                  </a:cubicBezTo>
                  <a:cubicBezTo>
                    <a:pt x="112395" y="952"/>
                    <a:pt x="2857" y="109538"/>
                    <a:pt x="0" y="244793"/>
                  </a:cubicBezTo>
                  <a:lnTo>
                    <a:pt x="0" y="253365"/>
                  </a:lnTo>
                  <a:cubicBezTo>
                    <a:pt x="953" y="282893"/>
                    <a:pt x="6668" y="311468"/>
                    <a:pt x="17145" y="339090"/>
                  </a:cubicBezTo>
                  <a:cubicBezTo>
                    <a:pt x="27622" y="364808"/>
                    <a:pt x="41910" y="388620"/>
                    <a:pt x="60007" y="409575"/>
                  </a:cubicBezTo>
                  <a:cubicBezTo>
                    <a:pt x="82868" y="434340"/>
                    <a:pt x="107632" y="482918"/>
                    <a:pt x="118110" y="503873"/>
                  </a:cubicBezTo>
                  <a:cubicBezTo>
                    <a:pt x="120968" y="510540"/>
                    <a:pt x="127635" y="514350"/>
                    <a:pt x="135255" y="514350"/>
                  </a:cubicBezTo>
                  <a:lnTo>
                    <a:pt x="360045" y="514350"/>
                  </a:lnTo>
                  <a:cubicBezTo>
                    <a:pt x="367665" y="514350"/>
                    <a:pt x="374333" y="510540"/>
                    <a:pt x="377190" y="503873"/>
                  </a:cubicBezTo>
                  <a:cubicBezTo>
                    <a:pt x="387668" y="482918"/>
                    <a:pt x="412433" y="434340"/>
                    <a:pt x="435292" y="409575"/>
                  </a:cubicBezTo>
                  <a:cubicBezTo>
                    <a:pt x="453390" y="388620"/>
                    <a:pt x="468630" y="364808"/>
                    <a:pt x="478155" y="339090"/>
                  </a:cubicBezTo>
                  <a:cubicBezTo>
                    <a:pt x="488633" y="311468"/>
                    <a:pt x="494348" y="282893"/>
                    <a:pt x="495300" y="253365"/>
                  </a:cubicBezTo>
                  <a:lnTo>
                    <a:pt x="495300" y="244793"/>
                  </a:lnTo>
                  <a:cubicBezTo>
                    <a:pt x="492442" y="109538"/>
                    <a:pt x="382905" y="952"/>
                    <a:pt x="247650" y="0"/>
                  </a:cubicBezTo>
                  <a:close/>
                  <a:moveTo>
                    <a:pt x="438150" y="252413"/>
                  </a:moveTo>
                  <a:cubicBezTo>
                    <a:pt x="437198" y="275273"/>
                    <a:pt x="432435" y="298133"/>
                    <a:pt x="424815" y="319088"/>
                  </a:cubicBezTo>
                  <a:cubicBezTo>
                    <a:pt x="417195" y="338138"/>
                    <a:pt x="406717" y="356235"/>
                    <a:pt x="392430" y="371475"/>
                  </a:cubicBezTo>
                  <a:cubicBezTo>
                    <a:pt x="370523" y="398145"/>
                    <a:pt x="351473" y="426720"/>
                    <a:pt x="337185" y="457200"/>
                  </a:cubicBezTo>
                  <a:lnTo>
                    <a:pt x="247650" y="457200"/>
                  </a:lnTo>
                  <a:lnTo>
                    <a:pt x="159068" y="457200"/>
                  </a:lnTo>
                  <a:cubicBezTo>
                    <a:pt x="143827" y="426720"/>
                    <a:pt x="124777" y="398145"/>
                    <a:pt x="103823" y="371475"/>
                  </a:cubicBezTo>
                  <a:cubicBezTo>
                    <a:pt x="90488" y="356235"/>
                    <a:pt x="79057" y="338138"/>
                    <a:pt x="71438" y="319088"/>
                  </a:cubicBezTo>
                  <a:cubicBezTo>
                    <a:pt x="62865" y="298133"/>
                    <a:pt x="59055" y="275273"/>
                    <a:pt x="58103" y="252413"/>
                  </a:cubicBezTo>
                  <a:lnTo>
                    <a:pt x="58103" y="244793"/>
                  </a:lnTo>
                  <a:cubicBezTo>
                    <a:pt x="60007" y="140970"/>
                    <a:pt x="144780" y="57150"/>
                    <a:pt x="248602" y="56197"/>
                  </a:cubicBezTo>
                  <a:lnTo>
                    <a:pt x="248602" y="56197"/>
                  </a:lnTo>
                  <a:lnTo>
                    <a:pt x="248602" y="56197"/>
                  </a:lnTo>
                  <a:cubicBezTo>
                    <a:pt x="248602" y="56197"/>
                    <a:pt x="248602" y="56197"/>
                    <a:pt x="248602" y="56197"/>
                  </a:cubicBezTo>
                  <a:cubicBezTo>
                    <a:pt x="248602" y="56197"/>
                    <a:pt x="248602" y="56197"/>
                    <a:pt x="248602" y="56197"/>
                  </a:cubicBezTo>
                  <a:lnTo>
                    <a:pt x="248602" y="56197"/>
                  </a:lnTo>
                  <a:lnTo>
                    <a:pt x="248602" y="56197"/>
                  </a:lnTo>
                  <a:cubicBezTo>
                    <a:pt x="352425" y="57150"/>
                    <a:pt x="437198" y="140018"/>
                    <a:pt x="439103" y="244793"/>
                  </a:cubicBezTo>
                  <a:lnTo>
                    <a:pt x="439103" y="252413"/>
                  </a:lnTo>
                  <a:close/>
                </a:path>
              </a:pathLst>
            </a:custGeom>
            <a:grpFill/>
            <a:ln w="9525" cap="flat">
              <a:noFill/>
              <a:prstDash val="solid"/>
              <a:miter/>
            </a:ln>
          </p:spPr>
          <p:txBody>
            <a:bodyPr rtlCol="0" anchor="ctr"/>
            <a:lstStyle/>
            <a:p>
              <a:endParaRPr lang="en-US"/>
            </a:p>
          </p:txBody>
        </p:sp>
      </p:grpSp>
      <p:grpSp>
        <p:nvGrpSpPr>
          <p:cNvPr id="26" name="Graphic 18" descr="Rocket">
            <a:extLst>
              <a:ext uri="{FF2B5EF4-FFF2-40B4-BE49-F238E27FC236}">
                <a16:creationId xmlns:a16="http://schemas.microsoft.com/office/drawing/2014/main" id="{7B897149-E1EF-4F08-A5F8-71B11F2C5691}"/>
              </a:ext>
            </a:extLst>
          </p:cNvPr>
          <p:cNvGrpSpPr/>
          <p:nvPr/>
        </p:nvGrpSpPr>
        <p:grpSpPr>
          <a:xfrm>
            <a:off x="4619625" y="3263900"/>
            <a:ext cx="914400" cy="914400"/>
            <a:chOff x="4619625" y="3263900"/>
            <a:chExt cx="914400" cy="914400"/>
          </a:xfrm>
          <a:solidFill>
            <a:schemeClr val="tx1">
              <a:lumMod val="85000"/>
              <a:lumOff val="15000"/>
            </a:schemeClr>
          </a:solidFill>
        </p:grpSpPr>
        <p:sp>
          <p:nvSpPr>
            <p:cNvPr id="27" name="Freeform: Shape 26">
              <a:extLst>
                <a:ext uri="{FF2B5EF4-FFF2-40B4-BE49-F238E27FC236}">
                  <a16:creationId xmlns:a16="http://schemas.microsoft.com/office/drawing/2014/main" id="{5C467160-08AD-4743-8254-2248C58E5568}"/>
                </a:ext>
              </a:extLst>
            </p:cNvPr>
            <p:cNvSpPr/>
            <p:nvPr/>
          </p:nvSpPr>
          <p:spPr>
            <a:xfrm>
              <a:off x="5285422" y="3338867"/>
              <a:ext cx="174747" cy="167919"/>
            </a:xfrm>
            <a:custGeom>
              <a:avLst/>
              <a:gdLst>
                <a:gd name="connsiteX0" fmla="*/ 170498 w 174747"/>
                <a:gd name="connsiteY0" fmla="*/ 5042 h 167919"/>
                <a:gd name="connsiteX1" fmla="*/ 0 w 174747"/>
                <a:gd name="connsiteY1" fmla="*/ 25997 h 167919"/>
                <a:gd name="connsiteX2" fmla="*/ 78105 w 174747"/>
                <a:gd name="connsiteY2" fmla="*/ 87910 h 167919"/>
                <a:gd name="connsiteX3" fmla="*/ 140970 w 174747"/>
                <a:gd name="connsiteY3" fmla="*/ 167920 h 167919"/>
                <a:gd name="connsiteX4" fmla="*/ 170498 w 174747"/>
                <a:gd name="connsiteY4" fmla="*/ 5042 h 1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747" h="167919">
                  <a:moveTo>
                    <a:pt x="170498" y="5042"/>
                  </a:moveTo>
                  <a:cubicBezTo>
                    <a:pt x="157163" y="-8293"/>
                    <a:pt x="71438" y="6947"/>
                    <a:pt x="0" y="25997"/>
                  </a:cubicBezTo>
                  <a:cubicBezTo>
                    <a:pt x="25717" y="41237"/>
                    <a:pt x="52388" y="62192"/>
                    <a:pt x="78105" y="87910"/>
                  </a:cubicBezTo>
                  <a:cubicBezTo>
                    <a:pt x="104775" y="114580"/>
                    <a:pt x="125730" y="141250"/>
                    <a:pt x="140970" y="167920"/>
                  </a:cubicBezTo>
                  <a:cubicBezTo>
                    <a:pt x="160020" y="94577"/>
                    <a:pt x="184785" y="18377"/>
                    <a:pt x="170498" y="5042"/>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65C94D07-EAC5-42C7-8CEB-13FFB2AF7C79}"/>
                </a:ext>
              </a:extLst>
            </p:cNvPr>
            <p:cNvSpPr/>
            <p:nvPr/>
          </p:nvSpPr>
          <p:spPr>
            <a:xfrm>
              <a:off x="4693031" y="3600727"/>
              <a:ext cx="232345" cy="222232"/>
            </a:xfrm>
            <a:custGeom>
              <a:avLst/>
              <a:gdLst>
                <a:gd name="connsiteX0" fmla="*/ 232346 w 232345"/>
                <a:gd name="connsiteY0" fmla="*/ 14645 h 222232"/>
                <a:gd name="connsiteX1" fmla="*/ 199961 w 232345"/>
                <a:gd name="connsiteY1" fmla="*/ 2262 h 222232"/>
                <a:gd name="connsiteX2" fmla="*/ 161861 w 232345"/>
                <a:gd name="connsiteY2" fmla="*/ 9882 h 222232"/>
                <a:gd name="connsiteX3" fmla="*/ 10413 w 232345"/>
                <a:gd name="connsiteY3" fmla="*/ 161330 h 222232"/>
                <a:gd name="connsiteX4" fmla="*/ 42798 w 232345"/>
                <a:gd name="connsiteY4" fmla="*/ 221337 h 222232"/>
                <a:gd name="connsiteX5" fmla="*/ 169481 w 232345"/>
                <a:gd name="connsiteY5" fmla="*/ 192762 h 222232"/>
                <a:gd name="connsiteX6" fmla="*/ 232346 w 232345"/>
                <a:gd name="connsiteY6" fmla="*/ 14645 h 222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345" h="222232">
                  <a:moveTo>
                    <a:pt x="232346" y="14645"/>
                  </a:moveTo>
                  <a:lnTo>
                    <a:pt x="199961" y="2262"/>
                  </a:lnTo>
                  <a:cubicBezTo>
                    <a:pt x="186626" y="-2500"/>
                    <a:pt x="172338" y="357"/>
                    <a:pt x="161861" y="9882"/>
                  </a:cubicBezTo>
                  <a:lnTo>
                    <a:pt x="10413" y="161330"/>
                  </a:lnTo>
                  <a:cubicBezTo>
                    <a:pt x="-14352" y="186095"/>
                    <a:pt x="8508" y="228957"/>
                    <a:pt x="42798" y="221337"/>
                  </a:cubicBezTo>
                  <a:lnTo>
                    <a:pt x="169481" y="192762"/>
                  </a:lnTo>
                  <a:cubicBezTo>
                    <a:pt x="179958" y="145137"/>
                    <a:pt x="197103" y="81320"/>
                    <a:pt x="232346" y="14645"/>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98F5CB30-E81A-467A-8FED-09BFE74545F6}"/>
                </a:ext>
              </a:extLst>
            </p:cNvPr>
            <p:cNvSpPr/>
            <p:nvPr/>
          </p:nvSpPr>
          <p:spPr>
            <a:xfrm>
              <a:off x="4973043" y="3863975"/>
              <a:ext cx="222671" cy="239431"/>
            </a:xfrm>
            <a:custGeom>
              <a:avLst/>
              <a:gdLst>
                <a:gd name="connsiteX0" fmla="*/ 204747 w 222671"/>
                <a:gd name="connsiteY0" fmla="*/ 0 h 239431"/>
                <a:gd name="connsiteX1" fmla="*/ 30439 w 222671"/>
                <a:gd name="connsiteY1" fmla="*/ 60960 h 239431"/>
                <a:gd name="connsiteX2" fmla="*/ 912 w 222671"/>
                <a:gd name="connsiteY2" fmla="*/ 196215 h 239431"/>
                <a:gd name="connsiteX3" fmla="*/ 60919 w 222671"/>
                <a:gd name="connsiteY3" fmla="*/ 228600 h 239431"/>
                <a:gd name="connsiteX4" fmla="*/ 212367 w 222671"/>
                <a:gd name="connsiteY4" fmla="*/ 77152 h 239431"/>
                <a:gd name="connsiteX5" fmla="*/ 219987 w 222671"/>
                <a:gd name="connsiteY5" fmla="*/ 39052 h 239431"/>
                <a:gd name="connsiteX6" fmla="*/ 204747 w 222671"/>
                <a:gd name="connsiteY6" fmla="*/ 0 h 239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671" h="239431">
                  <a:moveTo>
                    <a:pt x="204747" y="0"/>
                  </a:moveTo>
                  <a:cubicBezTo>
                    <a:pt x="140929" y="33338"/>
                    <a:pt x="79969" y="51435"/>
                    <a:pt x="30439" y="60960"/>
                  </a:cubicBezTo>
                  <a:lnTo>
                    <a:pt x="912" y="196215"/>
                  </a:lnTo>
                  <a:cubicBezTo>
                    <a:pt x="-6708" y="230505"/>
                    <a:pt x="35202" y="254317"/>
                    <a:pt x="60919" y="228600"/>
                  </a:cubicBezTo>
                  <a:lnTo>
                    <a:pt x="212367" y="77152"/>
                  </a:lnTo>
                  <a:cubicBezTo>
                    <a:pt x="221892" y="67627"/>
                    <a:pt x="225702" y="52388"/>
                    <a:pt x="219987" y="39052"/>
                  </a:cubicBezTo>
                  <a:lnTo>
                    <a:pt x="204747"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98EA8318-9BC7-45F9-9966-F0AF9FDCEAAE}"/>
                </a:ext>
              </a:extLst>
            </p:cNvPr>
            <p:cNvSpPr/>
            <p:nvPr/>
          </p:nvSpPr>
          <p:spPr>
            <a:xfrm>
              <a:off x="4895850" y="3382009"/>
              <a:ext cx="512445" cy="511492"/>
            </a:xfrm>
            <a:custGeom>
              <a:avLst/>
              <a:gdLst>
                <a:gd name="connsiteX0" fmla="*/ 338138 w 512445"/>
                <a:gd name="connsiteY0" fmla="*/ 0 h 511492"/>
                <a:gd name="connsiteX1" fmla="*/ 156210 w 512445"/>
                <a:gd name="connsiteY1" fmla="*/ 123825 h 511492"/>
                <a:gd name="connsiteX2" fmla="*/ 0 w 512445"/>
                <a:gd name="connsiteY2" fmla="*/ 452438 h 511492"/>
                <a:gd name="connsiteX3" fmla="*/ 59055 w 512445"/>
                <a:gd name="connsiteY3" fmla="*/ 511493 h 511492"/>
                <a:gd name="connsiteX4" fmla="*/ 388620 w 512445"/>
                <a:gd name="connsiteY4" fmla="*/ 356235 h 511492"/>
                <a:gd name="connsiteX5" fmla="*/ 512445 w 512445"/>
                <a:gd name="connsiteY5" fmla="*/ 175260 h 511492"/>
                <a:gd name="connsiteX6" fmla="*/ 440055 w 512445"/>
                <a:gd name="connsiteY6" fmla="*/ 70485 h 511492"/>
                <a:gd name="connsiteX7" fmla="*/ 338138 w 512445"/>
                <a:gd name="connsiteY7" fmla="*/ 0 h 511492"/>
                <a:gd name="connsiteX8" fmla="*/ 386715 w 512445"/>
                <a:gd name="connsiteY8" fmla="*/ 205740 h 511492"/>
                <a:gd name="connsiteX9" fmla="*/ 305753 w 512445"/>
                <a:gd name="connsiteY9" fmla="*/ 205740 h 511492"/>
                <a:gd name="connsiteX10" fmla="*/ 305753 w 512445"/>
                <a:gd name="connsiteY10" fmla="*/ 124778 h 511492"/>
                <a:gd name="connsiteX11" fmla="*/ 386715 w 512445"/>
                <a:gd name="connsiteY11" fmla="*/ 124778 h 511492"/>
                <a:gd name="connsiteX12" fmla="*/ 386715 w 512445"/>
                <a:gd name="connsiteY12" fmla="*/ 205740 h 511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2445" h="511492">
                  <a:moveTo>
                    <a:pt x="338138" y="0"/>
                  </a:moveTo>
                  <a:cubicBezTo>
                    <a:pt x="281940" y="22860"/>
                    <a:pt x="218123" y="61913"/>
                    <a:pt x="156210" y="123825"/>
                  </a:cubicBezTo>
                  <a:cubicBezTo>
                    <a:pt x="42863" y="237173"/>
                    <a:pt x="9525" y="374333"/>
                    <a:pt x="0" y="452438"/>
                  </a:cubicBezTo>
                  <a:lnTo>
                    <a:pt x="59055" y="511493"/>
                  </a:lnTo>
                  <a:cubicBezTo>
                    <a:pt x="137160" y="501968"/>
                    <a:pt x="275273" y="469583"/>
                    <a:pt x="388620" y="356235"/>
                  </a:cubicBezTo>
                  <a:cubicBezTo>
                    <a:pt x="450533" y="294323"/>
                    <a:pt x="489585" y="231458"/>
                    <a:pt x="512445" y="175260"/>
                  </a:cubicBezTo>
                  <a:cubicBezTo>
                    <a:pt x="500063" y="143828"/>
                    <a:pt x="475298" y="106680"/>
                    <a:pt x="440055" y="70485"/>
                  </a:cubicBezTo>
                  <a:cubicBezTo>
                    <a:pt x="405765" y="37147"/>
                    <a:pt x="369570" y="12383"/>
                    <a:pt x="338138" y="0"/>
                  </a:cubicBezTo>
                  <a:close/>
                  <a:moveTo>
                    <a:pt x="386715" y="205740"/>
                  </a:moveTo>
                  <a:cubicBezTo>
                    <a:pt x="364808" y="227648"/>
                    <a:pt x="328613" y="227648"/>
                    <a:pt x="305753" y="205740"/>
                  </a:cubicBezTo>
                  <a:cubicBezTo>
                    <a:pt x="283845" y="183833"/>
                    <a:pt x="283845" y="147638"/>
                    <a:pt x="305753" y="124778"/>
                  </a:cubicBezTo>
                  <a:cubicBezTo>
                    <a:pt x="327660" y="102870"/>
                    <a:pt x="363855" y="102870"/>
                    <a:pt x="386715" y="124778"/>
                  </a:cubicBezTo>
                  <a:cubicBezTo>
                    <a:pt x="408623" y="147638"/>
                    <a:pt x="408623" y="183833"/>
                    <a:pt x="386715" y="205740"/>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7352320F-E7EE-4460-974C-616290CA74E2}"/>
                </a:ext>
              </a:extLst>
            </p:cNvPr>
            <p:cNvSpPr/>
            <p:nvPr/>
          </p:nvSpPr>
          <p:spPr>
            <a:xfrm>
              <a:off x="4783662" y="3870027"/>
              <a:ext cx="135662" cy="135943"/>
            </a:xfrm>
            <a:custGeom>
              <a:avLst/>
              <a:gdLst>
                <a:gd name="connsiteX0" fmla="*/ 111235 w 135662"/>
                <a:gd name="connsiteY0" fmla="*/ 24428 h 135943"/>
                <a:gd name="connsiteX1" fmla="*/ 66467 w 135662"/>
                <a:gd name="connsiteY1" fmla="*/ 14903 h 135943"/>
                <a:gd name="connsiteX2" fmla="*/ 2650 w 135662"/>
                <a:gd name="connsiteY2" fmla="*/ 133013 h 135943"/>
                <a:gd name="connsiteX3" fmla="*/ 120760 w 135662"/>
                <a:gd name="connsiteY3" fmla="*/ 69195 h 135943"/>
                <a:gd name="connsiteX4" fmla="*/ 111235 w 135662"/>
                <a:gd name="connsiteY4" fmla="*/ 24428 h 135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62" h="135943">
                  <a:moveTo>
                    <a:pt x="111235" y="24428"/>
                  </a:moveTo>
                  <a:cubicBezTo>
                    <a:pt x="95995" y="9188"/>
                    <a:pt x="97900" y="-16530"/>
                    <a:pt x="66467" y="14903"/>
                  </a:cubicBezTo>
                  <a:cubicBezTo>
                    <a:pt x="35035" y="46335"/>
                    <a:pt x="-11638" y="117773"/>
                    <a:pt x="2650" y="133013"/>
                  </a:cubicBezTo>
                  <a:cubicBezTo>
                    <a:pt x="17890" y="148253"/>
                    <a:pt x="89327" y="100628"/>
                    <a:pt x="120760" y="69195"/>
                  </a:cubicBezTo>
                  <a:cubicBezTo>
                    <a:pt x="152192" y="36810"/>
                    <a:pt x="126475" y="38715"/>
                    <a:pt x="111235" y="24428"/>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541169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8486</TotalTime>
  <Words>371</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Opposing Flags – Slide Template</vt:lpstr>
      <vt:lpstr>Opposing Flags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Opposing Flags</dc:title>
  <dc:creator>PresentationGO.com</dc:creator>
  <dc:description>© Copyright PresentationGO.com</dc:description>
  <dcterms:created xsi:type="dcterms:W3CDTF">2014-11-26T05:14:11Z</dcterms:created>
  <dcterms:modified xsi:type="dcterms:W3CDTF">2020-08-26T17:20:46Z</dcterms:modified>
  <cp:category>Graphics &amp; Metaphors</cp:category>
</cp:coreProperties>
</file>