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1644" y="12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4033295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10/13/2020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Opposing Forces – Slide Template</a:t>
            </a:r>
          </a:p>
        </p:txBody>
      </p:sp>
      <p:grpSp>
        <p:nvGrpSpPr>
          <p:cNvPr id="3" name="Group 2">
            <a:extLst>
              <a:ext uri="{FF2B5EF4-FFF2-40B4-BE49-F238E27FC236}">
                <a16:creationId xmlns:a16="http://schemas.microsoft.com/office/drawing/2014/main" id="{56B5B010-C937-46E1-ABF5-FA86D3429025}"/>
              </a:ext>
            </a:extLst>
          </p:cNvPr>
          <p:cNvGrpSpPr/>
          <p:nvPr/>
        </p:nvGrpSpPr>
        <p:grpSpPr>
          <a:xfrm>
            <a:off x="2350416" y="1374132"/>
            <a:ext cx="7491168" cy="4379926"/>
            <a:chOff x="41262299" y="13258799"/>
            <a:chExt cx="3464550" cy="2025649"/>
          </a:xfrm>
        </p:grpSpPr>
        <p:sp>
          <p:nvSpPr>
            <p:cNvPr id="4" name="Shape">
              <a:extLst>
                <a:ext uri="{FF2B5EF4-FFF2-40B4-BE49-F238E27FC236}">
                  <a16:creationId xmlns:a16="http://schemas.microsoft.com/office/drawing/2014/main" id="{98953BF3-47F0-4D56-B59C-CC046955F005}"/>
                </a:ext>
              </a:extLst>
            </p:cNvPr>
            <p:cNvSpPr/>
            <p:nvPr/>
          </p:nvSpPr>
          <p:spPr>
            <a:xfrm>
              <a:off x="43179999" y="13906500"/>
              <a:ext cx="601683" cy="1166145"/>
            </a:xfrm>
            <a:custGeom>
              <a:avLst/>
              <a:gdLst/>
              <a:ahLst/>
              <a:cxnLst>
                <a:cxn ang="0">
                  <a:pos x="wd2" y="hd2"/>
                </a:cxn>
                <a:cxn ang="5400000">
                  <a:pos x="wd2" y="hd2"/>
                </a:cxn>
                <a:cxn ang="10800000">
                  <a:pos x="wd2" y="hd2"/>
                </a:cxn>
                <a:cxn ang="16200000">
                  <a:pos x="wd2" y="hd2"/>
                </a:cxn>
              </a:cxnLst>
              <a:rect l="0" t="0" r="r" b="b"/>
              <a:pathLst>
                <a:path w="21056" h="21327" extrusionOk="0">
                  <a:moveTo>
                    <a:pt x="4840" y="21305"/>
                  </a:moveTo>
                  <a:cubicBezTo>
                    <a:pt x="5684" y="21235"/>
                    <a:pt x="6484" y="20956"/>
                    <a:pt x="6929" y="20561"/>
                  </a:cubicBezTo>
                  <a:lnTo>
                    <a:pt x="20751" y="7462"/>
                  </a:lnTo>
                  <a:cubicBezTo>
                    <a:pt x="21107" y="7137"/>
                    <a:pt x="21151" y="6742"/>
                    <a:pt x="20884" y="6394"/>
                  </a:cubicBezTo>
                  <a:cubicBezTo>
                    <a:pt x="20618" y="6045"/>
                    <a:pt x="20084" y="5790"/>
                    <a:pt x="19373" y="5650"/>
                  </a:cubicBezTo>
                  <a:lnTo>
                    <a:pt x="3907" y="30"/>
                  </a:lnTo>
                  <a:cubicBezTo>
                    <a:pt x="2484" y="-249"/>
                    <a:pt x="707" y="1493"/>
                    <a:pt x="129" y="2166"/>
                  </a:cubicBezTo>
                  <a:cubicBezTo>
                    <a:pt x="-449" y="2863"/>
                    <a:pt x="1018" y="4117"/>
                    <a:pt x="2396" y="4373"/>
                  </a:cubicBezTo>
                  <a:lnTo>
                    <a:pt x="14484" y="7601"/>
                  </a:lnTo>
                  <a:lnTo>
                    <a:pt x="1951" y="19423"/>
                  </a:lnTo>
                  <a:cubicBezTo>
                    <a:pt x="1284" y="20097"/>
                    <a:pt x="1818" y="20887"/>
                    <a:pt x="3196" y="21188"/>
                  </a:cubicBezTo>
                  <a:cubicBezTo>
                    <a:pt x="3684" y="21328"/>
                    <a:pt x="4262" y="21351"/>
                    <a:pt x="4840" y="21305"/>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EAB835DE-D30E-44EC-9770-FEA42A4765DC}"/>
                </a:ext>
              </a:extLst>
            </p:cNvPr>
            <p:cNvSpPr/>
            <p:nvPr/>
          </p:nvSpPr>
          <p:spPr>
            <a:xfrm>
              <a:off x="42189400" y="13258799"/>
              <a:ext cx="244038" cy="297302"/>
            </a:xfrm>
            <a:custGeom>
              <a:avLst/>
              <a:gdLst/>
              <a:ahLst/>
              <a:cxnLst>
                <a:cxn ang="0">
                  <a:pos x="wd2" y="hd2"/>
                </a:cxn>
                <a:cxn ang="5400000">
                  <a:pos x="wd2" y="hd2"/>
                </a:cxn>
                <a:cxn ang="10800000">
                  <a:pos x="wd2" y="hd2"/>
                </a:cxn>
                <a:cxn ang="16200000">
                  <a:pos x="wd2" y="hd2"/>
                </a:cxn>
              </a:cxnLst>
              <a:rect l="0" t="0" r="r" b="b"/>
              <a:pathLst>
                <a:path w="18911" h="19297" extrusionOk="0">
                  <a:moveTo>
                    <a:pt x="4860" y="447"/>
                  </a:moveTo>
                  <a:cubicBezTo>
                    <a:pt x="9424" y="-1152"/>
                    <a:pt x="15180" y="1671"/>
                    <a:pt x="17718" y="6753"/>
                  </a:cubicBezTo>
                  <a:cubicBezTo>
                    <a:pt x="20256" y="11835"/>
                    <a:pt x="18614" y="17251"/>
                    <a:pt x="14051" y="18849"/>
                  </a:cubicBezTo>
                  <a:cubicBezTo>
                    <a:pt x="9488" y="20448"/>
                    <a:pt x="3732" y="17624"/>
                    <a:pt x="1194" y="12543"/>
                  </a:cubicBezTo>
                  <a:cubicBezTo>
                    <a:pt x="-1344" y="7461"/>
                    <a:pt x="298" y="2045"/>
                    <a:pt x="4860" y="447"/>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37FAAC4E-B12B-422E-B83A-D7E79B0311BC}"/>
                </a:ext>
              </a:extLst>
            </p:cNvPr>
            <p:cNvSpPr/>
            <p:nvPr/>
          </p:nvSpPr>
          <p:spPr>
            <a:xfrm>
              <a:off x="42532299" y="13944600"/>
              <a:ext cx="333582" cy="1153845"/>
            </a:xfrm>
            <a:custGeom>
              <a:avLst/>
              <a:gdLst/>
              <a:ahLst/>
              <a:cxnLst>
                <a:cxn ang="0">
                  <a:pos x="wd2" y="hd2"/>
                </a:cxn>
                <a:cxn ang="5400000">
                  <a:pos x="wd2" y="hd2"/>
                </a:cxn>
                <a:cxn ang="10800000">
                  <a:pos x="wd2" y="hd2"/>
                </a:cxn>
                <a:cxn ang="16200000">
                  <a:pos x="wd2" y="hd2"/>
                </a:cxn>
              </a:cxnLst>
              <a:rect l="0" t="0" r="r" b="b"/>
              <a:pathLst>
                <a:path w="20858" h="21401" extrusionOk="0">
                  <a:moveTo>
                    <a:pt x="4388" y="21400"/>
                  </a:moveTo>
                  <a:cubicBezTo>
                    <a:pt x="4308" y="21400"/>
                    <a:pt x="4229" y="21400"/>
                    <a:pt x="4150" y="21400"/>
                  </a:cubicBezTo>
                  <a:cubicBezTo>
                    <a:pt x="1688" y="21330"/>
                    <a:pt x="-218" y="20694"/>
                    <a:pt x="20" y="19940"/>
                  </a:cubicBezTo>
                  <a:lnTo>
                    <a:pt x="2800" y="9929"/>
                  </a:lnTo>
                  <a:cubicBezTo>
                    <a:pt x="2800" y="9835"/>
                    <a:pt x="2879" y="9741"/>
                    <a:pt x="2958" y="9646"/>
                  </a:cubicBezTo>
                  <a:lnTo>
                    <a:pt x="7961" y="1308"/>
                  </a:lnTo>
                  <a:cubicBezTo>
                    <a:pt x="8676" y="601"/>
                    <a:pt x="15188" y="-176"/>
                    <a:pt x="17650" y="36"/>
                  </a:cubicBezTo>
                  <a:cubicBezTo>
                    <a:pt x="20032" y="248"/>
                    <a:pt x="21382" y="1002"/>
                    <a:pt x="20667" y="1708"/>
                  </a:cubicBezTo>
                  <a:lnTo>
                    <a:pt x="11853" y="10259"/>
                  </a:lnTo>
                  <a:lnTo>
                    <a:pt x="9073" y="20128"/>
                  </a:lnTo>
                  <a:cubicBezTo>
                    <a:pt x="8915" y="20882"/>
                    <a:pt x="6850" y="21424"/>
                    <a:pt x="4388" y="21400"/>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BFE78427-54F2-46A5-A199-B35A0773C344}"/>
                </a:ext>
              </a:extLst>
            </p:cNvPr>
            <p:cNvSpPr/>
            <p:nvPr/>
          </p:nvSpPr>
          <p:spPr>
            <a:xfrm>
              <a:off x="41262299" y="13804899"/>
              <a:ext cx="3464550" cy="1479549"/>
            </a:xfrm>
            <a:custGeom>
              <a:avLst/>
              <a:gdLst/>
              <a:ahLst/>
              <a:cxnLst>
                <a:cxn ang="0">
                  <a:pos x="wd2" y="hd2"/>
                </a:cxn>
                <a:cxn ang="5400000">
                  <a:pos x="wd2" y="hd2"/>
                </a:cxn>
                <a:cxn ang="10800000">
                  <a:pos x="wd2" y="hd2"/>
                </a:cxn>
                <a:cxn ang="16200000">
                  <a:pos x="wd2" y="hd2"/>
                </a:cxn>
              </a:cxnLst>
              <a:rect l="0" t="0" r="r" b="b"/>
              <a:pathLst>
                <a:path w="21600" h="21600" extrusionOk="0">
                  <a:moveTo>
                    <a:pt x="19296" y="8028"/>
                  </a:moveTo>
                  <a:cubicBezTo>
                    <a:pt x="19344" y="7954"/>
                    <a:pt x="19359" y="7824"/>
                    <a:pt x="19367" y="7694"/>
                  </a:cubicBezTo>
                  <a:cubicBezTo>
                    <a:pt x="19351" y="7676"/>
                    <a:pt x="19328" y="7657"/>
                    <a:pt x="19312" y="7639"/>
                  </a:cubicBezTo>
                  <a:cubicBezTo>
                    <a:pt x="18821" y="7249"/>
                    <a:pt x="18092" y="7490"/>
                    <a:pt x="17419" y="8325"/>
                  </a:cubicBezTo>
                  <a:lnTo>
                    <a:pt x="16976" y="5099"/>
                  </a:lnTo>
                  <a:lnTo>
                    <a:pt x="16968" y="5099"/>
                  </a:lnTo>
                  <a:lnTo>
                    <a:pt x="16968" y="5080"/>
                  </a:lnTo>
                  <a:cubicBezTo>
                    <a:pt x="17206" y="4821"/>
                    <a:pt x="17404" y="4487"/>
                    <a:pt x="17586" y="4116"/>
                  </a:cubicBezTo>
                  <a:cubicBezTo>
                    <a:pt x="17697" y="4227"/>
                    <a:pt x="17799" y="4283"/>
                    <a:pt x="17910" y="4301"/>
                  </a:cubicBezTo>
                  <a:cubicBezTo>
                    <a:pt x="17910" y="4283"/>
                    <a:pt x="17910" y="4283"/>
                    <a:pt x="17910" y="4264"/>
                  </a:cubicBezTo>
                  <a:cubicBezTo>
                    <a:pt x="17918" y="4283"/>
                    <a:pt x="17918" y="4283"/>
                    <a:pt x="17926" y="4283"/>
                  </a:cubicBezTo>
                  <a:cubicBezTo>
                    <a:pt x="17974" y="4320"/>
                    <a:pt x="18053" y="4153"/>
                    <a:pt x="18100" y="3894"/>
                  </a:cubicBezTo>
                  <a:lnTo>
                    <a:pt x="18100" y="3894"/>
                  </a:lnTo>
                  <a:cubicBezTo>
                    <a:pt x="18140" y="3652"/>
                    <a:pt x="18140" y="3430"/>
                    <a:pt x="18100" y="3356"/>
                  </a:cubicBezTo>
                  <a:cubicBezTo>
                    <a:pt x="18100" y="3356"/>
                    <a:pt x="18108" y="3337"/>
                    <a:pt x="18108" y="3337"/>
                  </a:cubicBezTo>
                  <a:cubicBezTo>
                    <a:pt x="18100" y="3337"/>
                    <a:pt x="18092" y="3337"/>
                    <a:pt x="18085" y="3319"/>
                  </a:cubicBezTo>
                  <a:cubicBezTo>
                    <a:pt x="18085" y="3319"/>
                    <a:pt x="18092" y="3300"/>
                    <a:pt x="18092" y="3300"/>
                  </a:cubicBezTo>
                  <a:cubicBezTo>
                    <a:pt x="17902" y="3189"/>
                    <a:pt x="17689" y="3133"/>
                    <a:pt x="17443" y="3115"/>
                  </a:cubicBezTo>
                  <a:lnTo>
                    <a:pt x="17364" y="3300"/>
                  </a:lnTo>
                  <a:lnTo>
                    <a:pt x="17356" y="3578"/>
                  </a:lnTo>
                  <a:cubicBezTo>
                    <a:pt x="17364" y="3690"/>
                    <a:pt x="17380" y="3782"/>
                    <a:pt x="17419" y="3856"/>
                  </a:cubicBezTo>
                  <a:cubicBezTo>
                    <a:pt x="17435" y="3875"/>
                    <a:pt x="17443" y="3912"/>
                    <a:pt x="17467" y="3931"/>
                  </a:cubicBezTo>
                  <a:cubicBezTo>
                    <a:pt x="17499" y="3968"/>
                    <a:pt x="17530" y="4005"/>
                    <a:pt x="17562" y="4042"/>
                  </a:cubicBezTo>
                  <a:cubicBezTo>
                    <a:pt x="17412" y="4320"/>
                    <a:pt x="17103" y="4802"/>
                    <a:pt x="16960" y="4950"/>
                  </a:cubicBezTo>
                  <a:cubicBezTo>
                    <a:pt x="16952" y="4932"/>
                    <a:pt x="16952" y="4895"/>
                    <a:pt x="16944" y="4876"/>
                  </a:cubicBezTo>
                  <a:cubicBezTo>
                    <a:pt x="16921" y="4802"/>
                    <a:pt x="16889" y="4746"/>
                    <a:pt x="16849" y="4691"/>
                  </a:cubicBezTo>
                  <a:lnTo>
                    <a:pt x="16849" y="4691"/>
                  </a:lnTo>
                  <a:lnTo>
                    <a:pt x="16849" y="4691"/>
                  </a:lnTo>
                  <a:lnTo>
                    <a:pt x="16659" y="3467"/>
                  </a:lnTo>
                  <a:cubicBezTo>
                    <a:pt x="16754" y="3152"/>
                    <a:pt x="16857" y="2874"/>
                    <a:pt x="16968" y="2614"/>
                  </a:cubicBezTo>
                  <a:lnTo>
                    <a:pt x="16992" y="2670"/>
                  </a:lnTo>
                  <a:lnTo>
                    <a:pt x="17047" y="2484"/>
                  </a:lnTo>
                  <a:lnTo>
                    <a:pt x="17039" y="2466"/>
                  </a:lnTo>
                  <a:cubicBezTo>
                    <a:pt x="17095" y="2336"/>
                    <a:pt x="17142" y="2225"/>
                    <a:pt x="17198" y="2114"/>
                  </a:cubicBezTo>
                  <a:cubicBezTo>
                    <a:pt x="17166" y="1947"/>
                    <a:pt x="17126" y="1798"/>
                    <a:pt x="17055" y="1669"/>
                  </a:cubicBezTo>
                  <a:lnTo>
                    <a:pt x="17055" y="1669"/>
                  </a:lnTo>
                  <a:cubicBezTo>
                    <a:pt x="17055" y="1669"/>
                    <a:pt x="17055" y="1669"/>
                    <a:pt x="17055" y="1669"/>
                  </a:cubicBezTo>
                  <a:lnTo>
                    <a:pt x="16992" y="1650"/>
                  </a:lnTo>
                  <a:cubicBezTo>
                    <a:pt x="17016" y="1465"/>
                    <a:pt x="17039" y="1279"/>
                    <a:pt x="17071" y="1094"/>
                  </a:cubicBezTo>
                  <a:lnTo>
                    <a:pt x="17079" y="686"/>
                  </a:lnTo>
                  <a:lnTo>
                    <a:pt x="17071" y="649"/>
                  </a:lnTo>
                  <a:cubicBezTo>
                    <a:pt x="17071" y="649"/>
                    <a:pt x="17079" y="649"/>
                    <a:pt x="17079" y="630"/>
                  </a:cubicBezTo>
                  <a:cubicBezTo>
                    <a:pt x="17079" y="612"/>
                    <a:pt x="17071" y="593"/>
                    <a:pt x="17071" y="575"/>
                  </a:cubicBezTo>
                  <a:cubicBezTo>
                    <a:pt x="17031" y="371"/>
                    <a:pt x="16976" y="185"/>
                    <a:pt x="16881" y="37"/>
                  </a:cubicBezTo>
                  <a:lnTo>
                    <a:pt x="16739" y="0"/>
                  </a:lnTo>
                  <a:cubicBezTo>
                    <a:pt x="16453" y="278"/>
                    <a:pt x="16129" y="371"/>
                    <a:pt x="15812" y="464"/>
                  </a:cubicBezTo>
                  <a:lnTo>
                    <a:pt x="15780" y="593"/>
                  </a:lnTo>
                  <a:lnTo>
                    <a:pt x="15780" y="593"/>
                  </a:lnTo>
                  <a:lnTo>
                    <a:pt x="15780" y="593"/>
                  </a:lnTo>
                  <a:lnTo>
                    <a:pt x="15820" y="946"/>
                  </a:lnTo>
                  <a:lnTo>
                    <a:pt x="15820" y="946"/>
                  </a:lnTo>
                  <a:lnTo>
                    <a:pt x="15820" y="946"/>
                  </a:lnTo>
                  <a:lnTo>
                    <a:pt x="15939" y="1057"/>
                  </a:lnTo>
                  <a:lnTo>
                    <a:pt x="15994" y="964"/>
                  </a:lnTo>
                  <a:cubicBezTo>
                    <a:pt x="16200" y="760"/>
                    <a:pt x="16398" y="630"/>
                    <a:pt x="16604" y="538"/>
                  </a:cubicBezTo>
                  <a:lnTo>
                    <a:pt x="16596" y="630"/>
                  </a:lnTo>
                  <a:lnTo>
                    <a:pt x="16794" y="1150"/>
                  </a:lnTo>
                  <a:lnTo>
                    <a:pt x="16469" y="1928"/>
                  </a:lnTo>
                  <a:cubicBezTo>
                    <a:pt x="16414" y="1947"/>
                    <a:pt x="16351" y="1965"/>
                    <a:pt x="16295" y="1984"/>
                  </a:cubicBezTo>
                  <a:lnTo>
                    <a:pt x="16271" y="2077"/>
                  </a:lnTo>
                  <a:lnTo>
                    <a:pt x="16295" y="2318"/>
                  </a:lnTo>
                  <a:lnTo>
                    <a:pt x="16176" y="2466"/>
                  </a:lnTo>
                  <a:lnTo>
                    <a:pt x="16176" y="2466"/>
                  </a:lnTo>
                  <a:lnTo>
                    <a:pt x="16176" y="2466"/>
                  </a:lnTo>
                  <a:lnTo>
                    <a:pt x="16153" y="2726"/>
                  </a:lnTo>
                  <a:lnTo>
                    <a:pt x="16153" y="2726"/>
                  </a:lnTo>
                  <a:lnTo>
                    <a:pt x="16153" y="2726"/>
                  </a:lnTo>
                  <a:lnTo>
                    <a:pt x="16287" y="2948"/>
                  </a:lnTo>
                  <a:lnTo>
                    <a:pt x="16351" y="2763"/>
                  </a:lnTo>
                  <a:lnTo>
                    <a:pt x="16343" y="2484"/>
                  </a:lnTo>
                  <a:cubicBezTo>
                    <a:pt x="16351" y="2466"/>
                    <a:pt x="16358" y="2447"/>
                    <a:pt x="16366" y="2410"/>
                  </a:cubicBezTo>
                  <a:lnTo>
                    <a:pt x="16382" y="2429"/>
                  </a:lnTo>
                  <a:lnTo>
                    <a:pt x="16398" y="2410"/>
                  </a:lnTo>
                  <a:lnTo>
                    <a:pt x="16390" y="2633"/>
                  </a:lnTo>
                  <a:lnTo>
                    <a:pt x="16477" y="2818"/>
                  </a:lnTo>
                  <a:lnTo>
                    <a:pt x="16501" y="2818"/>
                  </a:lnTo>
                  <a:lnTo>
                    <a:pt x="16453" y="2837"/>
                  </a:lnTo>
                  <a:lnTo>
                    <a:pt x="16453" y="2837"/>
                  </a:lnTo>
                  <a:lnTo>
                    <a:pt x="16453" y="2837"/>
                  </a:lnTo>
                  <a:lnTo>
                    <a:pt x="16453" y="2837"/>
                  </a:lnTo>
                  <a:lnTo>
                    <a:pt x="16453" y="2837"/>
                  </a:lnTo>
                  <a:lnTo>
                    <a:pt x="16461" y="2911"/>
                  </a:lnTo>
                  <a:cubicBezTo>
                    <a:pt x="16461" y="2929"/>
                    <a:pt x="16453" y="2948"/>
                    <a:pt x="16453" y="2985"/>
                  </a:cubicBezTo>
                  <a:cubicBezTo>
                    <a:pt x="16453" y="3059"/>
                    <a:pt x="16469" y="3115"/>
                    <a:pt x="16493" y="3152"/>
                  </a:cubicBezTo>
                  <a:lnTo>
                    <a:pt x="16548" y="3486"/>
                  </a:lnTo>
                  <a:lnTo>
                    <a:pt x="16548" y="3486"/>
                  </a:lnTo>
                  <a:lnTo>
                    <a:pt x="16533" y="3690"/>
                  </a:lnTo>
                  <a:lnTo>
                    <a:pt x="16596" y="3801"/>
                  </a:lnTo>
                  <a:lnTo>
                    <a:pt x="16754" y="4821"/>
                  </a:lnTo>
                  <a:lnTo>
                    <a:pt x="16754" y="4821"/>
                  </a:lnTo>
                  <a:cubicBezTo>
                    <a:pt x="16731" y="4895"/>
                    <a:pt x="16723" y="4987"/>
                    <a:pt x="16731" y="5062"/>
                  </a:cubicBezTo>
                  <a:cubicBezTo>
                    <a:pt x="16738" y="5117"/>
                    <a:pt x="16746" y="5154"/>
                    <a:pt x="16762" y="5210"/>
                  </a:cubicBezTo>
                  <a:cubicBezTo>
                    <a:pt x="16762" y="5210"/>
                    <a:pt x="16762" y="5210"/>
                    <a:pt x="16762" y="5210"/>
                  </a:cubicBezTo>
                  <a:lnTo>
                    <a:pt x="16778" y="5432"/>
                  </a:lnTo>
                  <a:cubicBezTo>
                    <a:pt x="15369" y="5748"/>
                    <a:pt x="13896" y="5507"/>
                    <a:pt x="12463" y="5544"/>
                  </a:cubicBezTo>
                  <a:lnTo>
                    <a:pt x="12415" y="5525"/>
                  </a:lnTo>
                  <a:lnTo>
                    <a:pt x="12328" y="4932"/>
                  </a:lnTo>
                  <a:cubicBezTo>
                    <a:pt x="12779" y="4580"/>
                    <a:pt x="13088" y="3931"/>
                    <a:pt x="13405" y="3319"/>
                  </a:cubicBezTo>
                  <a:lnTo>
                    <a:pt x="13413" y="3300"/>
                  </a:lnTo>
                  <a:lnTo>
                    <a:pt x="13413" y="3300"/>
                  </a:lnTo>
                  <a:cubicBezTo>
                    <a:pt x="13413" y="3300"/>
                    <a:pt x="13413" y="3300"/>
                    <a:pt x="13405" y="3282"/>
                  </a:cubicBezTo>
                  <a:lnTo>
                    <a:pt x="13413" y="3282"/>
                  </a:lnTo>
                  <a:lnTo>
                    <a:pt x="13413" y="3282"/>
                  </a:lnTo>
                  <a:cubicBezTo>
                    <a:pt x="13199" y="2763"/>
                    <a:pt x="12415" y="3300"/>
                    <a:pt x="11916" y="3300"/>
                  </a:cubicBezTo>
                  <a:cubicBezTo>
                    <a:pt x="11750" y="3337"/>
                    <a:pt x="11616" y="3133"/>
                    <a:pt x="11481" y="2929"/>
                  </a:cubicBezTo>
                  <a:cubicBezTo>
                    <a:pt x="11386" y="2855"/>
                    <a:pt x="11307" y="2911"/>
                    <a:pt x="11228" y="3022"/>
                  </a:cubicBezTo>
                  <a:cubicBezTo>
                    <a:pt x="11148" y="3133"/>
                    <a:pt x="11117" y="3319"/>
                    <a:pt x="11085" y="3504"/>
                  </a:cubicBezTo>
                  <a:lnTo>
                    <a:pt x="11085" y="3523"/>
                  </a:lnTo>
                  <a:cubicBezTo>
                    <a:pt x="11085" y="3523"/>
                    <a:pt x="11085" y="3523"/>
                    <a:pt x="11085" y="3523"/>
                  </a:cubicBezTo>
                  <a:lnTo>
                    <a:pt x="11164" y="4005"/>
                  </a:lnTo>
                  <a:cubicBezTo>
                    <a:pt x="11172" y="3949"/>
                    <a:pt x="11172" y="3894"/>
                    <a:pt x="11180" y="3838"/>
                  </a:cubicBezTo>
                  <a:cubicBezTo>
                    <a:pt x="11236" y="4042"/>
                    <a:pt x="11275" y="4227"/>
                    <a:pt x="11275" y="4431"/>
                  </a:cubicBezTo>
                  <a:cubicBezTo>
                    <a:pt x="11275" y="4431"/>
                    <a:pt x="11283" y="4431"/>
                    <a:pt x="11283" y="4431"/>
                  </a:cubicBezTo>
                  <a:cubicBezTo>
                    <a:pt x="11283" y="4450"/>
                    <a:pt x="11283" y="4450"/>
                    <a:pt x="11283" y="4468"/>
                  </a:cubicBezTo>
                  <a:cubicBezTo>
                    <a:pt x="11624" y="4116"/>
                    <a:pt x="11877" y="4561"/>
                    <a:pt x="12162" y="4821"/>
                  </a:cubicBezTo>
                  <a:lnTo>
                    <a:pt x="12249" y="5581"/>
                  </a:lnTo>
                  <a:lnTo>
                    <a:pt x="12225" y="5673"/>
                  </a:lnTo>
                  <a:lnTo>
                    <a:pt x="9264" y="5673"/>
                  </a:lnTo>
                  <a:lnTo>
                    <a:pt x="9240" y="5581"/>
                  </a:lnTo>
                  <a:lnTo>
                    <a:pt x="9327" y="4821"/>
                  </a:lnTo>
                  <a:cubicBezTo>
                    <a:pt x="9604" y="4561"/>
                    <a:pt x="9866" y="4116"/>
                    <a:pt x="10206" y="4468"/>
                  </a:cubicBezTo>
                  <a:cubicBezTo>
                    <a:pt x="10206" y="4450"/>
                    <a:pt x="10206" y="4450"/>
                    <a:pt x="10206" y="4431"/>
                  </a:cubicBezTo>
                  <a:cubicBezTo>
                    <a:pt x="10206" y="4431"/>
                    <a:pt x="10214" y="4431"/>
                    <a:pt x="10214" y="4431"/>
                  </a:cubicBezTo>
                  <a:cubicBezTo>
                    <a:pt x="10214" y="4227"/>
                    <a:pt x="10262" y="4042"/>
                    <a:pt x="10309" y="3838"/>
                  </a:cubicBezTo>
                  <a:cubicBezTo>
                    <a:pt x="10317" y="3894"/>
                    <a:pt x="10317" y="3949"/>
                    <a:pt x="10325" y="4005"/>
                  </a:cubicBezTo>
                  <a:lnTo>
                    <a:pt x="10404" y="3523"/>
                  </a:lnTo>
                  <a:cubicBezTo>
                    <a:pt x="10404" y="3523"/>
                    <a:pt x="10404" y="3523"/>
                    <a:pt x="10404" y="3523"/>
                  </a:cubicBezTo>
                  <a:lnTo>
                    <a:pt x="10404" y="3504"/>
                  </a:lnTo>
                  <a:cubicBezTo>
                    <a:pt x="10373" y="3319"/>
                    <a:pt x="10341" y="3133"/>
                    <a:pt x="10262" y="3022"/>
                  </a:cubicBezTo>
                  <a:cubicBezTo>
                    <a:pt x="10182" y="2911"/>
                    <a:pt x="10103" y="2855"/>
                    <a:pt x="10008" y="2929"/>
                  </a:cubicBezTo>
                  <a:cubicBezTo>
                    <a:pt x="9874" y="3115"/>
                    <a:pt x="9739" y="3319"/>
                    <a:pt x="9573" y="3300"/>
                  </a:cubicBezTo>
                  <a:cubicBezTo>
                    <a:pt x="9074" y="3300"/>
                    <a:pt x="8290" y="2763"/>
                    <a:pt x="8076" y="3282"/>
                  </a:cubicBezTo>
                  <a:lnTo>
                    <a:pt x="8076" y="3282"/>
                  </a:lnTo>
                  <a:lnTo>
                    <a:pt x="8084" y="3282"/>
                  </a:lnTo>
                  <a:cubicBezTo>
                    <a:pt x="8084" y="3282"/>
                    <a:pt x="8084" y="3282"/>
                    <a:pt x="8076" y="3300"/>
                  </a:cubicBezTo>
                  <a:lnTo>
                    <a:pt x="8076" y="3300"/>
                  </a:lnTo>
                  <a:lnTo>
                    <a:pt x="8084" y="3319"/>
                  </a:lnTo>
                  <a:cubicBezTo>
                    <a:pt x="8409" y="3931"/>
                    <a:pt x="8718" y="4580"/>
                    <a:pt x="9161" y="4932"/>
                  </a:cubicBezTo>
                  <a:lnTo>
                    <a:pt x="9074" y="5525"/>
                  </a:lnTo>
                  <a:lnTo>
                    <a:pt x="9026" y="5544"/>
                  </a:lnTo>
                  <a:cubicBezTo>
                    <a:pt x="7585" y="5507"/>
                    <a:pt x="6113" y="5748"/>
                    <a:pt x="4711" y="5432"/>
                  </a:cubicBezTo>
                  <a:lnTo>
                    <a:pt x="4727" y="5210"/>
                  </a:lnTo>
                  <a:cubicBezTo>
                    <a:pt x="4727" y="5210"/>
                    <a:pt x="4727" y="5210"/>
                    <a:pt x="4727" y="5210"/>
                  </a:cubicBezTo>
                  <a:cubicBezTo>
                    <a:pt x="4743" y="5154"/>
                    <a:pt x="4751" y="5117"/>
                    <a:pt x="4759" y="5062"/>
                  </a:cubicBezTo>
                  <a:cubicBezTo>
                    <a:pt x="4767" y="4987"/>
                    <a:pt x="4759" y="4895"/>
                    <a:pt x="4735" y="4821"/>
                  </a:cubicBezTo>
                  <a:lnTo>
                    <a:pt x="4735" y="4821"/>
                  </a:lnTo>
                  <a:lnTo>
                    <a:pt x="4893" y="3801"/>
                  </a:lnTo>
                  <a:lnTo>
                    <a:pt x="4957" y="3690"/>
                  </a:lnTo>
                  <a:lnTo>
                    <a:pt x="4941" y="3486"/>
                  </a:lnTo>
                  <a:lnTo>
                    <a:pt x="4941" y="3486"/>
                  </a:lnTo>
                  <a:lnTo>
                    <a:pt x="4996" y="3152"/>
                  </a:lnTo>
                  <a:cubicBezTo>
                    <a:pt x="5020" y="3133"/>
                    <a:pt x="5036" y="3059"/>
                    <a:pt x="5036" y="2985"/>
                  </a:cubicBezTo>
                  <a:cubicBezTo>
                    <a:pt x="5036" y="2967"/>
                    <a:pt x="5036" y="2929"/>
                    <a:pt x="5028" y="2911"/>
                  </a:cubicBezTo>
                  <a:lnTo>
                    <a:pt x="5036" y="2837"/>
                  </a:lnTo>
                  <a:lnTo>
                    <a:pt x="5036" y="2837"/>
                  </a:lnTo>
                  <a:lnTo>
                    <a:pt x="5036" y="2837"/>
                  </a:lnTo>
                  <a:lnTo>
                    <a:pt x="5036" y="2837"/>
                  </a:lnTo>
                  <a:lnTo>
                    <a:pt x="5036" y="2837"/>
                  </a:lnTo>
                  <a:lnTo>
                    <a:pt x="4988" y="2818"/>
                  </a:lnTo>
                  <a:lnTo>
                    <a:pt x="5012" y="2818"/>
                  </a:lnTo>
                  <a:lnTo>
                    <a:pt x="5099" y="2633"/>
                  </a:lnTo>
                  <a:lnTo>
                    <a:pt x="5091" y="2410"/>
                  </a:lnTo>
                  <a:lnTo>
                    <a:pt x="5107" y="2429"/>
                  </a:lnTo>
                  <a:lnTo>
                    <a:pt x="5123" y="2410"/>
                  </a:lnTo>
                  <a:cubicBezTo>
                    <a:pt x="5131" y="2429"/>
                    <a:pt x="5139" y="2447"/>
                    <a:pt x="5147" y="2484"/>
                  </a:cubicBezTo>
                  <a:lnTo>
                    <a:pt x="5139" y="2763"/>
                  </a:lnTo>
                  <a:lnTo>
                    <a:pt x="5202" y="2948"/>
                  </a:lnTo>
                  <a:lnTo>
                    <a:pt x="5337" y="2726"/>
                  </a:lnTo>
                  <a:lnTo>
                    <a:pt x="5337" y="2726"/>
                  </a:lnTo>
                  <a:lnTo>
                    <a:pt x="5337" y="2726"/>
                  </a:lnTo>
                  <a:lnTo>
                    <a:pt x="5313" y="2466"/>
                  </a:lnTo>
                  <a:lnTo>
                    <a:pt x="5313" y="2466"/>
                  </a:lnTo>
                  <a:lnTo>
                    <a:pt x="5313" y="2466"/>
                  </a:lnTo>
                  <a:lnTo>
                    <a:pt x="5194" y="2318"/>
                  </a:lnTo>
                  <a:lnTo>
                    <a:pt x="5218" y="2077"/>
                  </a:lnTo>
                  <a:lnTo>
                    <a:pt x="5194" y="1984"/>
                  </a:lnTo>
                  <a:cubicBezTo>
                    <a:pt x="5139" y="1965"/>
                    <a:pt x="5075" y="1947"/>
                    <a:pt x="5020" y="1928"/>
                  </a:cubicBezTo>
                  <a:lnTo>
                    <a:pt x="4695" y="1150"/>
                  </a:lnTo>
                  <a:lnTo>
                    <a:pt x="4893" y="630"/>
                  </a:lnTo>
                  <a:lnTo>
                    <a:pt x="4885" y="538"/>
                  </a:lnTo>
                  <a:cubicBezTo>
                    <a:pt x="5091" y="630"/>
                    <a:pt x="5289" y="760"/>
                    <a:pt x="5495" y="964"/>
                  </a:cubicBezTo>
                  <a:lnTo>
                    <a:pt x="5550" y="1057"/>
                  </a:lnTo>
                  <a:lnTo>
                    <a:pt x="5669" y="946"/>
                  </a:lnTo>
                  <a:lnTo>
                    <a:pt x="5669" y="946"/>
                  </a:lnTo>
                  <a:lnTo>
                    <a:pt x="5669" y="946"/>
                  </a:lnTo>
                  <a:lnTo>
                    <a:pt x="5709" y="593"/>
                  </a:lnTo>
                  <a:lnTo>
                    <a:pt x="5709" y="593"/>
                  </a:lnTo>
                  <a:lnTo>
                    <a:pt x="5709" y="593"/>
                  </a:lnTo>
                  <a:lnTo>
                    <a:pt x="5677" y="464"/>
                  </a:lnTo>
                  <a:cubicBezTo>
                    <a:pt x="5360" y="371"/>
                    <a:pt x="5036" y="278"/>
                    <a:pt x="4751" y="0"/>
                  </a:cubicBezTo>
                  <a:lnTo>
                    <a:pt x="4608" y="37"/>
                  </a:lnTo>
                  <a:cubicBezTo>
                    <a:pt x="4513" y="185"/>
                    <a:pt x="4458" y="371"/>
                    <a:pt x="4418" y="575"/>
                  </a:cubicBezTo>
                  <a:cubicBezTo>
                    <a:pt x="4418" y="593"/>
                    <a:pt x="4410" y="612"/>
                    <a:pt x="4410" y="630"/>
                  </a:cubicBezTo>
                  <a:cubicBezTo>
                    <a:pt x="4410" y="630"/>
                    <a:pt x="4410" y="630"/>
                    <a:pt x="4418" y="649"/>
                  </a:cubicBezTo>
                  <a:lnTo>
                    <a:pt x="4410" y="686"/>
                  </a:lnTo>
                  <a:lnTo>
                    <a:pt x="4418" y="1094"/>
                  </a:lnTo>
                  <a:cubicBezTo>
                    <a:pt x="4442" y="1279"/>
                    <a:pt x="4466" y="1465"/>
                    <a:pt x="4497" y="1650"/>
                  </a:cubicBezTo>
                  <a:lnTo>
                    <a:pt x="4434" y="1669"/>
                  </a:lnTo>
                  <a:cubicBezTo>
                    <a:pt x="4434" y="1669"/>
                    <a:pt x="4434" y="1669"/>
                    <a:pt x="4434" y="1669"/>
                  </a:cubicBezTo>
                  <a:lnTo>
                    <a:pt x="4434" y="1669"/>
                  </a:lnTo>
                  <a:cubicBezTo>
                    <a:pt x="4363" y="1798"/>
                    <a:pt x="4323" y="1947"/>
                    <a:pt x="4292" y="2114"/>
                  </a:cubicBezTo>
                  <a:cubicBezTo>
                    <a:pt x="4347" y="2225"/>
                    <a:pt x="4394" y="2355"/>
                    <a:pt x="4450" y="2466"/>
                  </a:cubicBezTo>
                  <a:lnTo>
                    <a:pt x="4442" y="2484"/>
                  </a:lnTo>
                  <a:lnTo>
                    <a:pt x="4497" y="2670"/>
                  </a:lnTo>
                  <a:lnTo>
                    <a:pt x="4521" y="2614"/>
                  </a:lnTo>
                  <a:cubicBezTo>
                    <a:pt x="4632" y="2874"/>
                    <a:pt x="4735" y="3152"/>
                    <a:pt x="4830" y="3467"/>
                  </a:cubicBezTo>
                  <a:lnTo>
                    <a:pt x="4640" y="4691"/>
                  </a:lnTo>
                  <a:lnTo>
                    <a:pt x="4640" y="4691"/>
                  </a:lnTo>
                  <a:lnTo>
                    <a:pt x="4640" y="4691"/>
                  </a:lnTo>
                  <a:cubicBezTo>
                    <a:pt x="4600" y="4746"/>
                    <a:pt x="4569" y="4802"/>
                    <a:pt x="4545" y="4876"/>
                  </a:cubicBezTo>
                  <a:cubicBezTo>
                    <a:pt x="4537" y="4895"/>
                    <a:pt x="4529" y="4932"/>
                    <a:pt x="4529" y="4950"/>
                  </a:cubicBezTo>
                  <a:cubicBezTo>
                    <a:pt x="4387" y="4802"/>
                    <a:pt x="4078" y="4320"/>
                    <a:pt x="3927" y="4042"/>
                  </a:cubicBezTo>
                  <a:cubicBezTo>
                    <a:pt x="3959" y="4005"/>
                    <a:pt x="3991" y="3968"/>
                    <a:pt x="4022" y="3931"/>
                  </a:cubicBezTo>
                  <a:cubicBezTo>
                    <a:pt x="4038" y="3912"/>
                    <a:pt x="4054" y="3894"/>
                    <a:pt x="4070" y="3856"/>
                  </a:cubicBezTo>
                  <a:cubicBezTo>
                    <a:pt x="4109" y="3782"/>
                    <a:pt x="4133" y="3690"/>
                    <a:pt x="4133" y="3578"/>
                  </a:cubicBezTo>
                  <a:lnTo>
                    <a:pt x="4125" y="3300"/>
                  </a:lnTo>
                  <a:lnTo>
                    <a:pt x="4046" y="3115"/>
                  </a:lnTo>
                  <a:cubicBezTo>
                    <a:pt x="3801" y="3133"/>
                    <a:pt x="3587" y="3208"/>
                    <a:pt x="3397" y="3300"/>
                  </a:cubicBezTo>
                  <a:cubicBezTo>
                    <a:pt x="3397" y="3300"/>
                    <a:pt x="3405" y="3319"/>
                    <a:pt x="3405" y="3319"/>
                  </a:cubicBezTo>
                  <a:cubicBezTo>
                    <a:pt x="3397" y="3319"/>
                    <a:pt x="3389" y="3319"/>
                    <a:pt x="3381" y="3337"/>
                  </a:cubicBezTo>
                  <a:cubicBezTo>
                    <a:pt x="3381" y="3337"/>
                    <a:pt x="3389" y="3356"/>
                    <a:pt x="3389" y="3356"/>
                  </a:cubicBezTo>
                  <a:cubicBezTo>
                    <a:pt x="3349" y="3430"/>
                    <a:pt x="3349" y="3652"/>
                    <a:pt x="3389" y="3894"/>
                  </a:cubicBezTo>
                  <a:lnTo>
                    <a:pt x="3389" y="3894"/>
                  </a:lnTo>
                  <a:cubicBezTo>
                    <a:pt x="3436" y="4153"/>
                    <a:pt x="3508" y="4320"/>
                    <a:pt x="3563" y="4283"/>
                  </a:cubicBezTo>
                  <a:cubicBezTo>
                    <a:pt x="3571" y="4283"/>
                    <a:pt x="3571" y="4264"/>
                    <a:pt x="3579" y="4264"/>
                  </a:cubicBezTo>
                  <a:cubicBezTo>
                    <a:pt x="3579" y="4283"/>
                    <a:pt x="3579" y="4283"/>
                    <a:pt x="3579" y="4301"/>
                  </a:cubicBezTo>
                  <a:cubicBezTo>
                    <a:pt x="3690" y="4301"/>
                    <a:pt x="3793" y="4227"/>
                    <a:pt x="3904" y="4116"/>
                  </a:cubicBezTo>
                  <a:cubicBezTo>
                    <a:pt x="4086" y="4487"/>
                    <a:pt x="4276" y="4821"/>
                    <a:pt x="4521" y="5080"/>
                  </a:cubicBezTo>
                  <a:lnTo>
                    <a:pt x="4521" y="5099"/>
                  </a:lnTo>
                  <a:lnTo>
                    <a:pt x="4513" y="5099"/>
                  </a:lnTo>
                  <a:lnTo>
                    <a:pt x="4070" y="8325"/>
                  </a:lnTo>
                  <a:cubicBezTo>
                    <a:pt x="3397" y="7490"/>
                    <a:pt x="2668" y="7249"/>
                    <a:pt x="2177" y="7639"/>
                  </a:cubicBezTo>
                  <a:cubicBezTo>
                    <a:pt x="2162" y="7657"/>
                    <a:pt x="2138" y="7676"/>
                    <a:pt x="2122" y="7694"/>
                  </a:cubicBezTo>
                  <a:cubicBezTo>
                    <a:pt x="2130" y="7824"/>
                    <a:pt x="2138" y="7954"/>
                    <a:pt x="2193" y="8028"/>
                  </a:cubicBezTo>
                  <a:cubicBezTo>
                    <a:pt x="934" y="8733"/>
                    <a:pt x="0" y="11458"/>
                    <a:pt x="0" y="14721"/>
                  </a:cubicBezTo>
                  <a:cubicBezTo>
                    <a:pt x="0" y="18522"/>
                    <a:pt x="1275" y="21600"/>
                    <a:pt x="2835" y="21600"/>
                  </a:cubicBezTo>
                  <a:cubicBezTo>
                    <a:pt x="3848" y="21600"/>
                    <a:pt x="4743" y="20302"/>
                    <a:pt x="5242" y="18355"/>
                  </a:cubicBezTo>
                  <a:cubicBezTo>
                    <a:pt x="5265" y="18392"/>
                    <a:pt x="5289" y="18430"/>
                    <a:pt x="5329" y="18430"/>
                  </a:cubicBezTo>
                  <a:cubicBezTo>
                    <a:pt x="5329" y="18430"/>
                    <a:pt x="5329" y="18430"/>
                    <a:pt x="5329" y="18411"/>
                  </a:cubicBezTo>
                  <a:cubicBezTo>
                    <a:pt x="5329" y="18411"/>
                    <a:pt x="5337" y="18411"/>
                    <a:pt x="5337" y="18411"/>
                  </a:cubicBezTo>
                  <a:cubicBezTo>
                    <a:pt x="5701" y="16742"/>
                    <a:pt x="5828" y="15463"/>
                    <a:pt x="5780" y="14443"/>
                  </a:cubicBezTo>
                  <a:cubicBezTo>
                    <a:pt x="5780" y="14406"/>
                    <a:pt x="5772" y="14369"/>
                    <a:pt x="5772" y="14332"/>
                  </a:cubicBezTo>
                  <a:cubicBezTo>
                    <a:pt x="5709" y="11644"/>
                    <a:pt x="5052" y="9697"/>
                    <a:pt x="4268" y="8584"/>
                  </a:cubicBezTo>
                  <a:lnTo>
                    <a:pt x="4410" y="7713"/>
                  </a:lnTo>
                  <a:lnTo>
                    <a:pt x="7015" y="14610"/>
                  </a:lnTo>
                  <a:lnTo>
                    <a:pt x="7071" y="14592"/>
                  </a:lnTo>
                  <a:cubicBezTo>
                    <a:pt x="7094" y="14647"/>
                    <a:pt x="7126" y="14721"/>
                    <a:pt x="7150" y="14777"/>
                  </a:cubicBezTo>
                  <a:cubicBezTo>
                    <a:pt x="7071" y="14962"/>
                    <a:pt x="7007" y="15203"/>
                    <a:pt x="6968" y="15574"/>
                  </a:cubicBezTo>
                  <a:cubicBezTo>
                    <a:pt x="6904" y="16056"/>
                    <a:pt x="6857" y="16538"/>
                    <a:pt x="6873" y="17002"/>
                  </a:cubicBezTo>
                  <a:lnTo>
                    <a:pt x="6881" y="17002"/>
                  </a:lnTo>
                  <a:cubicBezTo>
                    <a:pt x="6881" y="17002"/>
                    <a:pt x="6881" y="17002"/>
                    <a:pt x="6881" y="17002"/>
                  </a:cubicBezTo>
                  <a:lnTo>
                    <a:pt x="6952" y="17002"/>
                  </a:lnTo>
                  <a:cubicBezTo>
                    <a:pt x="6960" y="17076"/>
                    <a:pt x="6984" y="17113"/>
                    <a:pt x="7007" y="17150"/>
                  </a:cubicBezTo>
                  <a:cubicBezTo>
                    <a:pt x="7031" y="17206"/>
                    <a:pt x="7071" y="17224"/>
                    <a:pt x="7102" y="17261"/>
                  </a:cubicBezTo>
                  <a:cubicBezTo>
                    <a:pt x="7134" y="17261"/>
                    <a:pt x="7158" y="17261"/>
                    <a:pt x="7182" y="17243"/>
                  </a:cubicBezTo>
                  <a:lnTo>
                    <a:pt x="7213" y="17410"/>
                  </a:lnTo>
                  <a:lnTo>
                    <a:pt x="7261" y="17447"/>
                  </a:lnTo>
                  <a:lnTo>
                    <a:pt x="7261" y="17651"/>
                  </a:lnTo>
                  <a:lnTo>
                    <a:pt x="7332" y="17669"/>
                  </a:lnTo>
                  <a:lnTo>
                    <a:pt x="7332" y="17836"/>
                  </a:lnTo>
                  <a:lnTo>
                    <a:pt x="7403" y="17855"/>
                  </a:lnTo>
                  <a:lnTo>
                    <a:pt x="7419" y="18022"/>
                  </a:lnTo>
                  <a:lnTo>
                    <a:pt x="7490" y="18059"/>
                  </a:lnTo>
                  <a:lnTo>
                    <a:pt x="7506" y="18151"/>
                  </a:lnTo>
                  <a:lnTo>
                    <a:pt x="7577" y="18188"/>
                  </a:lnTo>
                  <a:lnTo>
                    <a:pt x="7609" y="18337"/>
                  </a:lnTo>
                  <a:lnTo>
                    <a:pt x="7657" y="18300"/>
                  </a:lnTo>
                  <a:lnTo>
                    <a:pt x="7696" y="18392"/>
                  </a:lnTo>
                  <a:lnTo>
                    <a:pt x="7736" y="18355"/>
                  </a:lnTo>
                  <a:lnTo>
                    <a:pt x="7807" y="18448"/>
                  </a:lnTo>
                  <a:lnTo>
                    <a:pt x="7855" y="18374"/>
                  </a:lnTo>
                  <a:lnTo>
                    <a:pt x="7942" y="18467"/>
                  </a:lnTo>
                  <a:lnTo>
                    <a:pt x="7973" y="18392"/>
                  </a:lnTo>
                  <a:lnTo>
                    <a:pt x="8060" y="18448"/>
                  </a:lnTo>
                  <a:lnTo>
                    <a:pt x="8076" y="18355"/>
                  </a:lnTo>
                  <a:lnTo>
                    <a:pt x="8179" y="18392"/>
                  </a:lnTo>
                  <a:lnTo>
                    <a:pt x="8195" y="18300"/>
                  </a:lnTo>
                  <a:lnTo>
                    <a:pt x="8290" y="18300"/>
                  </a:lnTo>
                  <a:lnTo>
                    <a:pt x="8306" y="18207"/>
                  </a:lnTo>
                  <a:lnTo>
                    <a:pt x="8369" y="18244"/>
                  </a:lnTo>
                  <a:lnTo>
                    <a:pt x="8385" y="18133"/>
                  </a:lnTo>
                  <a:lnTo>
                    <a:pt x="8480" y="18114"/>
                  </a:lnTo>
                  <a:lnTo>
                    <a:pt x="8488" y="18040"/>
                  </a:lnTo>
                  <a:lnTo>
                    <a:pt x="8559" y="18022"/>
                  </a:lnTo>
                  <a:lnTo>
                    <a:pt x="8654" y="18244"/>
                  </a:lnTo>
                  <a:lnTo>
                    <a:pt x="8646" y="18337"/>
                  </a:lnTo>
                  <a:lnTo>
                    <a:pt x="8654" y="18392"/>
                  </a:lnTo>
                  <a:lnTo>
                    <a:pt x="8678" y="18541"/>
                  </a:lnTo>
                  <a:lnTo>
                    <a:pt x="8694" y="18578"/>
                  </a:lnTo>
                  <a:lnTo>
                    <a:pt x="8702" y="18671"/>
                  </a:lnTo>
                  <a:cubicBezTo>
                    <a:pt x="8702" y="18671"/>
                    <a:pt x="8726" y="18837"/>
                    <a:pt x="8749" y="18856"/>
                  </a:cubicBezTo>
                  <a:cubicBezTo>
                    <a:pt x="8773" y="18893"/>
                    <a:pt x="8733" y="18893"/>
                    <a:pt x="8733" y="18949"/>
                  </a:cubicBezTo>
                  <a:cubicBezTo>
                    <a:pt x="8733" y="19004"/>
                    <a:pt x="8781" y="19023"/>
                    <a:pt x="8781" y="19023"/>
                  </a:cubicBezTo>
                  <a:lnTo>
                    <a:pt x="8797" y="19078"/>
                  </a:lnTo>
                  <a:lnTo>
                    <a:pt x="8836" y="19190"/>
                  </a:lnTo>
                  <a:lnTo>
                    <a:pt x="8892" y="19245"/>
                  </a:lnTo>
                  <a:lnTo>
                    <a:pt x="8963" y="19116"/>
                  </a:lnTo>
                  <a:lnTo>
                    <a:pt x="8979" y="19023"/>
                  </a:lnTo>
                  <a:lnTo>
                    <a:pt x="8939" y="18837"/>
                  </a:lnTo>
                  <a:lnTo>
                    <a:pt x="8963" y="18745"/>
                  </a:lnTo>
                  <a:lnTo>
                    <a:pt x="8987" y="18578"/>
                  </a:lnTo>
                  <a:lnTo>
                    <a:pt x="8923" y="18467"/>
                  </a:lnTo>
                  <a:lnTo>
                    <a:pt x="8884" y="18281"/>
                  </a:lnTo>
                  <a:lnTo>
                    <a:pt x="8923" y="18096"/>
                  </a:lnTo>
                  <a:lnTo>
                    <a:pt x="8931" y="18003"/>
                  </a:lnTo>
                  <a:lnTo>
                    <a:pt x="8836" y="17910"/>
                  </a:lnTo>
                  <a:lnTo>
                    <a:pt x="8821" y="17929"/>
                  </a:lnTo>
                  <a:lnTo>
                    <a:pt x="8789" y="17947"/>
                  </a:lnTo>
                  <a:lnTo>
                    <a:pt x="8726" y="17966"/>
                  </a:lnTo>
                  <a:lnTo>
                    <a:pt x="8718" y="18040"/>
                  </a:lnTo>
                  <a:lnTo>
                    <a:pt x="8710" y="18151"/>
                  </a:lnTo>
                  <a:lnTo>
                    <a:pt x="8710" y="18151"/>
                  </a:lnTo>
                  <a:lnTo>
                    <a:pt x="8638" y="17985"/>
                  </a:lnTo>
                  <a:lnTo>
                    <a:pt x="8686" y="17985"/>
                  </a:lnTo>
                  <a:lnTo>
                    <a:pt x="8686" y="17892"/>
                  </a:lnTo>
                  <a:lnTo>
                    <a:pt x="8781" y="17873"/>
                  </a:lnTo>
                  <a:lnTo>
                    <a:pt x="8797" y="17818"/>
                  </a:lnTo>
                  <a:lnTo>
                    <a:pt x="8868" y="17836"/>
                  </a:lnTo>
                  <a:lnTo>
                    <a:pt x="8892" y="17762"/>
                  </a:lnTo>
                  <a:lnTo>
                    <a:pt x="12708" y="17762"/>
                  </a:lnTo>
                  <a:lnTo>
                    <a:pt x="12732" y="17836"/>
                  </a:lnTo>
                  <a:lnTo>
                    <a:pt x="12803" y="17818"/>
                  </a:lnTo>
                  <a:lnTo>
                    <a:pt x="12819" y="17873"/>
                  </a:lnTo>
                  <a:lnTo>
                    <a:pt x="12914" y="17892"/>
                  </a:lnTo>
                  <a:lnTo>
                    <a:pt x="12914" y="17985"/>
                  </a:lnTo>
                  <a:lnTo>
                    <a:pt x="12962" y="17985"/>
                  </a:lnTo>
                  <a:lnTo>
                    <a:pt x="12890" y="18151"/>
                  </a:lnTo>
                  <a:lnTo>
                    <a:pt x="12890" y="18151"/>
                  </a:lnTo>
                  <a:lnTo>
                    <a:pt x="12882" y="18040"/>
                  </a:lnTo>
                  <a:lnTo>
                    <a:pt x="12874" y="17966"/>
                  </a:lnTo>
                  <a:lnTo>
                    <a:pt x="12811" y="17947"/>
                  </a:lnTo>
                  <a:lnTo>
                    <a:pt x="12779" y="17929"/>
                  </a:lnTo>
                  <a:lnTo>
                    <a:pt x="12764" y="17910"/>
                  </a:lnTo>
                  <a:lnTo>
                    <a:pt x="12669" y="18003"/>
                  </a:lnTo>
                  <a:lnTo>
                    <a:pt x="12677" y="18096"/>
                  </a:lnTo>
                  <a:lnTo>
                    <a:pt x="12716" y="18281"/>
                  </a:lnTo>
                  <a:lnTo>
                    <a:pt x="12677" y="18467"/>
                  </a:lnTo>
                  <a:lnTo>
                    <a:pt x="12613" y="18578"/>
                  </a:lnTo>
                  <a:lnTo>
                    <a:pt x="12637" y="18745"/>
                  </a:lnTo>
                  <a:lnTo>
                    <a:pt x="12661" y="18837"/>
                  </a:lnTo>
                  <a:lnTo>
                    <a:pt x="12621" y="19023"/>
                  </a:lnTo>
                  <a:lnTo>
                    <a:pt x="12637" y="19116"/>
                  </a:lnTo>
                  <a:lnTo>
                    <a:pt x="12708" y="19245"/>
                  </a:lnTo>
                  <a:lnTo>
                    <a:pt x="12764" y="19190"/>
                  </a:lnTo>
                  <a:lnTo>
                    <a:pt x="12803" y="19078"/>
                  </a:lnTo>
                  <a:lnTo>
                    <a:pt x="12819" y="19023"/>
                  </a:lnTo>
                  <a:cubicBezTo>
                    <a:pt x="12819" y="19023"/>
                    <a:pt x="12867" y="19004"/>
                    <a:pt x="12867" y="18949"/>
                  </a:cubicBezTo>
                  <a:cubicBezTo>
                    <a:pt x="12867" y="18893"/>
                    <a:pt x="12827" y="18875"/>
                    <a:pt x="12851" y="18856"/>
                  </a:cubicBezTo>
                  <a:cubicBezTo>
                    <a:pt x="12875" y="18819"/>
                    <a:pt x="12898" y="18671"/>
                    <a:pt x="12898" y="18671"/>
                  </a:cubicBezTo>
                  <a:lnTo>
                    <a:pt x="12906" y="18578"/>
                  </a:lnTo>
                  <a:lnTo>
                    <a:pt x="12922" y="18541"/>
                  </a:lnTo>
                  <a:lnTo>
                    <a:pt x="12946" y="18392"/>
                  </a:lnTo>
                  <a:lnTo>
                    <a:pt x="12954" y="18337"/>
                  </a:lnTo>
                  <a:lnTo>
                    <a:pt x="12946" y="18244"/>
                  </a:lnTo>
                  <a:lnTo>
                    <a:pt x="13041" y="18022"/>
                  </a:lnTo>
                  <a:lnTo>
                    <a:pt x="13112" y="18040"/>
                  </a:lnTo>
                  <a:lnTo>
                    <a:pt x="13120" y="18114"/>
                  </a:lnTo>
                  <a:lnTo>
                    <a:pt x="13215" y="18133"/>
                  </a:lnTo>
                  <a:lnTo>
                    <a:pt x="13231" y="18244"/>
                  </a:lnTo>
                  <a:lnTo>
                    <a:pt x="13294" y="18207"/>
                  </a:lnTo>
                  <a:lnTo>
                    <a:pt x="13310" y="18300"/>
                  </a:lnTo>
                  <a:lnTo>
                    <a:pt x="13405" y="18300"/>
                  </a:lnTo>
                  <a:lnTo>
                    <a:pt x="13421" y="18392"/>
                  </a:lnTo>
                  <a:lnTo>
                    <a:pt x="13524" y="18355"/>
                  </a:lnTo>
                  <a:lnTo>
                    <a:pt x="13540" y="18448"/>
                  </a:lnTo>
                  <a:lnTo>
                    <a:pt x="13627" y="18392"/>
                  </a:lnTo>
                  <a:lnTo>
                    <a:pt x="13658" y="18467"/>
                  </a:lnTo>
                  <a:lnTo>
                    <a:pt x="13745" y="18374"/>
                  </a:lnTo>
                  <a:lnTo>
                    <a:pt x="13793" y="18448"/>
                  </a:lnTo>
                  <a:lnTo>
                    <a:pt x="13864" y="18355"/>
                  </a:lnTo>
                  <a:lnTo>
                    <a:pt x="13904" y="18392"/>
                  </a:lnTo>
                  <a:lnTo>
                    <a:pt x="13943" y="18300"/>
                  </a:lnTo>
                  <a:lnTo>
                    <a:pt x="13991" y="18337"/>
                  </a:lnTo>
                  <a:lnTo>
                    <a:pt x="14023" y="18188"/>
                  </a:lnTo>
                  <a:lnTo>
                    <a:pt x="14094" y="18151"/>
                  </a:lnTo>
                  <a:lnTo>
                    <a:pt x="14110" y="18059"/>
                  </a:lnTo>
                  <a:lnTo>
                    <a:pt x="14181" y="18022"/>
                  </a:lnTo>
                  <a:lnTo>
                    <a:pt x="14197" y="17855"/>
                  </a:lnTo>
                  <a:lnTo>
                    <a:pt x="14268" y="17836"/>
                  </a:lnTo>
                  <a:lnTo>
                    <a:pt x="14268" y="17669"/>
                  </a:lnTo>
                  <a:lnTo>
                    <a:pt x="14339" y="17651"/>
                  </a:lnTo>
                  <a:lnTo>
                    <a:pt x="14339" y="17447"/>
                  </a:lnTo>
                  <a:lnTo>
                    <a:pt x="14387" y="17410"/>
                  </a:lnTo>
                  <a:lnTo>
                    <a:pt x="14418" y="17243"/>
                  </a:lnTo>
                  <a:cubicBezTo>
                    <a:pt x="14442" y="17261"/>
                    <a:pt x="14466" y="17261"/>
                    <a:pt x="14498" y="17261"/>
                  </a:cubicBezTo>
                  <a:cubicBezTo>
                    <a:pt x="14529" y="17224"/>
                    <a:pt x="14561" y="17206"/>
                    <a:pt x="14593" y="17150"/>
                  </a:cubicBezTo>
                  <a:cubicBezTo>
                    <a:pt x="14616" y="17113"/>
                    <a:pt x="14632" y="17076"/>
                    <a:pt x="14648" y="17002"/>
                  </a:cubicBezTo>
                  <a:lnTo>
                    <a:pt x="14719" y="17002"/>
                  </a:lnTo>
                  <a:cubicBezTo>
                    <a:pt x="14719" y="17002"/>
                    <a:pt x="14719" y="17002"/>
                    <a:pt x="14719" y="17002"/>
                  </a:cubicBezTo>
                  <a:lnTo>
                    <a:pt x="14727" y="17002"/>
                  </a:lnTo>
                  <a:cubicBezTo>
                    <a:pt x="14751" y="16520"/>
                    <a:pt x="14696" y="16038"/>
                    <a:pt x="14632" y="15574"/>
                  </a:cubicBezTo>
                  <a:cubicBezTo>
                    <a:pt x="14593" y="15203"/>
                    <a:pt x="14529" y="14962"/>
                    <a:pt x="14450" y="14777"/>
                  </a:cubicBezTo>
                  <a:cubicBezTo>
                    <a:pt x="14474" y="14721"/>
                    <a:pt x="14506" y="14647"/>
                    <a:pt x="14529" y="14592"/>
                  </a:cubicBezTo>
                  <a:lnTo>
                    <a:pt x="14585" y="14610"/>
                  </a:lnTo>
                  <a:lnTo>
                    <a:pt x="17190" y="7713"/>
                  </a:lnTo>
                  <a:lnTo>
                    <a:pt x="17332" y="8584"/>
                  </a:lnTo>
                  <a:cubicBezTo>
                    <a:pt x="16548" y="9715"/>
                    <a:pt x="15883" y="11644"/>
                    <a:pt x="15828" y="14332"/>
                  </a:cubicBezTo>
                  <a:cubicBezTo>
                    <a:pt x="15828" y="14369"/>
                    <a:pt x="15820" y="14406"/>
                    <a:pt x="15820" y="14443"/>
                  </a:cubicBezTo>
                  <a:cubicBezTo>
                    <a:pt x="15772" y="15463"/>
                    <a:pt x="15899" y="16742"/>
                    <a:pt x="16263" y="18411"/>
                  </a:cubicBezTo>
                  <a:cubicBezTo>
                    <a:pt x="16263" y="18411"/>
                    <a:pt x="16271" y="18411"/>
                    <a:pt x="16271" y="18411"/>
                  </a:cubicBezTo>
                  <a:cubicBezTo>
                    <a:pt x="16271" y="18411"/>
                    <a:pt x="16271" y="18411"/>
                    <a:pt x="16271" y="18430"/>
                  </a:cubicBezTo>
                  <a:cubicBezTo>
                    <a:pt x="16303" y="18411"/>
                    <a:pt x="16335" y="18392"/>
                    <a:pt x="16358" y="18355"/>
                  </a:cubicBezTo>
                  <a:cubicBezTo>
                    <a:pt x="16857" y="20302"/>
                    <a:pt x="17752" y="21600"/>
                    <a:pt x="18765" y="21600"/>
                  </a:cubicBezTo>
                  <a:cubicBezTo>
                    <a:pt x="20333" y="21600"/>
                    <a:pt x="21600" y="18522"/>
                    <a:pt x="21600" y="14721"/>
                  </a:cubicBezTo>
                  <a:cubicBezTo>
                    <a:pt x="21489" y="11458"/>
                    <a:pt x="20555" y="8733"/>
                    <a:pt x="19296" y="8028"/>
                  </a:cubicBezTo>
                  <a:close/>
                  <a:moveTo>
                    <a:pt x="16976" y="2002"/>
                  </a:moveTo>
                  <a:cubicBezTo>
                    <a:pt x="17000" y="2002"/>
                    <a:pt x="17016" y="2021"/>
                    <a:pt x="17031" y="2039"/>
                  </a:cubicBezTo>
                  <a:cubicBezTo>
                    <a:pt x="17055" y="2077"/>
                    <a:pt x="17079" y="2132"/>
                    <a:pt x="17087" y="2206"/>
                  </a:cubicBezTo>
                  <a:lnTo>
                    <a:pt x="17000" y="2429"/>
                  </a:lnTo>
                  <a:lnTo>
                    <a:pt x="16881" y="2132"/>
                  </a:lnTo>
                  <a:cubicBezTo>
                    <a:pt x="16889" y="2095"/>
                    <a:pt x="16897" y="2058"/>
                    <a:pt x="16905" y="2039"/>
                  </a:cubicBezTo>
                  <a:cubicBezTo>
                    <a:pt x="16921" y="2021"/>
                    <a:pt x="16952" y="2002"/>
                    <a:pt x="16976" y="2002"/>
                  </a:cubicBezTo>
                  <a:close/>
                  <a:moveTo>
                    <a:pt x="16636" y="519"/>
                  </a:moveTo>
                  <a:cubicBezTo>
                    <a:pt x="16675" y="501"/>
                    <a:pt x="16723" y="482"/>
                    <a:pt x="16762" y="482"/>
                  </a:cubicBezTo>
                  <a:cubicBezTo>
                    <a:pt x="16818" y="501"/>
                    <a:pt x="16849" y="538"/>
                    <a:pt x="16881" y="612"/>
                  </a:cubicBezTo>
                  <a:cubicBezTo>
                    <a:pt x="16897" y="649"/>
                    <a:pt x="16905" y="705"/>
                    <a:pt x="16921" y="760"/>
                  </a:cubicBezTo>
                  <a:lnTo>
                    <a:pt x="16802" y="1057"/>
                  </a:lnTo>
                  <a:lnTo>
                    <a:pt x="16818" y="1001"/>
                  </a:lnTo>
                  <a:lnTo>
                    <a:pt x="16636" y="519"/>
                  </a:lnTo>
                  <a:close/>
                  <a:moveTo>
                    <a:pt x="16944" y="853"/>
                  </a:moveTo>
                  <a:cubicBezTo>
                    <a:pt x="16921" y="1149"/>
                    <a:pt x="16889" y="1428"/>
                    <a:pt x="16841" y="1724"/>
                  </a:cubicBezTo>
                  <a:cubicBezTo>
                    <a:pt x="16731" y="1817"/>
                    <a:pt x="16620" y="1873"/>
                    <a:pt x="16501" y="1910"/>
                  </a:cubicBezTo>
                  <a:cubicBezTo>
                    <a:pt x="16636" y="1539"/>
                    <a:pt x="16786" y="1205"/>
                    <a:pt x="16944" y="853"/>
                  </a:cubicBezTo>
                  <a:close/>
                  <a:moveTo>
                    <a:pt x="16374" y="2392"/>
                  </a:moveTo>
                  <a:lnTo>
                    <a:pt x="16382" y="2373"/>
                  </a:lnTo>
                  <a:cubicBezTo>
                    <a:pt x="16517" y="2243"/>
                    <a:pt x="16644" y="2132"/>
                    <a:pt x="16778" y="2077"/>
                  </a:cubicBezTo>
                  <a:lnTo>
                    <a:pt x="16770" y="2151"/>
                  </a:lnTo>
                  <a:cubicBezTo>
                    <a:pt x="16770" y="2169"/>
                    <a:pt x="16762" y="2188"/>
                    <a:pt x="16762" y="2206"/>
                  </a:cubicBezTo>
                  <a:cubicBezTo>
                    <a:pt x="16675" y="2318"/>
                    <a:pt x="16580" y="2410"/>
                    <a:pt x="16477" y="2410"/>
                  </a:cubicBezTo>
                  <a:cubicBezTo>
                    <a:pt x="16438" y="2429"/>
                    <a:pt x="16406" y="2410"/>
                    <a:pt x="16374" y="2392"/>
                  </a:cubicBezTo>
                  <a:close/>
                  <a:moveTo>
                    <a:pt x="16533" y="2818"/>
                  </a:moveTo>
                  <a:lnTo>
                    <a:pt x="16501" y="2837"/>
                  </a:lnTo>
                  <a:lnTo>
                    <a:pt x="16501" y="2763"/>
                  </a:lnTo>
                  <a:lnTo>
                    <a:pt x="16636" y="2577"/>
                  </a:lnTo>
                  <a:lnTo>
                    <a:pt x="16778" y="2559"/>
                  </a:lnTo>
                  <a:cubicBezTo>
                    <a:pt x="16802" y="2503"/>
                    <a:pt x="16818" y="2429"/>
                    <a:pt x="16834" y="2373"/>
                  </a:cubicBezTo>
                  <a:lnTo>
                    <a:pt x="16929" y="2633"/>
                  </a:lnTo>
                  <a:lnTo>
                    <a:pt x="16620" y="3393"/>
                  </a:lnTo>
                  <a:lnTo>
                    <a:pt x="16533" y="2818"/>
                  </a:lnTo>
                  <a:close/>
                  <a:moveTo>
                    <a:pt x="5020" y="2373"/>
                  </a:moveTo>
                  <a:lnTo>
                    <a:pt x="5028" y="2392"/>
                  </a:lnTo>
                  <a:cubicBezTo>
                    <a:pt x="4996" y="2410"/>
                    <a:pt x="4965" y="2410"/>
                    <a:pt x="4933" y="2410"/>
                  </a:cubicBezTo>
                  <a:cubicBezTo>
                    <a:pt x="4830" y="2410"/>
                    <a:pt x="4735" y="2318"/>
                    <a:pt x="4648" y="2206"/>
                  </a:cubicBezTo>
                  <a:cubicBezTo>
                    <a:pt x="4648" y="2188"/>
                    <a:pt x="4640" y="2169"/>
                    <a:pt x="4640" y="2151"/>
                  </a:cubicBezTo>
                  <a:lnTo>
                    <a:pt x="4632" y="2077"/>
                  </a:lnTo>
                  <a:cubicBezTo>
                    <a:pt x="4759" y="2151"/>
                    <a:pt x="4885" y="2243"/>
                    <a:pt x="5020" y="2373"/>
                  </a:cubicBezTo>
                  <a:close/>
                  <a:moveTo>
                    <a:pt x="4521" y="612"/>
                  </a:moveTo>
                  <a:cubicBezTo>
                    <a:pt x="4553" y="538"/>
                    <a:pt x="4585" y="501"/>
                    <a:pt x="4640" y="482"/>
                  </a:cubicBezTo>
                  <a:cubicBezTo>
                    <a:pt x="4680" y="501"/>
                    <a:pt x="4727" y="501"/>
                    <a:pt x="4767" y="519"/>
                  </a:cubicBezTo>
                  <a:lnTo>
                    <a:pt x="4592" y="983"/>
                  </a:lnTo>
                  <a:lnTo>
                    <a:pt x="4608" y="1038"/>
                  </a:lnTo>
                  <a:lnTo>
                    <a:pt x="4490" y="742"/>
                  </a:lnTo>
                  <a:cubicBezTo>
                    <a:pt x="4489" y="705"/>
                    <a:pt x="4505" y="649"/>
                    <a:pt x="4521" y="612"/>
                  </a:cubicBezTo>
                  <a:close/>
                  <a:moveTo>
                    <a:pt x="4901" y="1928"/>
                  </a:moveTo>
                  <a:cubicBezTo>
                    <a:pt x="4782" y="1891"/>
                    <a:pt x="4672" y="1817"/>
                    <a:pt x="4561" y="1743"/>
                  </a:cubicBezTo>
                  <a:cubicBezTo>
                    <a:pt x="4513" y="1446"/>
                    <a:pt x="4482" y="1168"/>
                    <a:pt x="4458" y="871"/>
                  </a:cubicBezTo>
                  <a:cubicBezTo>
                    <a:pt x="4608" y="1205"/>
                    <a:pt x="4759" y="1539"/>
                    <a:pt x="4901" y="1928"/>
                  </a:cubicBezTo>
                  <a:close/>
                  <a:moveTo>
                    <a:pt x="4402" y="2429"/>
                  </a:moveTo>
                  <a:lnTo>
                    <a:pt x="4315" y="2206"/>
                  </a:lnTo>
                  <a:cubicBezTo>
                    <a:pt x="4323" y="2132"/>
                    <a:pt x="4347" y="2077"/>
                    <a:pt x="4371" y="2039"/>
                  </a:cubicBezTo>
                  <a:cubicBezTo>
                    <a:pt x="4387" y="2021"/>
                    <a:pt x="4402" y="2002"/>
                    <a:pt x="4426" y="2002"/>
                  </a:cubicBezTo>
                  <a:cubicBezTo>
                    <a:pt x="4450" y="2002"/>
                    <a:pt x="4474" y="2021"/>
                    <a:pt x="4497" y="2021"/>
                  </a:cubicBezTo>
                  <a:cubicBezTo>
                    <a:pt x="4505" y="2058"/>
                    <a:pt x="4513" y="2095"/>
                    <a:pt x="4521" y="2114"/>
                  </a:cubicBezTo>
                  <a:lnTo>
                    <a:pt x="4402" y="2429"/>
                  </a:lnTo>
                  <a:close/>
                  <a:moveTo>
                    <a:pt x="4474" y="2596"/>
                  </a:moveTo>
                  <a:lnTo>
                    <a:pt x="4569" y="2336"/>
                  </a:lnTo>
                  <a:cubicBezTo>
                    <a:pt x="4585" y="2410"/>
                    <a:pt x="4608" y="2466"/>
                    <a:pt x="4624" y="2522"/>
                  </a:cubicBezTo>
                  <a:lnTo>
                    <a:pt x="4767" y="2540"/>
                  </a:lnTo>
                  <a:lnTo>
                    <a:pt x="4901" y="2725"/>
                  </a:lnTo>
                  <a:lnTo>
                    <a:pt x="4901" y="2800"/>
                  </a:lnTo>
                  <a:lnTo>
                    <a:pt x="4870" y="2781"/>
                  </a:lnTo>
                  <a:lnTo>
                    <a:pt x="4782" y="3337"/>
                  </a:lnTo>
                  <a:lnTo>
                    <a:pt x="4474" y="2596"/>
                  </a:lnTo>
                  <a:close/>
                  <a:moveTo>
                    <a:pt x="3824" y="9437"/>
                  </a:moveTo>
                  <a:lnTo>
                    <a:pt x="3611" y="11013"/>
                  </a:lnTo>
                  <a:lnTo>
                    <a:pt x="2930" y="13850"/>
                  </a:lnTo>
                  <a:lnTo>
                    <a:pt x="2843" y="14072"/>
                  </a:lnTo>
                  <a:cubicBezTo>
                    <a:pt x="2835" y="14054"/>
                    <a:pt x="2819" y="14054"/>
                    <a:pt x="2803" y="14054"/>
                  </a:cubicBezTo>
                  <a:lnTo>
                    <a:pt x="3223" y="8937"/>
                  </a:lnTo>
                  <a:cubicBezTo>
                    <a:pt x="3436" y="9048"/>
                    <a:pt x="3642" y="9215"/>
                    <a:pt x="3824" y="9437"/>
                  </a:cubicBezTo>
                  <a:close/>
                  <a:moveTo>
                    <a:pt x="3579" y="11291"/>
                  </a:moveTo>
                  <a:lnTo>
                    <a:pt x="3381" y="12719"/>
                  </a:lnTo>
                  <a:lnTo>
                    <a:pt x="3009" y="13665"/>
                  </a:lnTo>
                  <a:lnTo>
                    <a:pt x="3579" y="11291"/>
                  </a:lnTo>
                  <a:close/>
                  <a:moveTo>
                    <a:pt x="2827" y="15389"/>
                  </a:moveTo>
                  <a:lnTo>
                    <a:pt x="3516" y="20321"/>
                  </a:lnTo>
                  <a:cubicBezTo>
                    <a:pt x="3278" y="20506"/>
                    <a:pt x="3025" y="20617"/>
                    <a:pt x="2755" y="20617"/>
                  </a:cubicBezTo>
                  <a:lnTo>
                    <a:pt x="2755" y="15407"/>
                  </a:lnTo>
                  <a:cubicBezTo>
                    <a:pt x="2779" y="15407"/>
                    <a:pt x="2803" y="15389"/>
                    <a:pt x="2827" y="15389"/>
                  </a:cubicBezTo>
                  <a:close/>
                  <a:moveTo>
                    <a:pt x="2755" y="8825"/>
                  </a:moveTo>
                  <a:cubicBezTo>
                    <a:pt x="2906" y="8825"/>
                    <a:pt x="3056" y="8862"/>
                    <a:pt x="3207" y="8937"/>
                  </a:cubicBezTo>
                  <a:lnTo>
                    <a:pt x="2787" y="14054"/>
                  </a:lnTo>
                  <a:cubicBezTo>
                    <a:pt x="2779" y="14054"/>
                    <a:pt x="2763" y="14054"/>
                    <a:pt x="2755" y="14054"/>
                  </a:cubicBezTo>
                  <a:lnTo>
                    <a:pt x="2755" y="8825"/>
                  </a:lnTo>
                  <a:close/>
                  <a:moveTo>
                    <a:pt x="2732" y="8825"/>
                  </a:moveTo>
                  <a:lnTo>
                    <a:pt x="2732" y="14035"/>
                  </a:lnTo>
                  <a:cubicBezTo>
                    <a:pt x="2708" y="14035"/>
                    <a:pt x="2684" y="14054"/>
                    <a:pt x="2660" y="14054"/>
                  </a:cubicBezTo>
                  <a:lnTo>
                    <a:pt x="1972" y="9122"/>
                  </a:lnTo>
                  <a:cubicBezTo>
                    <a:pt x="2209" y="8937"/>
                    <a:pt x="2463" y="8825"/>
                    <a:pt x="2732" y="8825"/>
                  </a:cubicBezTo>
                  <a:close/>
                  <a:moveTo>
                    <a:pt x="2732" y="15407"/>
                  </a:moveTo>
                  <a:lnTo>
                    <a:pt x="2732" y="20617"/>
                  </a:lnTo>
                  <a:cubicBezTo>
                    <a:pt x="2581" y="20617"/>
                    <a:pt x="2431" y="20580"/>
                    <a:pt x="2280" y="20506"/>
                  </a:cubicBezTo>
                  <a:lnTo>
                    <a:pt x="2700" y="15389"/>
                  </a:lnTo>
                  <a:cubicBezTo>
                    <a:pt x="2708" y="15407"/>
                    <a:pt x="2724" y="15407"/>
                    <a:pt x="2732" y="15407"/>
                  </a:cubicBezTo>
                  <a:close/>
                  <a:moveTo>
                    <a:pt x="1948" y="9159"/>
                  </a:moveTo>
                  <a:lnTo>
                    <a:pt x="2637" y="14091"/>
                  </a:lnTo>
                  <a:cubicBezTo>
                    <a:pt x="2629" y="14091"/>
                    <a:pt x="2621" y="14110"/>
                    <a:pt x="2613" y="14128"/>
                  </a:cubicBezTo>
                  <a:lnTo>
                    <a:pt x="1536" y="9623"/>
                  </a:lnTo>
                  <a:cubicBezTo>
                    <a:pt x="1671" y="9419"/>
                    <a:pt x="1805" y="9270"/>
                    <a:pt x="1948" y="9159"/>
                  </a:cubicBezTo>
                  <a:close/>
                  <a:moveTo>
                    <a:pt x="1520" y="9641"/>
                  </a:moveTo>
                  <a:lnTo>
                    <a:pt x="2597" y="14147"/>
                  </a:lnTo>
                  <a:cubicBezTo>
                    <a:pt x="2581" y="14184"/>
                    <a:pt x="2558" y="14221"/>
                    <a:pt x="2542" y="14258"/>
                  </a:cubicBezTo>
                  <a:lnTo>
                    <a:pt x="926" y="10828"/>
                  </a:lnTo>
                  <a:cubicBezTo>
                    <a:pt x="1093" y="10346"/>
                    <a:pt x="1291" y="9956"/>
                    <a:pt x="1520" y="9641"/>
                  </a:cubicBezTo>
                  <a:close/>
                  <a:moveTo>
                    <a:pt x="911" y="10865"/>
                  </a:moveTo>
                  <a:lnTo>
                    <a:pt x="2526" y="14295"/>
                  </a:lnTo>
                  <a:cubicBezTo>
                    <a:pt x="2518" y="14313"/>
                    <a:pt x="2510" y="14332"/>
                    <a:pt x="2510" y="14351"/>
                  </a:cubicBezTo>
                  <a:lnTo>
                    <a:pt x="649" y="11755"/>
                  </a:lnTo>
                  <a:cubicBezTo>
                    <a:pt x="721" y="11440"/>
                    <a:pt x="808" y="11143"/>
                    <a:pt x="911" y="10865"/>
                  </a:cubicBezTo>
                  <a:close/>
                  <a:moveTo>
                    <a:pt x="633" y="11792"/>
                  </a:moveTo>
                  <a:lnTo>
                    <a:pt x="2494" y="14388"/>
                  </a:lnTo>
                  <a:cubicBezTo>
                    <a:pt x="2486" y="14443"/>
                    <a:pt x="2478" y="14480"/>
                    <a:pt x="2470" y="14536"/>
                  </a:cubicBezTo>
                  <a:lnTo>
                    <a:pt x="364" y="13516"/>
                  </a:lnTo>
                  <a:cubicBezTo>
                    <a:pt x="412" y="12923"/>
                    <a:pt x="507" y="12330"/>
                    <a:pt x="633" y="11792"/>
                  </a:cubicBezTo>
                  <a:close/>
                  <a:moveTo>
                    <a:pt x="356" y="13609"/>
                  </a:moveTo>
                  <a:lnTo>
                    <a:pt x="2463" y="14629"/>
                  </a:lnTo>
                  <a:cubicBezTo>
                    <a:pt x="2463" y="14647"/>
                    <a:pt x="2463" y="14684"/>
                    <a:pt x="2463" y="14703"/>
                  </a:cubicBezTo>
                  <a:lnTo>
                    <a:pt x="317" y="14703"/>
                  </a:lnTo>
                  <a:cubicBezTo>
                    <a:pt x="317" y="14313"/>
                    <a:pt x="333" y="13961"/>
                    <a:pt x="356" y="13609"/>
                  </a:cubicBezTo>
                  <a:close/>
                  <a:moveTo>
                    <a:pt x="317" y="14758"/>
                  </a:moveTo>
                  <a:lnTo>
                    <a:pt x="2463" y="14758"/>
                  </a:lnTo>
                  <a:cubicBezTo>
                    <a:pt x="2463" y="14814"/>
                    <a:pt x="2470" y="14870"/>
                    <a:pt x="2470" y="14925"/>
                  </a:cubicBezTo>
                  <a:lnTo>
                    <a:pt x="436" y="16613"/>
                  </a:lnTo>
                  <a:cubicBezTo>
                    <a:pt x="356" y="16019"/>
                    <a:pt x="317" y="15389"/>
                    <a:pt x="317" y="14758"/>
                  </a:cubicBezTo>
                  <a:close/>
                  <a:moveTo>
                    <a:pt x="443" y="16650"/>
                  </a:moveTo>
                  <a:lnTo>
                    <a:pt x="2478" y="14962"/>
                  </a:lnTo>
                  <a:cubicBezTo>
                    <a:pt x="2478" y="14981"/>
                    <a:pt x="2486" y="15018"/>
                    <a:pt x="2494" y="15037"/>
                  </a:cubicBezTo>
                  <a:lnTo>
                    <a:pt x="633" y="17632"/>
                  </a:lnTo>
                  <a:cubicBezTo>
                    <a:pt x="554" y="17336"/>
                    <a:pt x="499" y="17002"/>
                    <a:pt x="443" y="16650"/>
                  </a:cubicBezTo>
                  <a:close/>
                  <a:moveTo>
                    <a:pt x="641" y="17688"/>
                  </a:moveTo>
                  <a:lnTo>
                    <a:pt x="2502" y="15092"/>
                  </a:lnTo>
                  <a:cubicBezTo>
                    <a:pt x="2518" y="15148"/>
                    <a:pt x="2526" y="15185"/>
                    <a:pt x="2542" y="15222"/>
                  </a:cubicBezTo>
                  <a:lnTo>
                    <a:pt x="1124" y="19134"/>
                  </a:lnTo>
                  <a:cubicBezTo>
                    <a:pt x="942" y="18726"/>
                    <a:pt x="776" y="18226"/>
                    <a:pt x="641" y="17688"/>
                  </a:cubicBezTo>
                  <a:close/>
                  <a:moveTo>
                    <a:pt x="1148" y="19171"/>
                  </a:moveTo>
                  <a:lnTo>
                    <a:pt x="2565" y="15259"/>
                  </a:lnTo>
                  <a:cubicBezTo>
                    <a:pt x="2573" y="15278"/>
                    <a:pt x="2581" y="15296"/>
                    <a:pt x="2589" y="15296"/>
                  </a:cubicBezTo>
                  <a:lnTo>
                    <a:pt x="1512" y="19802"/>
                  </a:lnTo>
                  <a:cubicBezTo>
                    <a:pt x="1386" y="19616"/>
                    <a:pt x="1267" y="19412"/>
                    <a:pt x="1148" y="19171"/>
                  </a:cubicBezTo>
                  <a:close/>
                  <a:moveTo>
                    <a:pt x="2613" y="15333"/>
                  </a:moveTo>
                  <a:cubicBezTo>
                    <a:pt x="2637" y="15352"/>
                    <a:pt x="2653" y="15370"/>
                    <a:pt x="2676" y="15389"/>
                  </a:cubicBezTo>
                  <a:lnTo>
                    <a:pt x="2257" y="20506"/>
                  </a:lnTo>
                  <a:cubicBezTo>
                    <a:pt x="1995" y="20376"/>
                    <a:pt x="1758" y="20154"/>
                    <a:pt x="1536" y="19857"/>
                  </a:cubicBezTo>
                  <a:lnTo>
                    <a:pt x="2613" y="15333"/>
                  </a:lnTo>
                  <a:close/>
                  <a:moveTo>
                    <a:pt x="1837" y="20710"/>
                  </a:moveTo>
                  <a:cubicBezTo>
                    <a:pt x="1813" y="20692"/>
                    <a:pt x="1789" y="20673"/>
                    <a:pt x="1766" y="20636"/>
                  </a:cubicBezTo>
                  <a:cubicBezTo>
                    <a:pt x="1797" y="20673"/>
                    <a:pt x="1821" y="20692"/>
                    <a:pt x="1853" y="20710"/>
                  </a:cubicBezTo>
                  <a:cubicBezTo>
                    <a:pt x="1853" y="20729"/>
                    <a:pt x="1845" y="20729"/>
                    <a:pt x="1837" y="20710"/>
                  </a:cubicBezTo>
                  <a:close/>
                  <a:moveTo>
                    <a:pt x="2748" y="21099"/>
                  </a:moveTo>
                  <a:cubicBezTo>
                    <a:pt x="2700" y="21099"/>
                    <a:pt x="2653" y="21099"/>
                    <a:pt x="2605" y="21081"/>
                  </a:cubicBezTo>
                  <a:cubicBezTo>
                    <a:pt x="2653" y="21099"/>
                    <a:pt x="2700" y="21099"/>
                    <a:pt x="2748" y="21099"/>
                  </a:cubicBezTo>
                  <a:cubicBezTo>
                    <a:pt x="3088" y="21099"/>
                    <a:pt x="3405" y="20951"/>
                    <a:pt x="3706" y="20673"/>
                  </a:cubicBezTo>
                  <a:cubicBezTo>
                    <a:pt x="3405" y="20951"/>
                    <a:pt x="3080" y="21099"/>
                    <a:pt x="2748" y="21099"/>
                  </a:cubicBezTo>
                  <a:close/>
                  <a:moveTo>
                    <a:pt x="3539" y="20284"/>
                  </a:moveTo>
                  <a:lnTo>
                    <a:pt x="2850" y="15352"/>
                  </a:lnTo>
                  <a:cubicBezTo>
                    <a:pt x="2858" y="15352"/>
                    <a:pt x="2866" y="15333"/>
                    <a:pt x="2882" y="15315"/>
                  </a:cubicBezTo>
                  <a:lnTo>
                    <a:pt x="3959" y="19820"/>
                  </a:lnTo>
                  <a:cubicBezTo>
                    <a:pt x="3816" y="20024"/>
                    <a:pt x="3682" y="20172"/>
                    <a:pt x="3539" y="20284"/>
                  </a:cubicBezTo>
                  <a:close/>
                  <a:moveTo>
                    <a:pt x="3967" y="19802"/>
                  </a:moveTo>
                  <a:lnTo>
                    <a:pt x="2890" y="15296"/>
                  </a:lnTo>
                  <a:cubicBezTo>
                    <a:pt x="2906" y="15259"/>
                    <a:pt x="2930" y="15240"/>
                    <a:pt x="2945" y="15185"/>
                  </a:cubicBezTo>
                  <a:lnTo>
                    <a:pt x="4561" y="18615"/>
                  </a:lnTo>
                  <a:cubicBezTo>
                    <a:pt x="4394" y="19097"/>
                    <a:pt x="4197" y="19486"/>
                    <a:pt x="3967" y="19802"/>
                  </a:cubicBezTo>
                  <a:close/>
                  <a:moveTo>
                    <a:pt x="4585" y="18578"/>
                  </a:moveTo>
                  <a:lnTo>
                    <a:pt x="2969" y="15148"/>
                  </a:lnTo>
                  <a:cubicBezTo>
                    <a:pt x="2977" y="15129"/>
                    <a:pt x="2985" y="15111"/>
                    <a:pt x="2985" y="15092"/>
                  </a:cubicBezTo>
                  <a:lnTo>
                    <a:pt x="4846" y="17688"/>
                  </a:lnTo>
                  <a:cubicBezTo>
                    <a:pt x="4767" y="18003"/>
                    <a:pt x="4680" y="18300"/>
                    <a:pt x="4585" y="18578"/>
                  </a:cubicBezTo>
                  <a:close/>
                  <a:moveTo>
                    <a:pt x="4854" y="17651"/>
                  </a:moveTo>
                  <a:lnTo>
                    <a:pt x="2993" y="15055"/>
                  </a:lnTo>
                  <a:cubicBezTo>
                    <a:pt x="3001" y="14999"/>
                    <a:pt x="3009" y="14944"/>
                    <a:pt x="3017" y="14907"/>
                  </a:cubicBezTo>
                  <a:lnTo>
                    <a:pt x="5123" y="15927"/>
                  </a:lnTo>
                  <a:cubicBezTo>
                    <a:pt x="5075" y="16520"/>
                    <a:pt x="4980" y="17113"/>
                    <a:pt x="4854" y="17651"/>
                  </a:cubicBezTo>
                  <a:close/>
                  <a:moveTo>
                    <a:pt x="5131" y="15834"/>
                  </a:moveTo>
                  <a:lnTo>
                    <a:pt x="3025" y="14814"/>
                  </a:lnTo>
                  <a:cubicBezTo>
                    <a:pt x="3025" y="14796"/>
                    <a:pt x="3025" y="14758"/>
                    <a:pt x="3025" y="14740"/>
                  </a:cubicBezTo>
                  <a:lnTo>
                    <a:pt x="5170" y="14740"/>
                  </a:lnTo>
                  <a:cubicBezTo>
                    <a:pt x="5178" y="15129"/>
                    <a:pt x="5163" y="15482"/>
                    <a:pt x="5131" y="15834"/>
                  </a:cubicBezTo>
                  <a:close/>
                  <a:moveTo>
                    <a:pt x="5178" y="14684"/>
                  </a:moveTo>
                  <a:lnTo>
                    <a:pt x="3033" y="14684"/>
                  </a:lnTo>
                  <a:cubicBezTo>
                    <a:pt x="3033" y="14629"/>
                    <a:pt x="3025" y="14573"/>
                    <a:pt x="3025" y="14517"/>
                  </a:cubicBezTo>
                  <a:lnTo>
                    <a:pt x="5060" y="12830"/>
                  </a:lnTo>
                  <a:cubicBezTo>
                    <a:pt x="5131" y="13424"/>
                    <a:pt x="5178" y="14054"/>
                    <a:pt x="5178" y="14684"/>
                  </a:cubicBezTo>
                  <a:close/>
                  <a:moveTo>
                    <a:pt x="5044" y="12793"/>
                  </a:moveTo>
                  <a:lnTo>
                    <a:pt x="3009" y="14480"/>
                  </a:lnTo>
                  <a:cubicBezTo>
                    <a:pt x="3009" y="14462"/>
                    <a:pt x="3001" y="14443"/>
                    <a:pt x="2993" y="14406"/>
                  </a:cubicBezTo>
                  <a:lnTo>
                    <a:pt x="4854" y="11810"/>
                  </a:lnTo>
                  <a:cubicBezTo>
                    <a:pt x="4933" y="12107"/>
                    <a:pt x="4996" y="12441"/>
                    <a:pt x="5044" y="12793"/>
                  </a:cubicBezTo>
                  <a:close/>
                  <a:moveTo>
                    <a:pt x="4846" y="11755"/>
                  </a:moveTo>
                  <a:lnTo>
                    <a:pt x="2985" y="14351"/>
                  </a:lnTo>
                  <a:cubicBezTo>
                    <a:pt x="2977" y="14313"/>
                    <a:pt x="2969" y="14276"/>
                    <a:pt x="2953" y="14258"/>
                  </a:cubicBezTo>
                  <a:lnTo>
                    <a:pt x="3452" y="13016"/>
                  </a:lnTo>
                  <a:lnTo>
                    <a:pt x="3452" y="13016"/>
                  </a:lnTo>
                  <a:lnTo>
                    <a:pt x="3460" y="12997"/>
                  </a:lnTo>
                  <a:lnTo>
                    <a:pt x="3524" y="12626"/>
                  </a:lnTo>
                  <a:lnTo>
                    <a:pt x="4363" y="10309"/>
                  </a:lnTo>
                  <a:cubicBezTo>
                    <a:pt x="4545" y="10717"/>
                    <a:pt x="4711" y="11199"/>
                    <a:pt x="4846" y="11755"/>
                  </a:cubicBezTo>
                  <a:close/>
                  <a:moveTo>
                    <a:pt x="4339" y="10272"/>
                  </a:moveTo>
                  <a:lnTo>
                    <a:pt x="3547" y="12459"/>
                  </a:lnTo>
                  <a:lnTo>
                    <a:pt x="4007" y="9678"/>
                  </a:lnTo>
                  <a:cubicBezTo>
                    <a:pt x="4117" y="9845"/>
                    <a:pt x="4236" y="10049"/>
                    <a:pt x="4339" y="10272"/>
                  </a:cubicBezTo>
                  <a:close/>
                  <a:moveTo>
                    <a:pt x="12336" y="7138"/>
                  </a:moveTo>
                  <a:lnTo>
                    <a:pt x="13191" y="14110"/>
                  </a:lnTo>
                  <a:lnTo>
                    <a:pt x="12985" y="14091"/>
                  </a:lnTo>
                  <a:cubicBezTo>
                    <a:pt x="12970" y="14147"/>
                    <a:pt x="12954" y="14202"/>
                    <a:pt x="12938" y="14258"/>
                  </a:cubicBezTo>
                  <a:lnTo>
                    <a:pt x="8441" y="14258"/>
                  </a:lnTo>
                  <a:cubicBezTo>
                    <a:pt x="8425" y="14202"/>
                    <a:pt x="8409" y="14128"/>
                    <a:pt x="8393" y="14091"/>
                  </a:cubicBezTo>
                  <a:lnTo>
                    <a:pt x="8187" y="14110"/>
                  </a:lnTo>
                  <a:lnTo>
                    <a:pt x="9042" y="7138"/>
                  </a:lnTo>
                  <a:lnTo>
                    <a:pt x="9153" y="6211"/>
                  </a:lnTo>
                  <a:lnTo>
                    <a:pt x="12217" y="6211"/>
                  </a:lnTo>
                  <a:lnTo>
                    <a:pt x="12336" y="7138"/>
                  </a:lnTo>
                  <a:close/>
                  <a:moveTo>
                    <a:pt x="12724" y="16631"/>
                  </a:moveTo>
                  <a:lnTo>
                    <a:pt x="12803" y="16613"/>
                  </a:lnTo>
                  <a:lnTo>
                    <a:pt x="12867" y="16779"/>
                  </a:lnTo>
                  <a:lnTo>
                    <a:pt x="12803" y="16928"/>
                  </a:lnTo>
                  <a:lnTo>
                    <a:pt x="12882" y="17020"/>
                  </a:lnTo>
                  <a:lnTo>
                    <a:pt x="12835" y="17187"/>
                  </a:lnTo>
                  <a:lnTo>
                    <a:pt x="12922" y="17261"/>
                  </a:lnTo>
                  <a:lnTo>
                    <a:pt x="12890" y="17410"/>
                  </a:lnTo>
                  <a:lnTo>
                    <a:pt x="12978" y="17503"/>
                  </a:lnTo>
                  <a:lnTo>
                    <a:pt x="12978" y="17540"/>
                  </a:lnTo>
                  <a:lnTo>
                    <a:pt x="8425" y="17540"/>
                  </a:lnTo>
                  <a:lnTo>
                    <a:pt x="8425" y="17503"/>
                  </a:lnTo>
                  <a:lnTo>
                    <a:pt x="8512" y="17410"/>
                  </a:lnTo>
                  <a:lnTo>
                    <a:pt x="8480" y="17261"/>
                  </a:lnTo>
                  <a:lnTo>
                    <a:pt x="8567" y="17187"/>
                  </a:lnTo>
                  <a:lnTo>
                    <a:pt x="8520" y="17020"/>
                  </a:lnTo>
                  <a:lnTo>
                    <a:pt x="8599" y="16928"/>
                  </a:lnTo>
                  <a:lnTo>
                    <a:pt x="8536" y="16779"/>
                  </a:lnTo>
                  <a:lnTo>
                    <a:pt x="8599" y="16613"/>
                  </a:lnTo>
                  <a:lnTo>
                    <a:pt x="8678" y="16631"/>
                  </a:lnTo>
                  <a:cubicBezTo>
                    <a:pt x="8702" y="16613"/>
                    <a:pt x="8726" y="16594"/>
                    <a:pt x="8741" y="16575"/>
                  </a:cubicBezTo>
                  <a:cubicBezTo>
                    <a:pt x="8741" y="16464"/>
                    <a:pt x="8734" y="16353"/>
                    <a:pt x="8726" y="16260"/>
                  </a:cubicBezTo>
                  <a:lnTo>
                    <a:pt x="12669" y="16260"/>
                  </a:lnTo>
                  <a:cubicBezTo>
                    <a:pt x="12661" y="16372"/>
                    <a:pt x="12661" y="16464"/>
                    <a:pt x="12653" y="16575"/>
                  </a:cubicBezTo>
                  <a:cubicBezTo>
                    <a:pt x="12677" y="16594"/>
                    <a:pt x="12700" y="16613"/>
                    <a:pt x="12724" y="16631"/>
                  </a:cubicBezTo>
                  <a:close/>
                  <a:moveTo>
                    <a:pt x="8686" y="15667"/>
                  </a:moveTo>
                  <a:cubicBezTo>
                    <a:pt x="8638" y="15166"/>
                    <a:pt x="8567" y="14777"/>
                    <a:pt x="8504" y="14462"/>
                  </a:cubicBezTo>
                  <a:lnTo>
                    <a:pt x="12906" y="14462"/>
                  </a:lnTo>
                  <a:cubicBezTo>
                    <a:pt x="12843" y="14758"/>
                    <a:pt x="12772" y="15166"/>
                    <a:pt x="12724" y="15667"/>
                  </a:cubicBezTo>
                  <a:lnTo>
                    <a:pt x="8686" y="15667"/>
                  </a:lnTo>
                  <a:close/>
                  <a:moveTo>
                    <a:pt x="7965" y="14128"/>
                  </a:moveTo>
                  <a:lnTo>
                    <a:pt x="7490" y="14165"/>
                  </a:lnTo>
                  <a:cubicBezTo>
                    <a:pt x="7372" y="14332"/>
                    <a:pt x="7245" y="14443"/>
                    <a:pt x="7134" y="14629"/>
                  </a:cubicBezTo>
                  <a:cubicBezTo>
                    <a:pt x="7126" y="14610"/>
                    <a:pt x="7118" y="14592"/>
                    <a:pt x="7110" y="14573"/>
                  </a:cubicBezTo>
                  <a:lnTo>
                    <a:pt x="7166" y="14554"/>
                  </a:lnTo>
                  <a:lnTo>
                    <a:pt x="7174" y="14536"/>
                  </a:lnTo>
                  <a:lnTo>
                    <a:pt x="7174" y="14536"/>
                  </a:lnTo>
                  <a:lnTo>
                    <a:pt x="7205" y="14388"/>
                  </a:lnTo>
                  <a:lnTo>
                    <a:pt x="4434" y="7083"/>
                  </a:lnTo>
                  <a:lnTo>
                    <a:pt x="4545" y="6193"/>
                  </a:lnTo>
                  <a:lnTo>
                    <a:pt x="8939" y="6193"/>
                  </a:lnTo>
                  <a:lnTo>
                    <a:pt x="7965" y="14128"/>
                  </a:lnTo>
                  <a:close/>
                  <a:moveTo>
                    <a:pt x="8385" y="17985"/>
                  </a:moveTo>
                  <a:lnTo>
                    <a:pt x="8314" y="18022"/>
                  </a:lnTo>
                  <a:lnTo>
                    <a:pt x="8243" y="18133"/>
                  </a:lnTo>
                  <a:lnTo>
                    <a:pt x="8195" y="18114"/>
                  </a:lnTo>
                  <a:lnTo>
                    <a:pt x="8195" y="18114"/>
                  </a:lnTo>
                  <a:lnTo>
                    <a:pt x="8203" y="17966"/>
                  </a:lnTo>
                  <a:lnTo>
                    <a:pt x="8314" y="17966"/>
                  </a:lnTo>
                  <a:lnTo>
                    <a:pt x="8322" y="17744"/>
                  </a:lnTo>
                  <a:lnTo>
                    <a:pt x="8338" y="17744"/>
                  </a:lnTo>
                  <a:lnTo>
                    <a:pt x="8409" y="17910"/>
                  </a:lnTo>
                  <a:lnTo>
                    <a:pt x="8385" y="17985"/>
                  </a:lnTo>
                  <a:close/>
                  <a:moveTo>
                    <a:pt x="8599" y="17762"/>
                  </a:moveTo>
                  <a:lnTo>
                    <a:pt x="8512" y="17762"/>
                  </a:lnTo>
                  <a:lnTo>
                    <a:pt x="8496" y="17855"/>
                  </a:lnTo>
                  <a:lnTo>
                    <a:pt x="8448" y="17744"/>
                  </a:lnTo>
                  <a:lnTo>
                    <a:pt x="8599" y="17762"/>
                  </a:lnTo>
                  <a:lnTo>
                    <a:pt x="8599" y="17762"/>
                  </a:lnTo>
                  <a:close/>
                  <a:moveTo>
                    <a:pt x="12906" y="17855"/>
                  </a:moveTo>
                  <a:lnTo>
                    <a:pt x="12890" y="17762"/>
                  </a:lnTo>
                  <a:lnTo>
                    <a:pt x="12803" y="17762"/>
                  </a:lnTo>
                  <a:lnTo>
                    <a:pt x="12803" y="17744"/>
                  </a:lnTo>
                  <a:lnTo>
                    <a:pt x="12962" y="17744"/>
                  </a:lnTo>
                  <a:lnTo>
                    <a:pt x="12906" y="17855"/>
                  </a:lnTo>
                  <a:close/>
                  <a:moveTo>
                    <a:pt x="13199" y="18114"/>
                  </a:moveTo>
                  <a:lnTo>
                    <a:pt x="13152" y="18133"/>
                  </a:lnTo>
                  <a:lnTo>
                    <a:pt x="13080" y="18022"/>
                  </a:lnTo>
                  <a:lnTo>
                    <a:pt x="13009" y="17985"/>
                  </a:lnTo>
                  <a:lnTo>
                    <a:pt x="12978" y="17910"/>
                  </a:lnTo>
                  <a:lnTo>
                    <a:pt x="13049" y="17744"/>
                  </a:lnTo>
                  <a:lnTo>
                    <a:pt x="13065" y="17744"/>
                  </a:lnTo>
                  <a:lnTo>
                    <a:pt x="13073" y="17966"/>
                  </a:lnTo>
                  <a:lnTo>
                    <a:pt x="13183" y="17966"/>
                  </a:lnTo>
                  <a:lnTo>
                    <a:pt x="13199" y="18114"/>
                  </a:lnTo>
                  <a:lnTo>
                    <a:pt x="13199" y="18114"/>
                  </a:lnTo>
                  <a:close/>
                  <a:moveTo>
                    <a:pt x="14189" y="14406"/>
                  </a:moveTo>
                  <a:lnTo>
                    <a:pt x="14221" y="14555"/>
                  </a:lnTo>
                  <a:lnTo>
                    <a:pt x="14221" y="14555"/>
                  </a:lnTo>
                  <a:lnTo>
                    <a:pt x="14229" y="14573"/>
                  </a:lnTo>
                  <a:lnTo>
                    <a:pt x="14284" y="14592"/>
                  </a:lnTo>
                  <a:cubicBezTo>
                    <a:pt x="14276" y="14610"/>
                    <a:pt x="14268" y="14629"/>
                    <a:pt x="14260" y="14647"/>
                  </a:cubicBezTo>
                  <a:cubicBezTo>
                    <a:pt x="14149" y="14443"/>
                    <a:pt x="14023" y="14332"/>
                    <a:pt x="13904" y="14184"/>
                  </a:cubicBezTo>
                  <a:lnTo>
                    <a:pt x="13429" y="14147"/>
                  </a:lnTo>
                  <a:lnTo>
                    <a:pt x="12447" y="6211"/>
                  </a:lnTo>
                  <a:lnTo>
                    <a:pt x="16849" y="6211"/>
                  </a:lnTo>
                  <a:lnTo>
                    <a:pt x="16960" y="7101"/>
                  </a:lnTo>
                  <a:lnTo>
                    <a:pt x="14189" y="14406"/>
                  </a:lnTo>
                  <a:close/>
                  <a:moveTo>
                    <a:pt x="21085" y="14684"/>
                  </a:moveTo>
                  <a:lnTo>
                    <a:pt x="18940" y="14684"/>
                  </a:lnTo>
                  <a:cubicBezTo>
                    <a:pt x="18940" y="14666"/>
                    <a:pt x="18940" y="14629"/>
                    <a:pt x="18940" y="14610"/>
                  </a:cubicBezTo>
                  <a:lnTo>
                    <a:pt x="21046" y="13590"/>
                  </a:lnTo>
                  <a:cubicBezTo>
                    <a:pt x="21070" y="13961"/>
                    <a:pt x="21085" y="14313"/>
                    <a:pt x="21085" y="14684"/>
                  </a:cubicBezTo>
                  <a:close/>
                  <a:moveTo>
                    <a:pt x="21038" y="13553"/>
                  </a:moveTo>
                  <a:lnTo>
                    <a:pt x="18932" y="14573"/>
                  </a:lnTo>
                  <a:cubicBezTo>
                    <a:pt x="18924" y="14517"/>
                    <a:pt x="18916" y="14462"/>
                    <a:pt x="18908" y="14425"/>
                  </a:cubicBezTo>
                  <a:lnTo>
                    <a:pt x="20769" y="11829"/>
                  </a:lnTo>
                  <a:cubicBezTo>
                    <a:pt x="20895" y="12330"/>
                    <a:pt x="20983" y="12923"/>
                    <a:pt x="21038" y="13553"/>
                  </a:cubicBezTo>
                  <a:close/>
                  <a:moveTo>
                    <a:pt x="20753" y="11755"/>
                  </a:moveTo>
                  <a:lnTo>
                    <a:pt x="18892" y="14351"/>
                  </a:lnTo>
                  <a:cubicBezTo>
                    <a:pt x="18884" y="14332"/>
                    <a:pt x="18884" y="14313"/>
                    <a:pt x="18876" y="14295"/>
                  </a:cubicBezTo>
                  <a:lnTo>
                    <a:pt x="20492" y="10865"/>
                  </a:lnTo>
                  <a:cubicBezTo>
                    <a:pt x="20595" y="11143"/>
                    <a:pt x="20682" y="11440"/>
                    <a:pt x="20753" y="11755"/>
                  </a:cubicBezTo>
                  <a:close/>
                  <a:moveTo>
                    <a:pt x="20476" y="10828"/>
                  </a:moveTo>
                  <a:lnTo>
                    <a:pt x="18861" y="14258"/>
                  </a:lnTo>
                  <a:cubicBezTo>
                    <a:pt x="18845" y="14221"/>
                    <a:pt x="18829" y="14184"/>
                    <a:pt x="18805" y="14147"/>
                  </a:cubicBezTo>
                  <a:lnTo>
                    <a:pt x="19882" y="9641"/>
                  </a:lnTo>
                  <a:cubicBezTo>
                    <a:pt x="20104" y="9956"/>
                    <a:pt x="20309" y="10346"/>
                    <a:pt x="20476" y="10828"/>
                  </a:cubicBezTo>
                  <a:close/>
                  <a:moveTo>
                    <a:pt x="19858" y="9604"/>
                  </a:moveTo>
                  <a:lnTo>
                    <a:pt x="18781" y="14110"/>
                  </a:lnTo>
                  <a:cubicBezTo>
                    <a:pt x="18773" y="14091"/>
                    <a:pt x="18765" y="14091"/>
                    <a:pt x="18758" y="14072"/>
                  </a:cubicBezTo>
                  <a:lnTo>
                    <a:pt x="19446" y="9141"/>
                  </a:lnTo>
                  <a:cubicBezTo>
                    <a:pt x="19597" y="9270"/>
                    <a:pt x="19731" y="9419"/>
                    <a:pt x="19858" y="9604"/>
                  </a:cubicBezTo>
                  <a:close/>
                  <a:moveTo>
                    <a:pt x="18670" y="8825"/>
                  </a:moveTo>
                  <a:cubicBezTo>
                    <a:pt x="18940" y="8825"/>
                    <a:pt x="19193" y="8937"/>
                    <a:pt x="19431" y="9122"/>
                  </a:cubicBezTo>
                  <a:lnTo>
                    <a:pt x="18742" y="14054"/>
                  </a:lnTo>
                  <a:cubicBezTo>
                    <a:pt x="18718" y="14035"/>
                    <a:pt x="18694" y="14035"/>
                    <a:pt x="18671" y="14035"/>
                  </a:cubicBezTo>
                  <a:lnTo>
                    <a:pt x="18671" y="8825"/>
                  </a:lnTo>
                  <a:close/>
                  <a:moveTo>
                    <a:pt x="18670" y="15407"/>
                  </a:moveTo>
                  <a:cubicBezTo>
                    <a:pt x="18678" y="15407"/>
                    <a:pt x="18694" y="15407"/>
                    <a:pt x="18702" y="15407"/>
                  </a:cubicBezTo>
                  <a:lnTo>
                    <a:pt x="19122" y="20525"/>
                  </a:lnTo>
                  <a:cubicBezTo>
                    <a:pt x="18979" y="20599"/>
                    <a:pt x="18829" y="20636"/>
                    <a:pt x="18670" y="20636"/>
                  </a:cubicBezTo>
                  <a:lnTo>
                    <a:pt x="18670" y="15407"/>
                  </a:lnTo>
                  <a:close/>
                  <a:moveTo>
                    <a:pt x="18647" y="8825"/>
                  </a:moveTo>
                  <a:lnTo>
                    <a:pt x="18647" y="14035"/>
                  </a:lnTo>
                  <a:cubicBezTo>
                    <a:pt x="18639" y="14035"/>
                    <a:pt x="18623" y="14035"/>
                    <a:pt x="18615" y="14035"/>
                  </a:cubicBezTo>
                  <a:lnTo>
                    <a:pt x="18195" y="8918"/>
                  </a:lnTo>
                  <a:cubicBezTo>
                    <a:pt x="18338" y="8862"/>
                    <a:pt x="18488" y="8825"/>
                    <a:pt x="18647" y="8825"/>
                  </a:cubicBezTo>
                  <a:close/>
                  <a:moveTo>
                    <a:pt x="18639" y="15407"/>
                  </a:moveTo>
                  <a:lnTo>
                    <a:pt x="18639" y="20617"/>
                  </a:lnTo>
                  <a:cubicBezTo>
                    <a:pt x="18370" y="20617"/>
                    <a:pt x="18116" y="20506"/>
                    <a:pt x="17879" y="20321"/>
                  </a:cubicBezTo>
                  <a:lnTo>
                    <a:pt x="18568" y="15389"/>
                  </a:lnTo>
                  <a:cubicBezTo>
                    <a:pt x="18599" y="15389"/>
                    <a:pt x="18623" y="15407"/>
                    <a:pt x="18639" y="15407"/>
                  </a:cubicBezTo>
                  <a:close/>
                  <a:moveTo>
                    <a:pt x="18172" y="8937"/>
                  </a:moveTo>
                  <a:lnTo>
                    <a:pt x="18591" y="14054"/>
                  </a:lnTo>
                  <a:cubicBezTo>
                    <a:pt x="18575" y="14054"/>
                    <a:pt x="18568" y="14072"/>
                    <a:pt x="18552" y="14072"/>
                  </a:cubicBezTo>
                  <a:lnTo>
                    <a:pt x="18465" y="13850"/>
                  </a:lnTo>
                  <a:lnTo>
                    <a:pt x="17784" y="11013"/>
                  </a:lnTo>
                  <a:lnTo>
                    <a:pt x="17570" y="9437"/>
                  </a:lnTo>
                  <a:cubicBezTo>
                    <a:pt x="17760" y="9215"/>
                    <a:pt x="17958" y="9048"/>
                    <a:pt x="18172" y="8937"/>
                  </a:cubicBezTo>
                  <a:close/>
                  <a:moveTo>
                    <a:pt x="18393" y="13683"/>
                  </a:moveTo>
                  <a:lnTo>
                    <a:pt x="18021" y="12738"/>
                  </a:lnTo>
                  <a:lnTo>
                    <a:pt x="17823" y="11310"/>
                  </a:lnTo>
                  <a:lnTo>
                    <a:pt x="18393" y="13683"/>
                  </a:lnTo>
                  <a:close/>
                  <a:moveTo>
                    <a:pt x="17396" y="9678"/>
                  </a:moveTo>
                  <a:lnTo>
                    <a:pt x="17855" y="12459"/>
                  </a:lnTo>
                  <a:lnTo>
                    <a:pt x="17063" y="10272"/>
                  </a:lnTo>
                  <a:cubicBezTo>
                    <a:pt x="17166" y="10049"/>
                    <a:pt x="17277" y="9845"/>
                    <a:pt x="17396" y="9678"/>
                  </a:cubicBezTo>
                  <a:close/>
                  <a:moveTo>
                    <a:pt x="17047" y="10309"/>
                  </a:moveTo>
                  <a:lnTo>
                    <a:pt x="17887" y="12626"/>
                  </a:lnTo>
                  <a:lnTo>
                    <a:pt x="17950" y="12997"/>
                  </a:lnTo>
                  <a:lnTo>
                    <a:pt x="17958" y="13016"/>
                  </a:lnTo>
                  <a:lnTo>
                    <a:pt x="17958" y="13016"/>
                  </a:lnTo>
                  <a:lnTo>
                    <a:pt x="18457" y="14258"/>
                  </a:lnTo>
                  <a:cubicBezTo>
                    <a:pt x="18449" y="14295"/>
                    <a:pt x="18433" y="14313"/>
                    <a:pt x="18425" y="14351"/>
                  </a:cubicBezTo>
                  <a:lnTo>
                    <a:pt x="16564" y="11755"/>
                  </a:lnTo>
                  <a:cubicBezTo>
                    <a:pt x="16683" y="11199"/>
                    <a:pt x="16849" y="10717"/>
                    <a:pt x="17047" y="10309"/>
                  </a:cubicBezTo>
                  <a:close/>
                  <a:moveTo>
                    <a:pt x="16541" y="11792"/>
                  </a:moveTo>
                  <a:lnTo>
                    <a:pt x="18401" y="14388"/>
                  </a:lnTo>
                  <a:cubicBezTo>
                    <a:pt x="18393" y="14406"/>
                    <a:pt x="18393" y="14425"/>
                    <a:pt x="18385" y="14462"/>
                  </a:cubicBezTo>
                  <a:lnTo>
                    <a:pt x="16351" y="12775"/>
                  </a:lnTo>
                  <a:cubicBezTo>
                    <a:pt x="16406" y="12441"/>
                    <a:pt x="16469" y="12107"/>
                    <a:pt x="16541" y="11792"/>
                  </a:cubicBezTo>
                  <a:close/>
                  <a:moveTo>
                    <a:pt x="16351" y="12849"/>
                  </a:moveTo>
                  <a:lnTo>
                    <a:pt x="18385" y="14536"/>
                  </a:lnTo>
                  <a:cubicBezTo>
                    <a:pt x="18378" y="14592"/>
                    <a:pt x="18378" y="14647"/>
                    <a:pt x="18378" y="14703"/>
                  </a:cubicBezTo>
                  <a:lnTo>
                    <a:pt x="16232" y="14703"/>
                  </a:lnTo>
                  <a:cubicBezTo>
                    <a:pt x="16224" y="14054"/>
                    <a:pt x="16271" y="13424"/>
                    <a:pt x="16351" y="12849"/>
                  </a:cubicBezTo>
                  <a:close/>
                  <a:moveTo>
                    <a:pt x="16224" y="14758"/>
                  </a:moveTo>
                  <a:lnTo>
                    <a:pt x="18370" y="14758"/>
                  </a:lnTo>
                  <a:cubicBezTo>
                    <a:pt x="18370" y="14777"/>
                    <a:pt x="18370" y="14814"/>
                    <a:pt x="18370" y="14833"/>
                  </a:cubicBezTo>
                  <a:lnTo>
                    <a:pt x="16263" y="15852"/>
                  </a:lnTo>
                  <a:cubicBezTo>
                    <a:pt x="16240" y="15482"/>
                    <a:pt x="16224" y="15129"/>
                    <a:pt x="16224" y="14758"/>
                  </a:cubicBezTo>
                  <a:close/>
                  <a:moveTo>
                    <a:pt x="16271" y="15889"/>
                  </a:moveTo>
                  <a:lnTo>
                    <a:pt x="18378" y="14870"/>
                  </a:lnTo>
                  <a:cubicBezTo>
                    <a:pt x="18385" y="14925"/>
                    <a:pt x="18393" y="14981"/>
                    <a:pt x="18401" y="15018"/>
                  </a:cubicBezTo>
                  <a:lnTo>
                    <a:pt x="16541" y="17614"/>
                  </a:lnTo>
                  <a:cubicBezTo>
                    <a:pt x="16414" y="17113"/>
                    <a:pt x="16327" y="16520"/>
                    <a:pt x="16271" y="15889"/>
                  </a:cubicBezTo>
                  <a:close/>
                  <a:moveTo>
                    <a:pt x="16556" y="17688"/>
                  </a:moveTo>
                  <a:lnTo>
                    <a:pt x="18417" y="15092"/>
                  </a:lnTo>
                  <a:cubicBezTo>
                    <a:pt x="18425" y="15111"/>
                    <a:pt x="18425" y="15129"/>
                    <a:pt x="18433" y="15148"/>
                  </a:cubicBezTo>
                  <a:lnTo>
                    <a:pt x="16818" y="18578"/>
                  </a:lnTo>
                  <a:cubicBezTo>
                    <a:pt x="16723" y="18300"/>
                    <a:pt x="16636" y="18003"/>
                    <a:pt x="16556" y="17688"/>
                  </a:cubicBezTo>
                  <a:close/>
                  <a:moveTo>
                    <a:pt x="16834" y="18633"/>
                  </a:moveTo>
                  <a:lnTo>
                    <a:pt x="18449" y="15203"/>
                  </a:lnTo>
                  <a:cubicBezTo>
                    <a:pt x="18465" y="15240"/>
                    <a:pt x="18480" y="15278"/>
                    <a:pt x="18504" y="15315"/>
                  </a:cubicBezTo>
                  <a:lnTo>
                    <a:pt x="17427" y="19820"/>
                  </a:lnTo>
                  <a:cubicBezTo>
                    <a:pt x="17206" y="19486"/>
                    <a:pt x="17008" y="19097"/>
                    <a:pt x="16834" y="18633"/>
                  </a:cubicBezTo>
                  <a:close/>
                  <a:moveTo>
                    <a:pt x="18520" y="15333"/>
                  </a:moveTo>
                  <a:cubicBezTo>
                    <a:pt x="18528" y="15352"/>
                    <a:pt x="18536" y="15352"/>
                    <a:pt x="18552" y="15370"/>
                  </a:cubicBezTo>
                  <a:lnTo>
                    <a:pt x="17863" y="20302"/>
                  </a:lnTo>
                  <a:cubicBezTo>
                    <a:pt x="17720" y="20191"/>
                    <a:pt x="17586" y="20024"/>
                    <a:pt x="17451" y="19857"/>
                  </a:cubicBezTo>
                  <a:lnTo>
                    <a:pt x="18520" y="15333"/>
                  </a:lnTo>
                  <a:close/>
                  <a:moveTo>
                    <a:pt x="18655" y="21099"/>
                  </a:moveTo>
                  <a:cubicBezTo>
                    <a:pt x="18314" y="21099"/>
                    <a:pt x="17997" y="20951"/>
                    <a:pt x="17697" y="20673"/>
                  </a:cubicBezTo>
                  <a:cubicBezTo>
                    <a:pt x="17997" y="20951"/>
                    <a:pt x="18314" y="21099"/>
                    <a:pt x="18655" y="21099"/>
                  </a:cubicBezTo>
                  <a:cubicBezTo>
                    <a:pt x="18702" y="21099"/>
                    <a:pt x="18750" y="21099"/>
                    <a:pt x="18797" y="21081"/>
                  </a:cubicBezTo>
                  <a:cubicBezTo>
                    <a:pt x="18750" y="21099"/>
                    <a:pt x="18702" y="21099"/>
                    <a:pt x="18655" y="21099"/>
                  </a:cubicBezTo>
                  <a:close/>
                  <a:moveTo>
                    <a:pt x="19557" y="20710"/>
                  </a:moveTo>
                  <a:cubicBezTo>
                    <a:pt x="19549" y="20710"/>
                    <a:pt x="19541" y="20729"/>
                    <a:pt x="19541" y="20729"/>
                  </a:cubicBezTo>
                  <a:cubicBezTo>
                    <a:pt x="19573" y="20710"/>
                    <a:pt x="19605" y="20673"/>
                    <a:pt x="19629" y="20654"/>
                  </a:cubicBezTo>
                  <a:cubicBezTo>
                    <a:pt x="19605" y="20673"/>
                    <a:pt x="19581" y="20692"/>
                    <a:pt x="19557" y="20710"/>
                  </a:cubicBezTo>
                  <a:close/>
                  <a:moveTo>
                    <a:pt x="19138" y="20506"/>
                  </a:moveTo>
                  <a:lnTo>
                    <a:pt x="18718" y="15389"/>
                  </a:lnTo>
                  <a:cubicBezTo>
                    <a:pt x="18742" y="15370"/>
                    <a:pt x="18765" y="15352"/>
                    <a:pt x="18781" y="15333"/>
                  </a:cubicBezTo>
                  <a:lnTo>
                    <a:pt x="19858" y="19839"/>
                  </a:lnTo>
                  <a:cubicBezTo>
                    <a:pt x="19636" y="20154"/>
                    <a:pt x="19399" y="20376"/>
                    <a:pt x="19138" y="20506"/>
                  </a:cubicBezTo>
                  <a:close/>
                  <a:moveTo>
                    <a:pt x="19882" y="19802"/>
                  </a:moveTo>
                  <a:lnTo>
                    <a:pt x="18805" y="15296"/>
                  </a:lnTo>
                  <a:cubicBezTo>
                    <a:pt x="18813" y="15278"/>
                    <a:pt x="18821" y="15259"/>
                    <a:pt x="18829" y="15259"/>
                  </a:cubicBezTo>
                  <a:lnTo>
                    <a:pt x="20246" y="19171"/>
                  </a:lnTo>
                  <a:cubicBezTo>
                    <a:pt x="20135" y="19412"/>
                    <a:pt x="20009" y="19616"/>
                    <a:pt x="19882" y="19802"/>
                  </a:cubicBezTo>
                  <a:close/>
                  <a:moveTo>
                    <a:pt x="20262" y="19134"/>
                  </a:moveTo>
                  <a:lnTo>
                    <a:pt x="18845" y="15222"/>
                  </a:lnTo>
                  <a:cubicBezTo>
                    <a:pt x="18861" y="15185"/>
                    <a:pt x="18876" y="15148"/>
                    <a:pt x="18884" y="15092"/>
                  </a:cubicBezTo>
                  <a:lnTo>
                    <a:pt x="20745" y="17688"/>
                  </a:lnTo>
                  <a:cubicBezTo>
                    <a:pt x="20626" y="18226"/>
                    <a:pt x="20460" y="18726"/>
                    <a:pt x="20262" y="19134"/>
                  </a:cubicBezTo>
                  <a:close/>
                  <a:moveTo>
                    <a:pt x="20769" y="17651"/>
                  </a:moveTo>
                  <a:lnTo>
                    <a:pt x="18908" y="15055"/>
                  </a:lnTo>
                  <a:cubicBezTo>
                    <a:pt x="18916" y="15037"/>
                    <a:pt x="18916" y="15018"/>
                    <a:pt x="18924" y="14981"/>
                  </a:cubicBezTo>
                  <a:lnTo>
                    <a:pt x="20959" y="16668"/>
                  </a:lnTo>
                  <a:cubicBezTo>
                    <a:pt x="20903" y="17002"/>
                    <a:pt x="20840" y="17336"/>
                    <a:pt x="20769" y="17651"/>
                  </a:cubicBezTo>
                  <a:close/>
                  <a:moveTo>
                    <a:pt x="20959" y="16594"/>
                  </a:moveTo>
                  <a:lnTo>
                    <a:pt x="18924" y="14907"/>
                  </a:lnTo>
                  <a:cubicBezTo>
                    <a:pt x="18932" y="14851"/>
                    <a:pt x="18932" y="14796"/>
                    <a:pt x="18932" y="14740"/>
                  </a:cubicBezTo>
                  <a:lnTo>
                    <a:pt x="21078" y="14740"/>
                  </a:lnTo>
                  <a:cubicBezTo>
                    <a:pt x="21085" y="15389"/>
                    <a:pt x="21038" y="16019"/>
                    <a:pt x="20959" y="16594"/>
                  </a:cubicBezTo>
                  <a:close/>
                </a:path>
              </a:pathLst>
            </a:custGeom>
            <a:solidFill>
              <a:schemeClr val="bg1">
                <a:lumMod val="50000"/>
                <a:alpha val="85000"/>
              </a:schemeClr>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5617F8D7-BD41-4C7D-8EC0-E68FEEEB5248}"/>
                </a:ext>
              </a:extLst>
            </p:cNvPr>
            <p:cNvSpPr/>
            <p:nvPr/>
          </p:nvSpPr>
          <p:spPr>
            <a:xfrm>
              <a:off x="42125899" y="13906500"/>
              <a:ext cx="652482" cy="932502"/>
            </a:xfrm>
            <a:custGeom>
              <a:avLst/>
              <a:gdLst/>
              <a:ahLst/>
              <a:cxnLst>
                <a:cxn ang="0">
                  <a:pos x="wd2" y="hd2"/>
                </a:cxn>
                <a:cxn ang="5400000">
                  <a:pos x="wd2" y="hd2"/>
                </a:cxn>
                <a:cxn ang="10800000">
                  <a:pos x="wd2" y="hd2"/>
                </a:cxn>
                <a:cxn ang="16200000">
                  <a:pos x="wd2" y="hd2"/>
                </a:cxn>
              </a:cxnLst>
              <a:rect l="0" t="0" r="r" b="b"/>
              <a:pathLst>
                <a:path w="21098" h="21260" extrusionOk="0">
                  <a:moveTo>
                    <a:pt x="11451" y="21232"/>
                  </a:moveTo>
                  <a:cubicBezTo>
                    <a:pt x="10671" y="21145"/>
                    <a:pt x="9932" y="20798"/>
                    <a:pt x="9521" y="20306"/>
                  </a:cubicBezTo>
                  <a:lnTo>
                    <a:pt x="282" y="8116"/>
                  </a:lnTo>
                  <a:cubicBezTo>
                    <a:pt x="-47" y="7710"/>
                    <a:pt x="-88" y="7218"/>
                    <a:pt x="158" y="6784"/>
                  </a:cubicBezTo>
                  <a:cubicBezTo>
                    <a:pt x="405" y="6349"/>
                    <a:pt x="898" y="6031"/>
                    <a:pt x="1554" y="5857"/>
                  </a:cubicBezTo>
                  <a:lnTo>
                    <a:pt x="17488" y="37"/>
                  </a:lnTo>
                  <a:cubicBezTo>
                    <a:pt x="18802" y="-310"/>
                    <a:pt x="20444" y="1862"/>
                    <a:pt x="20978" y="2701"/>
                  </a:cubicBezTo>
                  <a:cubicBezTo>
                    <a:pt x="21512" y="3570"/>
                    <a:pt x="20157" y="5133"/>
                    <a:pt x="18884" y="5452"/>
                  </a:cubicBezTo>
                  <a:lnTo>
                    <a:pt x="6072" y="8318"/>
                  </a:lnTo>
                  <a:lnTo>
                    <a:pt x="14120" y="18916"/>
                  </a:lnTo>
                  <a:cubicBezTo>
                    <a:pt x="14736" y="19755"/>
                    <a:pt x="14244" y="20740"/>
                    <a:pt x="12971" y="21116"/>
                  </a:cubicBezTo>
                  <a:cubicBezTo>
                    <a:pt x="12478" y="21261"/>
                    <a:pt x="11944" y="21290"/>
                    <a:pt x="11451" y="21232"/>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78033A2E-B039-4B96-9C98-AB4BED14A7C5}"/>
                </a:ext>
              </a:extLst>
            </p:cNvPr>
            <p:cNvSpPr/>
            <p:nvPr/>
          </p:nvSpPr>
          <p:spPr>
            <a:xfrm>
              <a:off x="41998900" y="13423899"/>
              <a:ext cx="604759" cy="628614"/>
            </a:xfrm>
            <a:custGeom>
              <a:avLst/>
              <a:gdLst/>
              <a:ahLst/>
              <a:cxnLst>
                <a:cxn ang="0">
                  <a:pos x="wd2" y="hd2"/>
                </a:cxn>
                <a:cxn ang="5400000">
                  <a:pos x="wd2" y="hd2"/>
                </a:cxn>
                <a:cxn ang="10800000">
                  <a:pos x="wd2" y="hd2"/>
                </a:cxn>
                <a:cxn ang="16200000">
                  <a:pos x="wd2" y="hd2"/>
                </a:cxn>
              </a:cxnLst>
              <a:rect l="0" t="0" r="r" b="b"/>
              <a:pathLst>
                <a:path w="20779" h="20882" extrusionOk="0">
                  <a:moveTo>
                    <a:pt x="2127" y="20767"/>
                  </a:moveTo>
                  <a:cubicBezTo>
                    <a:pt x="1516" y="20683"/>
                    <a:pt x="992" y="21147"/>
                    <a:pt x="556" y="20641"/>
                  </a:cubicBezTo>
                  <a:cubicBezTo>
                    <a:pt x="-317" y="19544"/>
                    <a:pt x="-142" y="17941"/>
                    <a:pt x="948" y="17013"/>
                  </a:cubicBezTo>
                  <a:lnTo>
                    <a:pt x="10679" y="8955"/>
                  </a:lnTo>
                  <a:lnTo>
                    <a:pt x="13385" y="1952"/>
                  </a:lnTo>
                  <a:cubicBezTo>
                    <a:pt x="13996" y="686"/>
                    <a:pt x="16614" y="-453"/>
                    <a:pt x="17879" y="180"/>
                  </a:cubicBezTo>
                  <a:cubicBezTo>
                    <a:pt x="19145" y="813"/>
                    <a:pt x="21283" y="3555"/>
                    <a:pt x="20672" y="4820"/>
                  </a:cubicBezTo>
                  <a:lnTo>
                    <a:pt x="15043" y="10938"/>
                  </a:lnTo>
                  <a:cubicBezTo>
                    <a:pt x="14868" y="11275"/>
                    <a:pt x="14650" y="11570"/>
                    <a:pt x="14345" y="11781"/>
                  </a:cubicBezTo>
                  <a:lnTo>
                    <a:pt x="4177" y="20177"/>
                  </a:lnTo>
                  <a:cubicBezTo>
                    <a:pt x="3567" y="20683"/>
                    <a:pt x="2825" y="20894"/>
                    <a:pt x="2127" y="20767"/>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4EDD96AA-CB00-47D0-AB82-5EED36AF3622}"/>
                </a:ext>
              </a:extLst>
            </p:cNvPr>
            <p:cNvSpPr/>
            <p:nvPr/>
          </p:nvSpPr>
          <p:spPr>
            <a:xfrm>
              <a:off x="42379899" y="13411199"/>
              <a:ext cx="493726" cy="688166"/>
            </a:xfrm>
            <a:custGeom>
              <a:avLst/>
              <a:gdLst/>
              <a:ahLst/>
              <a:cxnLst>
                <a:cxn ang="0">
                  <a:pos x="wd2" y="hd2"/>
                </a:cxn>
                <a:cxn ang="5400000">
                  <a:pos x="wd2" y="hd2"/>
                </a:cxn>
                <a:cxn ang="10800000">
                  <a:pos x="wd2" y="hd2"/>
                </a:cxn>
                <a:cxn ang="16200000">
                  <a:pos x="wd2" y="hd2"/>
                </a:cxn>
              </a:cxnLst>
              <a:rect l="0" t="0" r="r" b="b"/>
              <a:pathLst>
                <a:path w="20582" h="19475" extrusionOk="0">
                  <a:moveTo>
                    <a:pt x="1800" y="8"/>
                  </a:moveTo>
                  <a:cubicBezTo>
                    <a:pt x="1800" y="8"/>
                    <a:pt x="8523" y="-423"/>
                    <a:pt x="14718" y="5004"/>
                  </a:cubicBezTo>
                  <a:cubicBezTo>
                    <a:pt x="20912" y="10431"/>
                    <a:pt x="21600" y="15211"/>
                    <a:pt x="19535" y="18194"/>
                  </a:cubicBezTo>
                  <a:cubicBezTo>
                    <a:pt x="17471" y="21177"/>
                    <a:pt x="5135" y="18014"/>
                    <a:pt x="5135" y="18014"/>
                  </a:cubicBezTo>
                  <a:cubicBezTo>
                    <a:pt x="5135" y="18014"/>
                    <a:pt x="8629" y="15427"/>
                    <a:pt x="8629" y="13378"/>
                  </a:cubicBezTo>
                  <a:cubicBezTo>
                    <a:pt x="8629" y="11329"/>
                    <a:pt x="1006" y="8203"/>
                    <a:pt x="1006" y="8203"/>
                  </a:cubicBezTo>
                  <a:lnTo>
                    <a:pt x="0" y="2416"/>
                  </a:lnTo>
                  <a:lnTo>
                    <a:pt x="1800" y="8"/>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5973151E-A34A-4754-9558-7CFDCE9A1614}"/>
                </a:ext>
              </a:extLst>
            </p:cNvPr>
            <p:cNvSpPr/>
            <p:nvPr/>
          </p:nvSpPr>
          <p:spPr>
            <a:xfrm>
              <a:off x="43522899" y="13258800"/>
              <a:ext cx="244039" cy="297303"/>
            </a:xfrm>
            <a:custGeom>
              <a:avLst/>
              <a:gdLst/>
              <a:ahLst/>
              <a:cxnLst>
                <a:cxn ang="0">
                  <a:pos x="wd2" y="hd2"/>
                </a:cxn>
                <a:cxn ang="5400000">
                  <a:pos x="wd2" y="hd2"/>
                </a:cxn>
                <a:cxn ang="10800000">
                  <a:pos x="wd2" y="hd2"/>
                </a:cxn>
                <a:cxn ang="16200000">
                  <a:pos x="wd2" y="hd2"/>
                </a:cxn>
              </a:cxnLst>
              <a:rect l="0" t="0" r="r" b="b"/>
              <a:pathLst>
                <a:path w="18911" h="19297" extrusionOk="0">
                  <a:moveTo>
                    <a:pt x="1194" y="6753"/>
                  </a:moveTo>
                  <a:cubicBezTo>
                    <a:pt x="3732" y="1672"/>
                    <a:pt x="9489" y="-1152"/>
                    <a:pt x="14052" y="447"/>
                  </a:cubicBezTo>
                  <a:cubicBezTo>
                    <a:pt x="18614" y="2045"/>
                    <a:pt x="20256" y="7461"/>
                    <a:pt x="17718" y="12543"/>
                  </a:cubicBezTo>
                  <a:cubicBezTo>
                    <a:pt x="15180" y="17624"/>
                    <a:pt x="9423" y="20448"/>
                    <a:pt x="4860" y="18849"/>
                  </a:cubicBezTo>
                  <a:cubicBezTo>
                    <a:pt x="298" y="17251"/>
                    <a:pt x="-1344" y="11835"/>
                    <a:pt x="1194" y="6753"/>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92AF6000-154D-467E-B184-6B9996EEBA7C}"/>
                </a:ext>
              </a:extLst>
            </p:cNvPr>
            <p:cNvSpPr/>
            <p:nvPr/>
          </p:nvSpPr>
          <p:spPr>
            <a:xfrm>
              <a:off x="43103800" y="13957300"/>
              <a:ext cx="420234" cy="1133213"/>
            </a:xfrm>
            <a:custGeom>
              <a:avLst/>
              <a:gdLst/>
              <a:ahLst/>
              <a:cxnLst>
                <a:cxn ang="0">
                  <a:pos x="wd2" y="hd2"/>
                </a:cxn>
                <a:cxn ang="5400000">
                  <a:pos x="wd2" y="hd2"/>
                </a:cxn>
                <a:cxn ang="10800000">
                  <a:pos x="wd2" y="hd2"/>
                </a:cxn>
                <a:cxn ang="16200000">
                  <a:pos x="wd2" y="hd2"/>
                </a:cxn>
              </a:cxnLst>
              <a:rect l="0" t="0" r="r" b="b"/>
              <a:pathLst>
                <a:path w="20838" h="21320" extrusionOk="0">
                  <a:moveTo>
                    <a:pt x="17642" y="21313"/>
                  </a:moveTo>
                  <a:cubicBezTo>
                    <a:pt x="17705" y="21313"/>
                    <a:pt x="17768" y="21313"/>
                    <a:pt x="17831" y="21313"/>
                  </a:cubicBezTo>
                  <a:cubicBezTo>
                    <a:pt x="19784" y="21194"/>
                    <a:pt x="21106" y="20477"/>
                    <a:pt x="20791" y="19736"/>
                  </a:cubicBezTo>
                  <a:lnTo>
                    <a:pt x="16257" y="9677"/>
                  </a:lnTo>
                  <a:cubicBezTo>
                    <a:pt x="16194" y="9581"/>
                    <a:pt x="16131" y="9486"/>
                    <a:pt x="16068" y="9390"/>
                  </a:cubicBezTo>
                  <a:lnTo>
                    <a:pt x="10212" y="1099"/>
                  </a:lnTo>
                  <a:cubicBezTo>
                    <a:pt x="9456" y="406"/>
                    <a:pt x="4166" y="-215"/>
                    <a:pt x="2277" y="72"/>
                  </a:cubicBezTo>
                  <a:cubicBezTo>
                    <a:pt x="451" y="358"/>
                    <a:pt x="-494" y="1147"/>
                    <a:pt x="262" y="1840"/>
                  </a:cubicBezTo>
                  <a:lnTo>
                    <a:pt x="9204" y="10250"/>
                  </a:lnTo>
                  <a:lnTo>
                    <a:pt x="13675" y="20166"/>
                  </a:lnTo>
                  <a:cubicBezTo>
                    <a:pt x="13990" y="20907"/>
                    <a:pt x="15753" y="21385"/>
                    <a:pt x="17642" y="21313"/>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202E2808-1A84-44EF-A855-10963348ED74}"/>
                </a:ext>
              </a:extLst>
            </p:cNvPr>
            <p:cNvSpPr/>
            <p:nvPr/>
          </p:nvSpPr>
          <p:spPr>
            <a:xfrm>
              <a:off x="43357799" y="13423899"/>
              <a:ext cx="604760" cy="628614"/>
            </a:xfrm>
            <a:custGeom>
              <a:avLst/>
              <a:gdLst/>
              <a:ahLst/>
              <a:cxnLst>
                <a:cxn ang="0">
                  <a:pos x="wd2" y="hd2"/>
                </a:cxn>
                <a:cxn ang="5400000">
                  <a:pos x="wd2" y="hd2"/>
                </a:cxn>
                <a:cxn ang="10800000">
                  <a:pos x="wd2" y="hd2"/>
                </a:cxn>
                <a:cxn ang="16200000">
                  <a:pos x="wd2" y="hd2"/>
                </a:cxn>
              </a:cxnLst>
              <a:rect l="0" t="0" r="r" b="b"/>
              <a:pathLst>
                <a:path w="20779" h="20882" extrusionOk="0">
                  <a:moveTo>
                    <a:pt x="18652" y="20767"/>
                  </a:moveTo>
                  <a:cubicBezTo>
                    <a:pt x="19263" y="20683"/>
                    <a:pt x="19787" y="21147"/>
                    <a:pt x="20223" y="20641"/>
                  </a:cubicBezTo>
                  <a:cubicBezTo>
                    <a:pt x="21096" y="19544"/>
                    <a:pt x="20921" y="17941"/>
                    <a:pt x="19831" y="17013"/>
                  </a:cubicBezTo>
                  <a:lnTo>
                    <a:pt x="10100" y="8955"/>
                  </a:lnTo>
                  <a:lnTo>
                    <a:pt x="7394" y="1952"/>
                  </a:lnTo>
                  <a:cubicBezTo>
                    <a:pt x="6783" y="686"/>
                    <a:pt x="4165" y="-453"/>
                    <a:pt x="2900" y="180"/>
                  </a:cubicBezTo>
                  <a:cubicBezTo>
                    <a:pt x="1634" y="813"/>
                    <a:pt x="-504" y="3555"/>
                    <a:pt x="107" y="4820"/>
                  </a:cubicBezTo>
                  <a:lnTo>
                    <a:pt x="5736" y="10938"/>
                  </a:lnTo>
                  <a:cubicBezTo>
                    <a:pt x="5911" y="11275"/>
                    <a:pt x="6129" y="11570"/>
                    <a:pt x="6434" y="11781"/>
                  </a:cubicBezTo>
                  <a:lnTo>
                    <a:pt x="16602" y="20177"/>
                  </a:lnTo>
                  <a:cubicBezTo>
                    <a:pt x="17212" y="20683"/>
                    <a:pt x="17954" y="20894"/>
                    <a:pt x="18652" y="20767"/>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B520A234-933C-4B1E-837C-ADCC14A2FBC6}"/>
                </a:ext>
              </a:extLst>
            </p:cNvPr>
            <p:cNvSpPr/>
            <p:nvPr/>
          </p:nvSpPr>
          <p:spPr>
            <a:xfrm>
              <a:off x="43078399" y="13411200"/>
              <a:ext cx="495000" cy="705462"/>
            </a:xfrm>
            <a:custGeom>
              <a:avLst/>
              <a:gdLst/>
              <a:ahLst/>
              <a:cxnLst>
                <a:cxn ang="0">
                  <a:pos x="wd2" y="hd2"/>
                </a:cxn>
                <a:cxn ang="5400000">
                  <a:pos x="wd2" y="hd2"/>
                </a:cxn>
                <a:cxn ang="10800000">
                  <a:pos x="wd2" y="hd2"/>
                </a:cxn>
                <a:cxn ang="16200000">
                  <a:pos x="wd2" y="hd2"/>
                </a:cxn>
              </a:cxnLst>
              <a:rect l="0" t="0" r="r" b="b"/>
              <a:pathLst>
                <a:path w="20584" h="19964" extrusionOk="0">
                  <a:moveTo>
                    <a:pt x="18736" y="8"/>
                  </a:moveTo>
                  <a:cubicBezTo>
                    <a:pt x="18736" y="8"/>
                    <a:pt x="12029" y="-423"/>
                    <a:pt x="5850" y="5004"/>
                  </a:cubicBezTo>
                  <a:cubicBezTo>
                    <a:pt x="-329" y="10431"/>
                    <a:pt x="-1016" y="15211"/>
                    <a:pt x="1044" y="18194"/>
                  </a:cubicBezTo>
                  <a:cubicBezTo>
                    <a:pt x="3103" y="21177"/>
                    <a:pt x="16412" y="19488"/>
                    <a:pt x="16412" y="19488"/>
                  </a:cubicBezTo>
                  <a:cubicBezTo>
                    <a:pt x="16412" y="19488"/>
                    <a:pt x="11923" y="15427"/>
                    <a:pt x="11976" y="13414"/>
                  </a:cubicBezTo>
                  <a:cubicBezTo>
                    <a:pt x="11976" y="11365"/>
                    <a:pt x="19581" y="8239"/>
                    <a:pt x="19581" y="8239"/>
                  </a:cubicBezTo>
                  <a:lnTo>
                    <a:pt x="20584" y="2452"/>
                  </a:lnTo>
                  <a:lnTo>
                    <a:pt x="18736" y="8"/>
                  </a:ln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grpSp>
      <p:grpSp>
        <p:nvGrpSpPr>
          <p:cNvPr id="21" name="Group 20">
            <a:extLst>
              <a:ext uri="{FF2B5EF4-FFF2-40B4-BE49-F238E27FC236}">
                <a16:creationId xmlns:a16="http://schemas.microsoft.com/office/drawing/2014/main" id="{551620EA-68F2-4BB5-920C-AD1BC05EB528}"/>
              </a:ext>
            </a:extLst>
          </p:cNvPr>
          <p:cNvGrpSpPr/>
          <p:nvPr/>
        </p:nvGrpSpPr>
        <p:grpSpPr>
          <a:xfrm>
            <a:off x="340731" y="1242150"/>
            <a:ext cx="2926080" cy="1659485"/>
            <a:chOff x="332936" y="2627766"/>
            <a:chExt cx="2926080" cy="1659485"/>
          </a:xfrm>
        </p:grpSpPr>
        <p:sp>
          <p:nvSpPr>
            <p:cNvPr id="22" name="TextBox 21">
              <a:extLst>
                <a:ext uri="{FF2B5EF4-FFF2-40B4-BE49-F238E27FC236}">
                  <a16:creationId xmlns:a16="http://schemas.microsoft.com/office/drawing/2014/main" id="{35716A4B-23F8-4DF1-ACCB-C2D2467EDB4E}"/>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accent3">
                      <a:lumMod val="75000"/>
                    </a:schemeClr>
                  </a:solidFill>
                </a:rPr>
                <a:t>Lorem Ipsum</a:t>
              </a:r>
            </a:p>
          </p:txBody>
        </p:sp>
        <p:sp>
          <p:nvSpPr>
            <p:cNvPr id="23" name="TextBox 22">
              <a:extLst>
                <a:ext uri="{FF2B5EF4-FFF2-40B4-BE49-F238E27FC236}">
                  <a16:creationId xmlns:a16="http://schemas.microsoft.com/office/drawing/2014/main" id="{86D81CC9-A27D-4A6F-87D7-0393C1932880}"/>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4" name="Group 23">
            <a:extLst>
              <a:ext uri="{FF2B5EF4-FFF2-40B4-BE49-F238E27FC236}">
                <a16:creationId xmlns:a16="http://schemas.microsoft.com/office/drawing/2014/main" id="{3A728942-D9C9-4CF7-84C5-20C3EE4045F0}"/>
              </a:ext>
            </a:extLst>
          </p:cNvPr>
          <p:cNvGrpSpPr/>
          <p:nvPr/>
        </p:nvGrpSpPr>
        <p:grpSpPr>
          <a:xfrm>
            <a:off x="8927428" y="1242150"/>
            <a:ext cx="2926080" cy="1659485"/>
            <a:chOff x="332936" y="2627766"/>
            <a:chExt cx="2926080" cy="1659485"/>
          </a:xfrm>
        </p:grpSpPr>
        <p:sp>
          <p:nvSpPr>
            <p:cNvPr id="25" name="TextBox 24">
              <a:extLst>
                <a:ext uri="{FF2B5EF4-FFF2-40B4-BE49-F238E27FC236}">
                  <a16:creationId xmlns:a16="http://schemas.microsoft.com/office/drawing/2014/main" id="{F82EB88C-2BE2-40AA-AE48-E7FA6F4D8F14}"/>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5"/>
                  </a:solidFill>
                </a:rPr>
                <a:t>Lorem Ipsum</a:t>
              </a:r>
            </a:p>
          </p:txBody>
        </p:sp>
        <p:sp>
          <p:nvSpPr>
            <p:cNvPr id="26" name="TextBox 25">
              <a:extLst>
                <a:ext uri="{FF2B5EF4-FFF2-40B4-BE49-F238E27FC236}">
                  <a16:creationId xmlns:a16="http://schemas.microsoft.com/office/drawing/2014/main" id="{9EF7DBB7-47CE-4C00-BB8C-63E933FCC9D7}"/>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Opposing Forces – Slide Template</a:t>
            </a:r>
          </a:p>
        </p:txBody>
      </p:sp>
      <p:grpSp>
        <p:nvGrpSpPr>
          <p:cNvPr id="3" name="Group 2">
            <a:extLst>
              <a:ext uri="{FF2B5EF4-FFF2-40B4-BE49-F238E27FC236}">
                <a16:creationId xmlns:a16="http://schemas.microsoft.com/office/drawing/2014/main" id="{56B5B010-C937-46E1-ABF5-FA86D3429025}"/>
              </a:ext>
            </a:extLst>
          </p:cNvPr>
          <p:cNvGrpSpPr/>
          <p:nvPr/>
        </p:nvGrpSpPr>
        <p:grpSpPr>
          <a:xfrm>
            <a:off x="2350416" y="1374132"/>
            <a:ext cx="7491168" cy="4379926"/>
            <a:chOff x="41262299" y="13258799"/>
            <a:chExt cx="3464550" cy="2025649"/>
          </a:xfrm>
        </p:grpSpPr>
        <p:sp>
          <p:nvSpPr>
            <p:cNvPr id="4" name="Shape">
              <a:extLst>
                <a:ext uri="{FF2B5EF4-FFF2-40B4-BE49-F238E27FC236}">
                  <a16:creationId xmlns:a16="http://schemas.microsoft.com/office/drawing/2014/main" id="{98953BF3-47F0-4D56-B59C-CC046955F005}"/>
                </a:ext>
              </a:extLst>
            </p:cNvPr>
            <p:cNvSpPr/>
            <p:nvPr/>
          </p:nvSpPr>
          <p:spPr>
            <a:xfrm>
              <a:off x="43179999" y="13906500"/>
              <a:ext cx="601683" cy="1166145"/>
            </a:xfrm>
            <a:custGeom>
              <a:avLst/>
              <a:gdLst/>
              <a:ahLst/>
              <a:cxnLst>
                <a:cxn ang="0">
                  <a:pos x="wd2" y="hd2"/>
                </a:cxn>
                <a:cxn ang="5400000">
                  <a:pos x="wd2" y="hd2"/>
                </a:cxn>
                <a:cxn ang="10800000">
                  <a:pos x="wd2" y="hd2"/>
                </a:cxn>
                <a:cxn ang="16200000">
                  <a:pos x="wd2" y="hd2"/>
                </a:cxn>
              </a:cxnLst>
              <a:rect l="0" t="0" r="r" b="b"/>
              <a:pathLst>
                <a:path w="21056" h="21327" extrusionOk="0">
                  <a:moveTo>
                    <a:pt x="4840" y="21305"/>
                  </a:moveTo>
                  <a:cubicBezTo>
                    <a:pt x="5684" y="21235"/>
                    <a:pt x="6484" y="20956"/>
                    <a:pt x="6929" y="20561"/>
                  </a:cubicBezTo>
                  <a:lnTo>
                    <a:pt x="20751" y="7462"/>
                  </a:lnTo>
                  <a:cubicBezTo>
                    <a:pt x="21107" y="7137"/>
                    <a:pt x="21151" y="6742"/>
                    <a:pt x="20884" y="6394"/>
                  </a:cubicBezTo>
                  <a:cubicBezTo>
                    <a:pt x="20618" y="6045"/>
                    <a:pt x="20084" y="5790"/>
                    <a:pt x="19373" y="5650"/>
                  </a:cubicBezTo>
                  <a:lnTo>
                    <a:pt x="3907" y="30"/>
                  </a:lnTo>
                  <a:cubicBezTo>
                    <a:pt x="2484" y="-249"/>
                    <a:pt x="707" y="1493"/>
                    <a:pt x="129" y="2166"/>
                  </a:cubicBezTo>
                  <a:cubicBezTo>
                    <a:pt x="-449" y="2863"/>
                    <a:pt x="1018" y="4117"/>
                    <a:pt x="2396" y="4373"/>
                  </a:cubicBezTo>
                  <a:lnTo>
                    <a:pt x="14484" y="7601"/>
                  </a:lnTo>
                  <a:lnTo>
                    <a:pt x="1951" y="19423"/>
                  </a:lnTo>
                  <a:cubicBezTo>
                    <a:pt x="1284" y="20097"/>
                    <a:pt x="1818" y="20887"/>
                    <a:pt x="3196" y="21188"/>
                  </a:cubicBezTo>
                  <a:cubicBezTo>
                    <a:pt x="3684" y="21328"/>
                    <a:pt x="4262" y="21351"/>
                    <a:pt x="4840" y="21305"/>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EAB835DE-D30E-44EC-9770-FEA42A4765DC}"/>
                </a:ext>
              </a:extLst>
            </p:cNvPr>
            <p:cNvSpPr/>
            <p:nvPr/>
          </p:nvSpPr>
          <p:spPr>
            <a:xfrm>
              <a:off x="42189400" y="13258799"/>
              <a:ext cx="244038" cy="297302"/>
            </a:xfrm>
            <a:custGeom>
              <a:avLst/>
              <a:gdLst/>
              <a:ahLst/>
              <a:cxnLst>
                <a:cxn ang="0">
                  <a:pos x="wd2" y="hd2"/>
                </a:cxn>
                <a:cxn ang="5400000">
                  <a:pos x="wd2" y="hd2"/>
                </a:cxn>
                <a:cxn ang="10800000">
                  <a:pos x="wd2" y="hd2"/>
                </a:cxn>
                <a:cxn ang="16200000">
                  <a:pos x="wd2" y="hd2"/>
                </a:cxn>
              </a:cxnLst>
              <a:rect l="0" t="0" r="r" b="b"/>
              <a:pathLst>
                <a:path w="18911" h="19297" extrusionOk="0">
                  <a:moveTo>
                    <a:pt x="4860" y="447"/>
                  </a:moveTo>
                  <a:cubicBezTo>
                    <a:pt x="9424" y="-1152"/>
                    <a:pt x="15180" y="1671"/>
                    <a:pt x="17718" y="6753"/>
                  </a:cubicBezTo>
                  <a:cubicBezTo>
                    <a:pt x="20256" y="11835"/>
                    <a:pt x="18614" y="17251"/>
                    <a:pt x="14051" y="18849"/>
                  </a:cubicBezTo>
                  <a:cubicBezTo>
                    <a:pt x="9488" y="20448"/>
                    <a:pt x="3732" y="17624"/>
                    <a:pt x="1194" y="12543"/>
                  </a:cubicBezTo>
                  <a:cubicBezTo>
                    <a:pt x="-1344" y="7461"/>
                    <a:pt x="298" y="2045"/>
                    <a:pt x="4860" y="447"/>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37FAAC4E-B12B-422E-B83A-D7E79B0311BC}"/>
                </a:ext>
              </a:extLst>
            </p:cNvPr>
            <p:cNvSpPr/>
            <p:nvPr/>
          </p:nvSpPr>
          <p:spPr>
            <a:xfrm>
              <a:off x="42532299" y="13944600"/>
              <a:ext cx="333582" cy="1153845"/>
            </a:xfrm>
            <a:custGeom>
              <a:avLst/>
              <a:gdLst/>
              <a:ahLst/>
              <a:cxnLst>
                <a:cxn ang="0">
                  <a:pos x="wd2" y="hd2"/>
                </a:cxn>
                <a:cxn ang="5400000">
                  <a:pos x="wd2" y="hd2"/>
                </a:cxn>
                <a:cxn ang="10800000">
                  <a:pos x="wd2" y="hd2"/>
                </a:cxn>
                <a:cxn ang="16200000">
                  <a:pos x="wd2" y="hd2"/>
                </a:cxn>
              </a:cxnLst>
              <a:rect l="0" t="0" r="r" b="b"/>
              <a:pathLst>
                <a:path w="20858" h="21401" extrusionOk="0">
                  <a:moveTo>
                    <a:pt x="4388" y="21400"/>
                  </a:moveTo>
                  <a:cubicBezTo>
                    <a:pt x="4308" y="21400"/>
                    <a:pt x="4229" y="21400"/>
                    <a:pt x="4150" y="21400"/>
                  </a:cubicBezTo>
                  <a:cubicBezTo>
                    <a:pt x="1688" y="21330"/>
                    <a:pt x="-218" y="20694"/>
                    <a:pt x="20" y="19940"/>
                  </a:cubicBezTo>
                  <a:lnTo>
                    <a:pt x="2800" y="9929"/>
                  </a:lnTo>
                  <a:cubicBezTo>
                    <a:pt x="2800" y="9835"/>
                    <a:pt x="2879" y="9741"/>
                    <a:pt x="2958" y="9646"/>
                  </a:cubicBezTo>
                  <a:lnTo>
                    <a:pt x="7961" y="1308"/>
                  </a:lnTo>
                  <a:cubicBezTo>
                    <a:pt x="8676" y="601"/>
                    <a:pt x="15188" y="-176"/>
                    <a:pt x="17650" y="36"/>
                  </a:cubicBezTo>
                  <a:cubicBezTo>
                    <a:pt x="20032" y="248"/>
                    <a:pt x="21382" y="1002"/>
                    <a:pt x="20667" y="1708"/>
                  </a:cubicBezTo>
                  <a:lnTo>
                    <a:pt x="11853" y="10259"/>
                  </a:lnTo>
                  <a:lnTo>
                    <a:pt x="9073" y="20128"/>
                  </a:lnTo>
                  <a:cubicBezTo>
                    <a:pt x="8915" y="20882"/>
                    <a:pt x="6850" y="21424"/>
                    <a:pt x="4388" y="21400"/>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BFE78427-54F2-46A5-A199-B35A0773C344}"/>
                </a:ext>
              </a:extLst>
            </p:cNvPr>
            <p:cNvSpPr/>
            <p:nvPr/>
          </p:nvSpPr>
          <p:spPr>
            <a:xfrm>
              <a:off x="41262299" y="13804899"/>
              <a:ext cx="3464550" cy="1479549"/>
            </a:xfrm>
            <a:custGeom>
              <a:avLst/>
              <a:gdLst/>
              <a:ahLst/>
              <a:cxnLst>
                <a:cxn ang="0">
                  <a:pos x="wd2" y="hd2"/>
                </a:cxn>
                <a:cxn ang="5400000">
                  <a:pos x="wd2" y="hd2"/>
                </a:cxn>
                <a:cxn ang="10800000">
                  <a:pos x="wd2" y="hd2"/>
                </a:cxn>
                <a:cxn ang="16200000">
                  <a:pos x="wd2" y="hd2"/>
                </a:cxn>
              </a:cxnLst>
              <a:rect l="0" t="0" r="r" b="b"/>
              <a:pathLst>
                <a:path w="21600" h="21600" extrusionOk="0">
                  <a:moveTo>
                    <a:pt x="19296" y="8028"/>
                  </a:moveTo>
                  <a:cubicBezTo>
                    <a:pt x="19344" y="7954"/>
                    <a:pt x="19359" y="7824"/>
                    <a:pt x="19367" y="7694"/>
                  </a:cubicBezTo>
                  <a:cubicBezTo>
                    <a:pt x="19351" y="7676"/>
                    <a:pt x="19328" y="7657"/>
                    <a:pt x="19312" y="7639"/>
                  </a:cubicBezTo>
                  <a:cubicBezTo>
                    <a:pt x="18821" y="7249"/>
                    <a:pt x="18092" y="7490"/>
                    <a:pt x="17419" y="8325"/>
                  </a:cubicBezTo>
                  <a:lnTo>
                    <a:pt x="16976" y="5099"/>
                  </a:lnTo>
                  <a:lnTo>
                    <a:pt x="16968" y="5099"/>
                  </a:lnTo>
                  <a:lnTo>
                    <a:pt x="16968" y="5080"/>
                  </a:lnTo>
                  <a:cubicBezTo>
                    <a:pt x="17206" y="4821"/>
                    <a:pt x="17404" y="4487"/>
                    <a:pt x="17586" y="4116"/>
                  </a:cubicBezTo>
                  <a:cubicBezTo>
                    <a:pt x="17697" y="4227"/>
                    <a:pt x="17799" y="4283"/>
                    <a:pt x="17910" y="4301"/>
                  </a:cubicBezTo>
                  <a:cubicBezTo>
                    <a:pt x="17910" y="4283"/>
                    <a:pt x="17910" y="4283"/>
                    <a:pt x="17910" y="4264"/>
                  </a:cubicBezTo>
                  <a:cubicBezTo>
                    <a:pt x="17918" y="4283"/>
                    <a:pt x="17918" y="4283"/>
                    <a:pt x="17926" y="4283"/>
                  </a:cubicBezTo>
                  <a:cubicBezTo>
                    <a:pt x="17974" y="4320"/>
                    <a:pt x="18053" y="4153"/>
                    <a:pt x="18100" y="3894"/>
                  </a:cubicBezTo>
                  <a:lnTo>
                    <a:pt x="18100" y="3894"/>
                  </a:lnTo>
                  <a:cubicBezTo>
                    <a:pt x="18140" y="3652"/>
                    <a:pt x="18140" y="3430"/>
                    <a:pt x="18100" y="3356"/>
                  </a:cubicBezTo>
                  <a:cubicBezTo>
                    <a:pt x="18100" y="3356"/>
                    <a:pt x="18108" y="3337"/>
                    <a:pt x="18108" y="3337"/>
                  </a:cubicBezTo>
                  <a:cubicBezTo>
                    <a:pt x="18100" y="3337"/>
                    <a:pt x="18092" y="3337"/>
                    <a:pt x="18085" y="3319"/>
                  </a:cubicBezTo>
                  <a:cubicBezTo>
                    <a:pt x="18085" y="3319"/>
                    <a:pt x="18092" y="3300"/>
                    <a:pt x="18092" y="3300"/>
                  </a:cubicBezTo>
                  <a:cubicBezTo>
                    <a:pt x="17902" y="3189"/>
                    <a:pt x="17689" y="3133"/>
                    <a:pt x="17443" y="3115"/>
                  </a:cubicBezTo>
                  <a:lnTo>
                    <a:pt x="17364" y="3300"/>
                  </a:lnTo>
                  <a:lnTo>
                    <a:pt x="17356" y="3578"/>
                  </a:lnTo>
                  <a:cubicBezTo>
                    <a:pt x="17364" y="3690"/>
                    <a:pt x="17380" y="3782"/>
                    <a:pt x="17419" y="3856"/>
                  </a:cubicBezTo>
                  <a:cubicBezTo>
                    <a:pt x="17435" y="3875"/>
                    <a:pt x="17443" y="3912"/>
                    <a:pt x="17467" y="3931"/>
                  </a:cubicBezTo>
                  <a:cubicBezTo>
                    <a:pt x="17499" y="3968"/>
                    <a:pt x="17530" y="4005"/>
                    <a:pt x="17562" y="4042"/>
                  </a:cubicBezTo>
                  <a:cubicBezTo>
                    <a:pt x="17412" y="4320"/>
                    <a:pt x="17103" y="4802"/>
                    <a:pt x="16960" y="4950"/>
                  </a:cubicBezTo>
                  <a:cubicBezTo>
                    <a:pt x="16952" y="4932"/>
                    <a:pt x="16952" y="4895"/>
                    <a:pt x="16944" y="4876"/>
                  </a:cubicBezTo>
                  <a:cubicBezTo>
                    <a:pt x="16921" y="4802"/>
                    <a:pt x="16889" y="4746"/>
                    <a:pt x="16849" y="4691"/>
                  </a:cubicBezTo>
                  <a:lnTo>
                    <a:pt x="16849" y="4691"/>
                  </a:lnTo>
                  <a:lnTo>
                    <a:pt x="16849" y="4691"/>
                  </a:lnTo>
                  <a:lnTo>
                    <a:pt x="16659" y="3467"/>
                  </a:lnTo>
                  <a:cubicBezTo>
                    <a:pt x="16754" y="3152"/>
                    <a:pt x="16857" y="2874"/>
                    <a:pt x="16968" y="2614"/>
                  </a:cubicBezTo>
                  <a:lnTo>
                    <a:pt x="16992" y="2670"/>
                  </a:lnTo>
                  <a:lnTo>
                    <a:pt x="17047" y="2484"/>
                  </a:lnTo>
                  <a:lnTo>
                    <a:pt x="17039" y="2466"/>
                  </a:lnTo>
                  <a:cubicBezTo>
                    <a:pt x="17095" y="2336"/>
                    <a:pt x="17142" y="2225"/>
                    <a:pt x="17198" y="2114"/>
                  </a:cubicBezTo>
                  <a:cubicBezTo>
                    <a:pt x="17166" y="1947"/>
                    <a:pt x="17126" y="1798"/>
                    <a:pt x="17055" y="1669"/>
                  </a:cubicBezTo>
                  <a:lnTo>
                    <a:pt x="17055" y="1669"/>
                  </a:lnTo>
                  <a:cubicBezTo>
                    <a:pt x="17055" y="1669"/>
                    <a:pt x="17055" y="1669"/>
                    <a:pt x="17055" y="1669"/>
                  </a:cubicBezTo>
                  <a:lnTo>
                    <a:pt x="16992" y="1650"/>
                  </a:lnTo>
                  <a:cubicBezTo>
                    <a:pt x="17016" y="1465"/>
                    <a:pt x="17039" y="1279"/>
                    <a:pt x="17071" y="1094"/>
                  </a:cubicBezTo>
                  <a:lnTo>
                    <a:pt x="17079" y="686"/>
                  </a:lnTo>
                  <a:lnTo>
                    <a:pt x="17071" y="649"/>
                  </a:lnTo>
                  <a:cubicBezTo>
                    <a:pt x="17071" y="649"/>
                    <a:pt x="17079" y="649"/>
                    <a:pt x="17079" y="630"/>
                  </a:cubicBezTo>
                  <a:cubicBezTo>
                    <a:pt x="17079" y="612"/>
                    <a:pt x="17071" y="593"/>
                    <a:pt x="17071" y="575"/>
                  </a:cubicBezTo>
                  <a:cubicBezTo>
                    <a:pt x="17031" y="371"/>
                    <a:pt x="16976" y="185"/>
                    <a:pt x="16881" y="37"/>
                  </a:cubicBezTo>
                  <a:lnTo>
                    <a:pt x="16739" y="0"/>
                  </a:lnTo>
                  <a:cubicBezTo>
                    <a:pt x="16453" y="278"/>
                    <a:pt x="16129" y="371"/>
                    <a:pt x="15812" y="464"/>
                  </a:cubicBezTo>
                  <a:lnTo>
                    <a:pt x="15780" y="593"/>
                  </a:lnTo>
                  <a:lnTo>
                    <a:pt x="15780" y="593"/>
                  </a:lnTo>
                  <a:lnTo>
                    <a:pt x="15780" y="593"/>
                  </a:lnTo>
                  <a:lnTo>
                    <a:pt x="15820" y="946"/>
                  </a:lnTo>
                  <a:lnTo>
                    <a:pt x="15820" y="946"/>
                  </a:lnTo>
                  <a:lnTo>
                    <a:pt x="15820" y="946"/>
                  </a:lnTo>
                  <a:lnTo>
                    <a:pt x="15939" y="1057"/>
                  </a:lnTo>
                  <a:lnTo>
                    <a:pt x="15994" y="964"/>
                  </a:lnTo>
                  <a:cubicBezTo>
                    <a:pt x="16200" y="760"/>
                    <a:pt x="16398" y="630"/>
                    <a:pt x="16604" y="538"/>
                  </a:cubicBezTo>
                  <a:lnTo>
                    <a:pt x="16596" y="630"/>
                  </a:lnTo>
                  <a:lnTo>
                    <a:pt x="16794" y="1150"/>
                  </a:lnTo>
                  <a:lnTo>
                    <a:pt x="16469" y="1928"/>
                  </a:lnTo>
                  <a:cubicBezTo>
                    <a:pt x="16414" y="1947"/>
                    <a:pt x="16351" y="1965"/>
                    <a:pt x="16295" y="1984"/>
                  </a:cubicBezTo>
                  <a:lnTo>
                    <a:pt x="16271" y="2077"/>
                  </a:lnTo>
                  <a:lnTo>
                    <a:pt x="16295" y="2318"/>
                  </a:lnTo>
                  <a:lnTo>
                    <a:pt x="16176" y="2466"/>
                  </a:lnTo>
                  <a:lnTo>
                    <a:pt x="16176" y="2466"/>
                  </a:lnTo>
                  <a:lnTo>
                    <a:pt x="16176" y="2466"/>
                  </a:lnTo>
                  <a:lnTo>
                    <a:pt x="16153" y="2726"/>
                  </a:lnTo>
                  <a:lnTo>
                    <a:pt x="16153" y="2726"/>
                  </a:lnTo>
                  <a:lnTo>
                    <a:pt x="16153" y="2726"/>
                  </a:lnTo>
                  <a:lnTo>
                    <a:pt x="16287" y="2948"/>
                  </a:lnTo>
                  <a:lnTo>
                    <a:pt x="16351" y="2763"/>
                  </a:lnTo>
                  <a:lnTo>
                    <a:pt x="16343" y="2484"/>
                  </a:lnTo>
                  <a:cubicBezTo>
                    <a:pt x="16351" y="2466"/>
                    <a:pt x="16358" y="2447"/>
                    <a:pt x="16366" y="2410"/>
                  </a:cubicBezTo>
                  <a:lnTo>
                    <a:pt x="16382" y="2429"/>
                  </a:lnTo>
                  <a:lnTo>
                    <a:pt x="16398" y="2410"/>
                  </a:lnTo>
                  <a:lnTo>
                    <a:pt x="16390" y="2633"/>
                  </a:lnTo>
                  <a:lnTo>
                    <a:pt x="16477" y="2818"/>
                  </a:lnTo>
                  <a:lnTo>
                    <a:pt x="16501" y="2818"/>
                  </a:lnTo>
                  <a:lnTo>
                    <a:pt x="16453" y="2837"/>
                  </a:lnTo>
                  <a:lnTo>
                    <a:pt x="16453" y="2837"/>
                  </a:lnTo>
                  <a:lnTo>
                    <a:pt x="16453" y="2837"/>
                  </a:lnTo>
                  <a:lnTo>
                    <a:pt x="16453" y="2837"/>
                  </a:lnTo>
                  <a:lnTo>
                    <a:pt x="16453" y="2837"/>
                  </a:lnTo>
                  <a:lnTo>
                    <a:pt x="16461" y="2911"/>
                  </a:lnTo>
                  <a:cubicBezTo>
                    <a:pt x="16461" y="2929"/>
                    <a:pt x="16453" y="2948"/>
                    <a:pt x="16453" y="2985"/>
                  </a:cubicBezTo>
                  <a:cubicBezTo>
                    <a:pt x="16453" y="3059"/>
                    <a:pt x="16469" y="3115"/>
                    <a:pt x="16493" y="3152"/>
                  </a:cubicBezTo>
                  <a:lnTo>
                    <a:pt x="16548" y="3486"/>
                  </a:lnTo>
                  <a:lnTo>
                    <a:pt x="16548" y="3486"/>
                  </a:lnTo>
                  <a:lnTo>
                    <a:pt x="16533" y="3690"/>
                  </a:lnTo>
                  <a:lnTo>
                    <a:pt x="16596" y="3801"/>
                  </a:lnTo>
                  <a:lnTo>
                    <a:pt x="16754" y="4821"/>
                  </a:lnTo>
                  <a:lnTo>
                    <a:pt x="16754" y="4821"/>
                  </a:lnTo>
                  <a:cubicBezTo>
                    <a:pt x="16731" y="4895"/>
                    <a:pt x="16723" y="4987"/>
                    <a:pt x="16731" y="5062"/>
                  </a:cubicBezTo>
                  <a:cubicBezTo>
                    <a:pt x="16738" y="5117"/>
                    <a:pt x="16746" y="5154"/>
                    <a:pt x="16762" y="5210"/>
                  </a:cubicBezTo>
                  <a:cubicBezTo>
                    <a:pt x="16762" y="5210"/>
                    <a:pt x="16762" y="5210"/>
                    <a:pt x="16762" y="5210"/>
                  </a:cubicBezTo>
                  <a:lnTo>
                    <a:pt x="16778" y="5432"/>
                  </a:lnTo>
                  <a:cubicBezTo>
                    <a:pt x="15369" y="5748"/>
                    <a:pt x="13896" y="5507"/>
                    <a:pt x="12463" y="5544"/>
                  </a:cubicBezTo>
                  <a:lnTo>
                    <a:pt x="12415" y="5525"/>
                  </a:lnTo>
                  <a:lnTo>
                    <a:pt x="12328" y="4932"/>
                  </a:lnTo>
                  <a:cubicBezTo>
                    <a:pt x="12779" y="4580"/>
                    <a:pt x="13088" y="3931"/>
                    <a:pt x="13405" y="3319"/>
                  </a:cubicBezTo>
                  <a:lnTo>
                    <a:pt x="13413" y="3300"/>
                  </a:lnTo>
                  <a:lnTo>
                    <a:pt x="13413" y="3300"/>
                  </a:lnTo>
                  <a:cubicBezTo>
                    <a:pt x="13413" y="3300"/>
                    <a:pt x="13413" y="3300"/>
                    <a:pt x="13405" y="3282"/>
                  </a:cubicBezTo>
                  <a:lnTo>
                    <a:pt x="13413" y="3282"/>
                  </a:lnTo>
                  <a:lnTo>
                    <a:pt x="13413" y="3282"/>
                  </a:lnTo>
                  <a:cubicBezTo>
                    <a:pt x="13199" y="2763"/>
                    <a:pt x="12415" y="3300"/>
                    <a:pt x="11916" y="3300"/>
                  </a:cubicBezTo>
                  <a:cubicBezTo>
                    <a:pt x="11750" y="3337"/>
                    <a:pt x="11616" y="3133"/>
                    <a:pt x="11481" y="2929"/>
                  </a:cubicBezTo>
                  <a:cubicBezTo>
                    <a:pt x="11386" y="2855"/>
                    <a:pt x="11307" y="2911"/>
                    <a:pt x="11228" y="3022"/>
                  </a:cubicBezTo>
                  <a:cubicBezTo>
                    <a:pt x="11148" y="3133"/>
                    <a:pt x="11117" y="3319"/>
                    <a:pt x="11085" y="3504"/>
                  </a:cubicBezTo>
                  <a:lnTo>
                    <a:pt x="11085" y="3523"/>
                  </a:lnTo>
                  <a:cubicBezTo>
                    <a:pt x="11085" y="3523"/>
                    <a:pt x="11085" y="3523"/>
                    <a:pt x="11085" y="3523"/>
                  </a:cubicBezTo>
                  <a:lnTo>
                    <a:pt x="11164" y="4005"/>
                  </a:lnTo>
                  <a:cubicBezTo>
                    <a:pt x="11172" y="3949"/>
                    <a:pt x="11172" y="3894"/>
                    <a:pt x="11180" y="3838"/>
                  </a:cubicBezTo>
                  <a:cubicBezTo>
                    <a:pt x="11236" y="4042"/>
                    <a:pt x="11275" y="4227"/>
                    <a:pt x="11275" y="4431"/>
                  </a:cubicBezTo>
                  <a:cubicBezTo>
                    <a:pt x="11275" y="4431"/>
                    <a:pt x="11283" y="4431"/>
                    <a:pt x="11283" y="4431"/>
                  </a:cubicBezTo>
                  <a:cubicBezTo>
                    <a:pt x="11283" y="4450"/>
                    <a:pt x="11283" y="4450"/>
                    <a:pt x="11283" y="4468"/>
                  </a:cubicBezTo>
                  <a:cubicBezTo>
                    <a:pt x="11624" y="4116"/>
                    <a:pt x="11877" y="4561"/>
                    <a:pt x="12162" y="4821"/>
                  </a:cubicBezTo>
                  <a:lnTo>
                    <a:pt x="12249" y="5581"/>
                  </a:lnTo>
                  <a:lnTo>
                    <a:pt x="12225" y="5673"/>
                  </a:lnTo>
                  <a:lnTo>
                    <a:pt x="9264" y="5673"/>
                  </a:lnTo>
                  <a:lnTo>
                    <a:pt x="9240" y="5581"/>
                  </a:lnTo>
                  <a:lnTo>
                    <a:pt x="9327" y="4821"/>
                  </a:lnTo>
                  <a:cubicBezTo>
                    <a:pt x="9604" y="4561"/>
                    <a:pt x="9866" y="4116"/>
                    <a:pt x="10206" y="4468"/>
                  </a:cubicBezTo>
                  <a:cubicBezTo>
                    <a:pt x="10206" y="4450"/>
                    <a:pt x="10206" y="4450"/>
                    <a:pt x="10206" y="4431"/>
                  </a:cubicBezTo>
                  <a:cubicBezTo>
                    <a:pt x="10206" y="4431"/>
                    <a:pt x="10214" y="4431"/>
                    <a:pt x="10214" y="4431"/>
                  </a:cubicBezTo>
                  <a:cubicBezTo>
                    <a:pt x="10214" y="4227"/>
                    <a:pt x="10262" y="4042"/>
                    <a:pt x="10309" y="3838"/>
                  </a:cubicBezTo>
                  <a:cubicBezTo>
                    <a:pt x="10317" y="3894"/>
                    <a:pt x="10317" y="3949"/>
                    <a:pt x="10325" y="4005"/>
                  </a:cubicBezTo>
                  <a:lnTo>
                    <a:pt x="10404" y="3523"/>
                  </a:lnTo>
                  <a:cubicBezTo>
                    <a:pt x="10404" y="3523"/>
                    <a:pt x="10404" y="3523"/>
                    <a:pt x="10404" y="3523"/>
                  </a:cubicBezTo>
                  <a:lnTo>
                    <a:pt x="10404" y="3504"/>
                  </a:lnTo>
                  <a:cubicBezTo>
                    <a:pt x="10373" y="3319"/>
                    <a:pt x="10341" y="3133"/>
                    <a:pt x="10262" y="3022"/>
                  </a:cubicBezTo>
                  <a:cubicBezTo>
                    <a:pt x="10182" y="2911"/>
                    <a:pt x="10103" y="2855"/>
                    <a:pt x="10008" y="2929"/>
                  </a:cubicBezTo>
                  <a:cubicBezTo>
                    <a:pt x="9874" y="3115"/>
                    <a:pt x="9739" y="3319"/>
                    <a:pt x="9573" y="3300"/>
                  </a:cubicBezTo>
                  <a:cubicBezTo>
                    <a:pt x="9074" y="3300"/>
                    <a:pt x="8290" y="2763"/>
                    <a:pt x="8076" y="3282"/>
                  </a:cubicBezTo>
                  <a:lnTo>
                    <a:pt x="8076" y="3282"/>
                  </a:lnTo>
                  <a:lnTo>
                    <a:pt x="8084" y="3282"/>
                  </a:lnTo>
                  <a:cubicBezTo>
                    <a:pt x="8084" y="3282"/>
                    <a:pt x="8084" y="3282"/>
                    <a:pt x="8076" y="3300"/>
                  </a:cubicBezTo>
                  <a:lnTo>
                    <a:pt x="8076" y="3300"/>
                  </a:lnTo>
                  <a:lnTo>
                    <a:pt x="8084" y="3319"/>
                  </a:lnTo>
                  <a:cubicBezTo>
                    <a:pt x="8409" y="3931"/>
                    <a:pt x="8718" y="4580"/>
                    <a:pt x="9161" y="4932"/>
                  </a:cubicBezTo>
                  <a:lnTo>
                    <a:pt x="9074" y="5525"/>
                  </a:lnTo>
                  <a:lnTo>
                    <a:pt x="9026" y="5544"/>
                  </a:lnTo>
                  <a:cubicBezTo>
                    <a:pt x="7585" y="5507"/>
                    <a:pt x="6113" y="5748"/>
                    <a:pt x="4711" y="5432"/>
                  </a:cubicBezTo>
                  <a:lnTo>
                    <a:pt x="4727" y="5210"/>
                  </a:lnTo>
                  <a:cubicBezTo>
                    <a:pt x="4727" y="5210"/>
                    <a:pt x="4727" y="5210"/>
                    <a:pt x="4727" y="5210"/>
                  </a:cubicBezTo>
                  <a:cubicBezTo>
                    <a:pt x="4743" y="5154"/>
                    <a:pt x="4751" y="5117"/>
                    <a:pt x="4759" y="5062"/>
                  </a:cubicBezTo>
                  <a:cubicBezTo>
                    <a:pt x="4767" y="4987"/>
                    <a:pt x="4759" y="4895"/>
                    <a:pt x="4735" y="4821"/>
                  </a:cubicBezTo>
                  <a:lnTo>
                    <a:pt x="4735" y="4821"/>
                  </a:lnTo>
                  <a:lnTo>
                    <a:pt x="4893" y="3801"/>
                  </a:lnTo>
                  <a:lnTo>
                    <a:pt x="4957" y="3690"/>
                  </a:lnTo>
                  <a:lnTo>
                    <a:pt x="4941" y="3486"/>
                  </a:lnTo>
                  <a:lnTo>
                    <a:pt x="4941" y="3486"/>
                  </a:lnTo>
                  <a:lnTo>
                    <a:pt x="4996" y="3152"/>
                  </a:lnTo>
                  <a:cubicBezTo>
                    <a:pt x="5020" y="3133"/>
                    <a:pt x="5036" y="3059"/>
                    <a:pt x="5036" y="2985"/>
                  </a:cubicBezTo>
                  <a:cubicBezTo>
                    <a:pt x="5036" y="2967"/>
                    <a:pt x="5036" y="2929"/>
                    <a:pt x="5028" y="2911"/>
                  </a:cubicBezTo>
                  <a:lnTo>
                    <a:pt x="5036" y="2837"/>
                  </a:lnTo>
                  <a:lnTo>
                    <a:pt x="5036" y="2837"/>
                  </a:lnTo>
                  <a:lnTo>
                    <a:pt x="5036" y="2837"/>
                  </a:lnTo>
                  <a:lnTo>
                    <a:pt x="5036" y="2837"/>
                  </a:lnTo>
                  <a:lnTo>
                    <a:pt x="5036" y="2837"/>
                  </a:lnTo>
                  <a:lnTo>
                    <a:pt x="4988" y="2818"/>
                  </a:lnTo>
                  <a:lnTo>
                    <a:pt x="5012" y="2818"/>
                  </a:lnTo>
                  <a:lnTo>
                    <a:pt x="5099" y="2633"/>
                  </a:lnTo>
                  <a:lnTo>
                    <a:pt x="5091" y="2410"/>
                  </a:lnTo>
                  <a:lnTo>
                    <a:pt x="5107" y="2429"/>
                  </a:lnTo>
                  <a:lnTo>
                    <a:pt x="5123" y="2410"/>
                  </a:lnTo>
                  <a:cubicBezTo>
                    <a:pt x="5131" y="2429"/>
                    <a:pt x="5139" y="2447"/>
                    <a:pt x="5147" y="2484"/>
                  </a:cubicBezTo>
                  <a:lnTo>
                    <a:pt x="5139" y="2763"/>
                  </a:lnTo>
                  <a:lnTo>
                    <a:pt x="5202" y="2948"/>
                  </a:lnTo>
                  <a:lnTo>
                    <a:pt x="5337" y="2726"/>
                  </a:lnTo>
                  <a:lnTo>
                    <a:pt x="5337" y="2726"/>
                  </a:lnTo>
                  <a:lnTo>
                    <a:pt x="5337" y="2726"/>
                  </a:lnTo>
                  <a:lnTo>
                    <a:pt x="5313" y="2466"/>
                  </a:lnTo>
                  <a:lnTo>
                    <a:pt x="5313" y="2466"/>
                  </a:lnTo>
                  <a:lnTo>
                    <a:pt x="5313" y="2466"/>
                  </a:lnTo>
                  <a:lnTo>
                    <a:pt x="5194" y="2318"/>
                  </a:lnTo>
                  <a:lnTo>
                    <a:pt x="5218" y="2077"/>
                  </a:lnTo>
                  <a:lnTo>
                    <a:pt x="5194" y="1984"/>
                  </a:lnTo>
                  <a:cubicBezTo>
                    <a:pt x="5139" y="1965"/>
                    <a:pt x="5075" y="1947"/>
                    <a:pt x="5020" y="1928"/>
                  </a:cubicBezTo>
                  <a:lnTo>
                    <a:pt x="4695" y="1150"/>
                  </a:lnTo>
                  <a:lnTo>
                    <a:pt x="4893" y="630"/>
                  </a:lnTo>
                  <a:lnTo>
                    <a:pt x="4885" y="538"/>
                  </a:lnTo>
                  <a:cubicBezTo>
                    <a:pt x="5091" y="630"/>
                    <a:pt x="5289" y="760"/>
                    <a:pt x="5495" y="964"/>
                  </a:cubicBezTo>
                  <a:lnTo>
                    <a:pt x="5550" y="1057"/>
                  </a:lnTo>
                  <a:lnTo>
                    <a:pt x="5669" y="946"/>
                  </a:lnTo>
                  <a:lnTo>
                    <a:pt x="5669" y="946"/>
                  </a:lnTo>
                  <a:lnTo>
                    <a:pt x="5669" y="946"/>
                  </a:lnTo>
                  <a:lnTo>
                    <a:pt x="5709" y="593"/>
                  </a:lnTo>
                  <a:lnTo>
                    <a:pt x="5709" y="593"/>
                  </a:lnTo>
                  <a:lnTo>
                    <a:pt x="5709" y="593"/>
                  </a:lnTo>
                  <a:lnTo>
                    <a:pt x="5677" y="464"/>
                  </a:lnTo>
                  <a:cubicBezTo>
                    <a:pt x="5360" y="371"/>
                    <a:pt x="5036" y="278"/>
                    <a:pt x="4751" y="0"/>
                  </a:cubicBezTo>
                  <a:lnTo>
                    <a:pt x="4608" y="37"/>
                  </a:lnTo>
                  <a:cubicBezTo>
                    <a:pt x="4513" y="185"/>
                    <a:pt x="4458" y="371"/>
                    <a:pt x="4418" y="575"/>
                  </a:cubicBezTo>
                  <a:cubicBezTo>
                    <a:pt x="4418" y="593"/>
                    <a:pt x="4410" y="612"/>
                    <a:pt x="4410" y="630"/>
                  </a:cubicBezTo>
                  <a:cubicBezTo>
                    <a:pt x="4410" y="630"/>
                    <a:pt x="4410" y="630"/>
                    <a:pt x="4418" y="649"/>
                  </a:cubicBezTo>
                  <a:lnTo>
                    <a:pt x="4410" y="686"/>
                  </a:lnTo>
                  <a:lnTo>
                    <a:pt x="4418" y="1094"/>
                  </a:lnTo>
                  <a:cubicBezTo>
                    <a:pt x="4442" y="1279"/>
                    <a:pt x="4466" y="1465"/>
                    <a:pt x="4497" y="1650"/>
                  </a:cubicBezTo>
                  <a:lnTo>
                    <a:pt x="4434" y="1669"/>
                  </a:lnTo>
                  <a:cubicBezTo>
                    <a:pt x="4434" y="1669"/>
                    <a:pt x="4434" y="1669"/>
                    <a:pt x="4434" y="1669"/>
                  </a:cubicBezTo>
                  <a:lnTo>
                    <a:pt x="4434" y="1669"/>
                  </a:lnTo>
                  <a:cubicBezTo>
                    <a:pt x="4363" y="1798"/>
                    <a:pt x="4323" y="1947"/>
                    <a:pt x="4292" y="2114"/>
                  </a:cubicBezTo>
                  <a:cubicBezTo>
                    <a:pt x="4347" y="2225"/>
                    <a:pt x="4394" y="2355"/>
                    <a:pt x="4450" y="2466"/>
                  </a:cubicBezTo>
                  <a:lnTo>
                    <a:pt x="4442" y="2484"/>
                  </a:lnTo>
                  <a:lnTo>
                    <a:pt x="4497" y="2670"/>
                  </a:lnTo>
                  <a:lnTo>
                    <a:pt x="4521" y="2614"/>
                  </a:lnTo>
                  <a:cubicBezTo>
                    <a:pt x="4632" y="2874"/>
                    <a:pt x="4735" y="3152"/>
                    <a:pt x="4830" y="3467"/>
                  </a:cubicBezTo>
                  <a:lnTo>
                    <a:pt x="4640" y="4691"/>
                  </a:lnTo>
                  <a:lnTo>
                    <a:pt x="4640" y="4691"/>
                  </a:lnTo>
                  <a:lnTo>
                    <a:pt x="4640" y="4691"/>
                  </a:lnTo>
                  <a:cubicBezTo>
                    <a:pt x="4600" y="4746"/>
                    <a:pt x="4569" y="4802"/>
                    <a:pt x="4545" y="4876"/>
                  </a:cubicBezTo>
                  <a:cubicBezTo>
                    <a:pt x="4537" y="4895"/>
                    <a:pt x="4529" y="4932"/>
                    <a:pt x="4529" y="4950"/>
                  </a:cubicBezTo>
                  <a:cubicBezTo>
                    <a:pt x="4387" y="4802"/>
                    <a:pt x="4078" y="4320"/>
                    <a:pt x="3927" y="4042"/>
                  </a:cubicBezTo>
                  <a:cubicBezTo>
                    <a:pt x="3959" y="4005"/>
                    <a:pt x="3991" y="3968"/>
                    <a:pt x="4022" y="3931"/>
                  </a:cubicBezTo>
                  <a:cubicBezTo>
                    <a:pt x="4038" y="3912"/>
                    <a:pt x="4054" y="3894"/>
                    <a:pt x="4070" y="3856"/>
                  </a:cubicBezTo>
                  <a:cubicBezTo>
                    <a:pt x="4109" y="3782"/>
                    <a:pt x="4133" y="3690"/>
                    <a:pt x="4133" y="3578"/>
                  </a:cubicBezTo>
                  <a:lnTo>
                    <a:pt x="4125" y="3300"/>
                  </a:lnTo>
                  <a:lnTo>
                    <a:pt x="4046" y="3115"/>
                  </a:lnTo>
                  <a:cubicBezTo>
                    <a:pt x="3801" y="3133"/>
                    <a:pt x="3587" y="3208"/>
                    <a:pt x="3397" y="3300"/>
                  </a:cubicBezTo>
                  <a:cubicBezTo>
                    <a:pt x="3397" y="3300"/>
                    <a:pt x="3405" y="3319"/>
                    <a:pt x="3405" y="3319"/>
                  </a:cubicBezTo>
                  <a:cubicBezTo>
                    <a:pt x="3397" y="3319"/>
                    <a:pt x="3389" y="3319"/>
                    <a:pt x="3381" y="3337"/>
                  </a:cubicBezTo>
                  <a:cubicBezTo>
                    <a:pt x="3381" y="3337"/>
                    <a:pt x="3389" y="3356"/>
                    <a:pt x="3389" y="3356"/>
                  </a:cubicBezTo>
                  <a:cubicBezTo>
                    <a:pt x="3349" y="3430"/>
                    <a:pt x="3349" y="3652"/>
                    <a:pt x="3389" y="3894"/>
                  </a:cubicBezTo>
                  <a:lnTo>
                    <a:pt x="3389" y="3894"/>
                  </a:lnTo>
                  <a:cubicBezTo>
                    <a:pt x="3436" y="4153"/>
                    <a:pt x="3508" y="4320"/>
                    <a:pt x="3563" y="4283"/>
                  </a:cubicBezTo>
                  <a:cubicBezTo>
                    <a:pt x="3571" y="4283"/>
                    <a:pt x="3571" y="4264"/>
                    <a:pt x="3579" y="4264"/>
                  </a:cubicBezTo>
                  <a:cubicBezTo>
                    <a:pt x="3579" y="4283"/>
                    <a:pt x="3579" y="4283"/>
                    <a:pt x="3579" y="4301"/>
                  </a:cubicBezTo>
                  <a:cubicBezTo>
                    <a:pt x="3690" y="4301"/>
                    <a:pt x="3793" y="4227"/>
                    <a:pt x="3904" y="4116"/>
                  </a:cubicBezTo>
                  <a:cubicBezTo>
                    <a:pt x="4086" y="4487"/>
                    <a:pt x="4276" y="4821"/>
                    <a:pt x="4521" y="5080"/>
                  </a:cubicBezTo>
                  <a:lnTo>
                    <a:pt x="4521" y="5099"/>
                  </a:lnTo>
                  <a:lnTo>
                    <a:pt x="4513" y="5099"/>
                  </a:lnTo>
                  <a:lnTo>
                    <a:pt x="4070" y="8325"/>
                  </a:lnTo>
                  <a:cubicBezTo>
                    <a:pt x="3397" y="7490"/>
                    <a:pt x="2668" y="7249"/>
                    <a:pt x="2177" y="7639"/>
                  </a:cubicBezTo>
                  <a:cubicBezTo>
                    <a:pt x="2162" y="7657"/>
                    <a:pt x="2138" y="7676"/>
                    <a:pt x="2122" y="7694"/>
                  </a:cubicBezTo>
                  <a:cubicBezTo>
                    <a:pt x="2130" y="7824"/>
                    <a:pt x="2138" y="7954"/>
                    <a:pt x="2193" y="8028"/>
                  </a:cubicBezTo>
                  <a:cubicBezTo>
                    <a:pt x="934" y="8733"/>
                    <a:pt x="0" y="11458"/>
                    <a:pt x="0" y="14721"/>
                  </a:cubicBezTo>
                  <a:cubicBezTo>
                    <a:pt x="0" y="18522"/>
                    <a:pt x="1275" y="21600"/>
                    <a:pt x="2835" y="21600"/>
                  </a:cubicBezTo>
                  <a:cubicBezTo>
                    <a:pt x="3848" y="21600"/>
                    <a:pt x="4743" y="20302"/>
                    <a:pt x="5242" y="18355"/>
                  </a:cubicBezTo>
                  <a:cubicBezTo>
                    <a:pt x="5265" y="18392"/>
                    <a:pt x="5289" y="18430"/>
                    <a:pt x="5329" y="18430"/>
                  </a:cubicBezTo>
                  <a:cubicBezTo>
                    <a:pt x="5329" y="18430"/>
                    <a:pt x="5329" y="18430"/>
                    <a:pt x="5329" y="18411"/>
                  </a:cubicBezTo>
                  <a:cubicBezTo>
                    <a:pt x="5329" y="18411"/>
                    <a:pt x="5337" y="18411"/>
                    <a:pt x="5337" y="18411"/>
                  </a:cubicBezTo>
                  <a:cubicBezTo>
                    <a:pt x="5701" y="16742"/>
                    <a:pt x="5828" y="15463"/>
                    <a:pt x="5780" y="14443"/>
                  </a:cubicBezTo>
                  <a:cubicBezTo>
                    <a:pt x="5780" y="14406"/>
                    <a:pt x="5772" y="14369"/>
                    <a:pt x="5772" y="14332"/>
                  </a:cubicBezTo>
                  <a:cubicBezTo>
                    <a:pt x="5709" y="11644"/>
                    <a:pt x="5052" y="9697"/>
                    <a:pt x="4268" y="8584"/>
                  </a:cubicBezTo>
                  <a:lnTo>
                    <a:pt x="4410" y="7713"/>
                  </a:lnTo>
                  <a:lnTo>
                    <a:pt x="7015" y="14610"/>
                  </a:lnTo>
                  <a:lnTo>
                    <a:pt x="7071" y="14592"/>
                  </a:lnTo>
                  <a:cubicBezTo>
                    <a:pt x="7094" y="14647"/>
                    <a:pt x="7126" y="14721"/>
                    <a:pt x="7150" y="14777"/>
                  </a:cubicBezTo>
                  <a:cubicBezTo>
                    <a:pt x="7071" y="14962"/>
                    <a:pt x="7007" y="15203"/>
                    <a:pt x="6968" y="15574"/>
                  </a:cubicBezTo>
                  <a:cubicBezTo>
                    <a:pt x="6904" y="16056"/>
                    <a:pt x="6857" y="16538"/>
                    <a:pt x="6873" y="17002"/>
                  </a:cubicBezTo>
                  <a:lnTo>
                    <a:pt x="6881" y="17002"/>
                  </a:lnTo>
                  <a:cubicBezTo>
                    <a:pt x="6881" y="17002"/>
                    <a:pt x="6881" y="17002"/>
                    <a:pt x="6881" y="17002"/>
                  </a:cubicBezTo>
                  <a:lnTo>
                    <a:pt x="6952" y="17002"/>
                  </a:lnTo>
                  <a:cubicBezTo>
                    <a:pt x="6960" y="17076"/>
                    <a:pt x="6984" y="17113"/>
                    <a:pt x="7007" y="17150"/>
                  </a:cubicBezTo>
                  <a:cubicBezTo>
                    <a:pt x="7031" y="17206"/>
                    <a:pt x="7071" y="17224"/>
                    <a:pt x="7102" y="17261"/>
                  </a:cubicBezTo>
                  <a:cubicBezTo>
                    <a:pt x="7134" y="17261"/>
                    <a:pt x="7158" y="17261"/>
                    <a:pt x="7182" y="17243"/>
                  </a:cubicBezTo>
                  <a:lnTo>
                    <a:pt x="7213" y="17410"/>
                  </a:lnTo>
                  <a:lnTo>
                    <a:pt x="7261" y="17447"/>
                  </a:lnTo>
                  <a:lnTo>
                    <a:pt x="7261" y="17651"/>
                  </a:lnTo>
                  <a:lnTo>
                    <a:pt x="7332" y="17669"/>
                  </a:lnTo>
                  <a:lnTo>
                    <a:pt x="7332" y="17836"/>
                  </a:lnTo>
                  <a:lnTo>
                    <a:pt x="7403" y="17855"/>
                  </a:lnTo>
                  <a:lnTo>
                    <a:pt x="7419" y="18022"/>
                  </a:lnTo>
                  <a:lnTo>
                    <a:pt x="7490" y="18059"/>
                  </a:lnTo>
                  <a:lnTo>
                    <a:pt x="7506" y="18151"/>
                  </a:lnTo>
                  <a:lnTo>
                    <a:pt x="7577" y="18188"/>
                  </a:lnTo>
                  <a:lnTo>
                    <a:pt x="7609" y="18337"/>
                  </a:lnTo>
                  <a:lnTo>
                    <a:pt x="7657" y="18300"/>
                  </a:lnTo>
                  <a:lnTo>
                    <a:pt x="7696" y="18392"/>
                  </a:lnTo>
                  <a:lnTo>
                    <a:pt x="7736" y="18355"/>
                  </a:lnTo>
                  <a:lnTo>
                    <a:pt x="7807" y="18448"/>
                  </a:lnTo>
                  <a:lnTo>
                    <a:pt x="7855" y="18374"/>
                  </a:lnTo>
                  <a:lnTo>
                    <a:pt x="7942" y="18467"/>
                  </a:lnTo>
                  <a:lnTo>
                    <a:pt x="7973" y="18392"/>
                  </a:lnTo>
                  <a:lnTo>
                    <a:pt x="8060" y="18448"/>
                  </a:lnTo>
                  <a:lnTo>
                    <a:pt x="8076" y="18355"/>
                  </a:lnTo>
                  <a:lnTo>
                    <a:pt x="8179" y="18392"/>
                  </a:lnTo>
                  <a:lnTo>
                    <a:pt x="8195" y="18300"/>
                  </a:lnTo>
                  <a:lnTo>
                    <a:pt x="8290" y="18300"/>
                  </a:lnTo>
                  <a:lnTo>
                    <a:pt x="8306" y="18207"/>
                  </a:lnTo>
                  <a:lnTo>
                    <a:pt x="8369" y="18244"/>
                  </a:lnTo>
                  <a:lnTo>
                    <a:pt x="8385" y="18133"/>
                  </a:lnTo>
                  <a:lnTo>
                    <a:pt x="8480" y="18114"/>
                  </a:lnTo>
                  <a:lnTo>
                    <a:pt x="8488" y="18040"/>
                  </a:lnTo>
                  <a:lnTo>
                    <a:pt x="8559" y="18022"/>
                  </a:lnTo>
                  <a:lnTo>
                    <a:pt x="8654" y="18244"/>
                  </a:lnTo>
                  <a:lnTo>
                    <a:pt x="8646" y="18337"/>
                  </a:lnTo>
                  <a:lnTo>
                    <a:pt x="8654" y="18392"/>
                  </a:lnTo>
                  <a:lnTo>
                    <a:pt x="8678" y="18541"/>
                  </a:lnTo>
                  <a:lnTo>
                    <a:pt x="8694" y="18578"/>
                  </a:lnTo>
                  <a:lnTo>
                    <a:pt x="8702" y="18671"/>
                  </a:lnTo>
                  <a:cubicBezTo>
                    <a:pt x="8702" y="18671"/>
                    <a:pt x="8726" y="18837"/>
                    <a:pt x="8749" y="18856"/>
                  </a:cubicBezTo>
                  <a:cubicBezTo>
                    <a:pt x="8773" y="18893"/>
                    <a:pt x="8733" y="18893"/>
                    <a:pt x="8733" y="18949"/>
                  </a:cubicBezTo>
                  <a:cubicBezTo>
                    <a:pt x="8733" y="19004"/>
                    <a:pt x="8781" y="19023"/>
                    <a:pt x="8781" y="19023"/>
                  </a:cubicBezTo>
                  <a:lnTo>
                    <a:pt x="8797" y="19078"/>
                  </a:lnTo>
                  <a:lnTo>
                    <a:pt x="8836" y="19190"/>
                  </a:lnTo>
                  <a:lnTo>
                    <a:pt x="8892" y="19245"/>
                  </a:lnTo>
                  <a:lnTo>
                    <a:pt x="8963" y="19116"/>
                  </a:lnTo>
                  <a:lnTo>
                    <a:pt x="8979" y="19023"/>
                  </a:lnTo>
                  <a:lnTo>
                    <a:pt x="8939" y="18837"/>
                  </a:lnTo>
                  <a:lnTo>
                    <a:pt x="8963" y="18745"/>
                  </a:lnTo>
                  <a:lnTo>
                    <a:pt x="8987" y="18578"/>
                  </a:lnTo>
                  <a:lnTo>
                    <a:pt x="8923" y="18467"/>
                  </a:lnTo>
                  <a:lnTo>
                    <a:pt x="8884" y="18281"/>
                  </a:lnTo>
                  <a:lnTo>
                    <a:pt x="8923" y="18096"/>
                  </a:lnTo>
                  <a:lnTo>
                    <a:pt x="8931" y="18003"/>
                  </a:lnTo>
                  <a:lnTo>
                    <a:pt x="8836" y="17910"/>
                  </a:lnTo>
                  <a:lnTo>
                    <a:pt x="8821" y="17929"/>
                  </a:lnTo>
                  <a:lnTo>
                    <a:pt x="8789" y="17947"/>
                  </a:lnTo>
                  <a:lnTo>
                    <a:pt x="8726" y="17966"/>
                  </a:lnTo>
                  <a:lnTo>
                    <a:pt x="8718" y="18040"/>
                  </a:lnTo>
                  <a:lnTo>
                    <a:pt x="8710" y="18151"/>
                  </a:lnTo>
                  <a:lnTo>
                    <a:pt x="8710" y="18151"/>
                  </a:lnTo>
                  <a:lnTo>
                    <a:pt x="8638" y="17985"/>
                  </a:lnTo>
                  <a:lnTo>
                    <a:pt x="8686" y="17985"/>
                  </a:lnTo>
                  <a:lnTo>
                    <a:pt x="8686" y="17892"/>
                  </a:lnTo>
                  <a:lnTo>
                    <a:pt x="8781" y="17873"/>
                  </a:lnTo>
                  <a:lnTo>
                    <a:pt x="8797" y="17818"/>
                  </a:lnTo>
                  <a:lnTo>
                    <a:pt x="8868" y="17836"/>
                  </a:lnTo>
                  <a:lnTo>
                    <a:pt x="8892" y="17762"/>
                  </a:lnTo>
                  <a:lnTo>
                    <a:pt x="12708" y="17762"/>
                  </a:lnTo>
                  <a:lnTo>
                    <a:pt x="12732" y="17836"/>
                  </a:lnTo>
                  <a:lnTo>
                    <a:pt x="12803" y="17818"/>
                  </a:lnTo>
                  <a:lnTo>
                    <a:pt x="12819" y="17873"/>
                  </a:lnTo>
                  <a:lnTo>
                    <a:pt x="12914" y="17892"/>
                  </a:lnTo>
                  <a:lnTo>
                    <a:pt x="12914" y="17985"/>
                  </a:lnTo>
                  <a:lnTo>
                    <a:pt x="12962" y="17985"/>
                  </a:lnTo>
                  <a:lnTo>
                    <a:pt x="12890" y="18151"/>
                  </a:lnTo>
                  <a:lnTo>
                    <a:pt x="12890" y="18151"/>
                  </a:lnTo>
                  <a:lnTo>
                    <a:pt x="12882" y="18040"/>
                  </a:lnTo>
                  <a:lnTo>
                    <a:pt x="12874" y="17966"/>
                  </a:lnTo>
                  <a:lnTo>
                    <a:pt x="12811" y="17947"/>
                  </a:lnTo>
                  <a:lnTo>
                    <a:pt x="12779" y="17929"/>
                  </a:lnTo>
                  <a:lnTo>
                    <a:pt x="12764" y="17910"/>
                  </a:lnTo>
                  <a:lnTo>
                    <a:pt x="12669" y="18003"/>
                  </a:lnTo>
                  <a:lnTo>
                    <a:pt x="12677" y="18096"/>
                  </a:lnTo>
                  <a:lnTo>
                    <a:pt x="12716" y="18281"/>
                  </a:lnTo>
                  <a:lnTo>
                    <a:pt x="12677" y="18467"/>
                  </a:lnTo>
                  <a:lnTo>
                    <a:pt x="12613" y="18578"/>
                  </a:lnTo>
                  <a:lnTo>
                    <a:pt x="12637" y="18745"/>
                  </a:lnTo>
                  <a:lnTo>
                    <a:pt x="12661" y="18837"/>
                  </a:lnTo>
                  <a:lnTo>
                    <a:pt x="12621" y="19023"/>
                  </a:lnTo>
                  <a:lnTo>
                    <a:pt x="12637" y="19116"/>
                  </a:lnTo>
                  <a:lnTo>
                    <a:pt x="12708" y="19245"/>
                  </a:lnTo>
                  <a:lnTo>
                    <a:pt x="12764" y="19190"/>
                  </a:lnTo>
                  <a:lnTo>
                    <a:pt x="12803" y="19078"/>
                  </a:lnTo>
                  <a:lnTo>
                    <a:pt x="12819" y="19023"/>
                  </a:lnTo>
                  <a:cubicBezTo>
                    <a:pt x="12819" y="19023"/>
                    <a:pt x="12867" y="19004"/>
                    <a:pt x="12867" y="18949"/>
                  </a:cubicBezTo>
                  <a:cubicBezTo>
                    <a:pt x="12867" y="18893"/>
                    <a:pt x="12827" y="18875"/>
                    <a:pt x="12851" y="18856"/>
                  </a:cubicBezTo>
                  <a:cubicBezTo>
                    <a:pt x="12875" y="18819"/>
                    <a:pt x="12898" y="18671"/>
                    <a:pt x="12898" y="18671"/>
                  </a:cubicBezTo>
                  <a:lnTo>
                    <a:pt x="12906" y="18578"/>
                  </a:lnTo>
                  <a:lnTo>
                    <a:pt x="12922" y="18541"/>
                  </a:lnTo>
                  <a:lnTo>
                    <a:pt x="12946" y="18392"/>
                  </a:lnTo>
                  <a:lnTo>
                    <a:pt x="12954" y="18337"/>
                  </a:lnTo>
                  <a:lnTo>
                    <a:pt x="12946" y="18244"/>
                  </a:lnTo>
                  <a:lnTo>
                    <a:pt x="13041" y="18022"/>
                  </a:lnTo>
                  <a:lnTo>
                    <a:pt x="13112" y="18040"/>
                  </a:lnTo>
                  <a:lnTo>
                    <a:pt x="13120" y="18114"/>
                  </a:lnTo>
                  <a:lnTo>
                    <a:pt x="13215" y="18133"/>
                  </a:lnTo>
                  <a:lnTo>
                    <a:pt x="13231" y="18244"/>
                  </a:lnTo>
                  <a:lnTo>
                    <a:pt x="13294" y="18207"/>
                  </a:lnTo>
                  <a:lnTo>
                    <a:pt x="13310" y="18300"/>
                  </a:lnTo>
                  <a:lnTo>
                    <a:pt x="13405" y="18300"/>
                  </a:lnTo>
                  <a:lnTo>
                    <a:pt x="13421" y="18392"/>
                  </a:lnTo>
                  <a:lnTo>
                    <a:pt x="13524" y="18355"/>
                  </a:lnTo>
                  <a:lnTo>
                    <a:pt x="13540" y="18448"/>
                  </a:lnTo>
                  <a:lnTo>
                    <a:pt x="13627" y="18392"/>
                  </a:lnTo>
                  <a:lnTo>
                    <a:pt x="13658" y="18467"/>
                  </a:lnTo>
                  <a:lnTo>
                    <a:pt x="13745" y="18374"/>
                  </a:lnTo>
                  <a:lnTo>
                    <a:pt x="13793" y="18448"/>
                  </a:lnTo>
                  <a:lnTo>
                    <a:pt x="13864" y="18355"/>
                  </a:lnTo>
                  <a:lnTo>
                    <a:pt x="13904" y="18392"/>
                  </a:lnTo>
                  <a:lnTo>
                    <a:pt x="13943" y="18300"/>
                  </a:lnTo>
                  <a:lnTo>
                    <a:pt x="13991" y="18337"/>
                  </a:lnTo>
                  <a:lnTo>
                    <a:pt x="14023" y="18188"/>
                  </a:lnTo>
                  <a:lnTo>
                    <a:pt x="14094" y="18151"/>
                  </a:lnTo>
                  <a:lnTo>
                    <a:pt x="14110" y="18059"/>
                  </a:lnTo>
                  <a:lnTo>
                    <a:pt x="14181" y="18022"/>
                  </a:lnTo>
                  <a:lnTo>
                    <a:pt x="14197" y="17855"/>
                  </a:lnTo>
                  <a:lnTo>
                    <a:pt x="14268" y="17836"/>
                  </a:lnTo>
                  <a:lnTo>
                    <a:pt x="14268" y="17669"/>
                  </a:lnTo>
                  <a:lnTo>
                    <a:pt x="14339" y="17651"/>
                  </a:lnTo>
                  <a:lnTo>
                    <a:pt x="14339" y="17447"/>
                  </a:lnTo>
                  <a:lnTo>
                    <a:pt x="14387" y="17410"/>
                  </a:lnTo>
                  <a:lnTo>
                    <a:pt x="14418" y="17243"/>
                  </a:lnTo>
                  <a:cubicBezTo>
                    <a:pt x="14442" y="17261"/>
                    <a:pt x="14466" y="17261"/>
                    <a:pt x="14498" y="17261"/>
                  </a:cubicBezTo>
                  <a:cubicBezTo>
                    <a:pt x="14529" y="17224"/>
                    <a:pt x="14561" y="17206"/>
                    <a:pt x="14593" y="17150"/>
                  </a:cubicBezTo>
                  <a:cubicBezTo>
                    <a:pt x="14616" y="17113"/>
                    <a:pt x="14632" y="17076"/>
                    <a:pt x="14648" y="17002"/>
                  </a:cubicBezTo>
                  <a:lnTo>
                    <a:pt x="14719" y="17002"/>
                  </a:lnTo>
                  <a:cubicBezTo>
                    <a:pt x="14719" y="17002"/>
                    <a:pt x="14719" y="17002"/>
                    <a:pt x="14719" y="17002"/>
                  </a:cubicBezTo>
                  <a:lnTo>
                    <a:pt x="14727" y="17002"/>
                  </a:lnTo>
                  <a:cubicBezTo>
                    <a:pt x="14751" y="16520"/>
                    <a:pt x="14696" y="16038"/>
                    <a:pt x="14632" y="15574"/>
                  </a:cubicBezTo>
                  <a:cubicBezTo>
                    <a:pt x="14593" y="15203"/>
                    <a:pt x="14529" y="14962"/>
                    <a:pt x="14450" y="14777"/>
                  </a:cubicBezTo>
                  <a:cubicBezTo>
                    <a:pt x="14474" y="14721"/>
                    <a:pt x="14506" y="14647"/>
                    <a:pt x="14529" y="14592"/>
                  </a:cubicBezTo>
                  <a:lnTo>
                    <a:pt x="14585" y="14610"/>
                  </a:lnTo>
                  <a:lnTo>
                    <a:pt x="17190" y="7713"/>
                  </a:lnTo>
                  <a:lnTo>
                    <a:pt x="17332" y="8584"/>
                  </a:lnTo>
                  <a:cubicBezTo>
                    <a:pt x="16548" y="9715"/>
                    <a:pt x="15883" y="11644"/>
                    <a:pt x="15828" y="14332"/>
                  </a:cubicBezTo>
                  <a:cubicBezTo>
                    <a:pt x="15828" y="14369"/>
                    <a:pt x="15820" y="14406"/>
                    <a:pt x="15820" y="14443"/>
                  </a:cubicBezTo>
                  <a:cubicBezTo>
                    <a:pt x="15772" y="15463"/>
                    <a:pt x="15899" y="16742"/>
                    <a:pt x="16263" y="18411"/>
                  </a:cubicBezTo>
                  <a:cubicBezTo>
                    <a:pt x="16263" y="18411"/>
                    <a:pt x="16271" y="18411"/>
                    <a:pt x="16271" y="18411"/>
                  </a:cubicBezTo>
                  <a:cubicBezTo>
                    <a:pt x="16271" y="18411"/>
                    <a:pt x="16271" y="18411"/>
                    <a:pt x="16271" y="18430"/>
                  </a:cubicBezTo>
                  <a:cubicBezTo>
                    <a:pt x="16303" y="18411"/>
                    <a:pt x="16335" y="18392"/>
                    <a:pt x="16358" y="18355"/>
                  </a:cubicBezTo>
                  <a:cubicBezTo>
                    <a:pt x="16857" y="20302"/>
                    <a:pt x="17752" y="21600"/>
                    <a:pt x="18765" y="21600"/>
                  </a:cubicBezTo>
                  <a:cubicBezTo>
                    <a:pt x="20333" y="21600"/>
                    <a:pt x="21600" y="18522"/>
                    <a:pt x="21600" y="14721"/>
                  </a:cubicBezTo>
                  <a:cubicBezTo>
                    <a:pt x="21489" y="11458"/>
                    <a:pt x="20555" y="8733"/>
                    <a:pt x="19296" y="8028"/>
                  </a:cubicBezTo>
                  <a:close/>
                  <a:moveTo>
                    <a:pt x="16976" y="2002"/>
                  </a:moveTo>
                  <a:cubicBezTo>
                    <a:pt x="17000" y="2002"/>
                    <a:pt x="17016" y="2021"/>
                    <a:pt x="17031" y="2039"/>
                  </a:cubicBezTo>
                  <a:cubicBezTo>
                    <a:pt x="17055" y="2077"/>
                    <a:pt x="17079" y="2132"/>
                    <a:pt x="17087" y="2206"/>
                  </a:cubicBezTo>
                  <a:lnTo>
                    <a:pt x="17000" y="2429"/>
                  </a:lnTo>
                  <a:lnTo>
                    <a:pt x="16881" y="2132"/>
                  </a:lnTo>
                  <a:cubicBezTo>
                    <a:pt x="16889" y="2095"/>
                    <a:pt x="16897" y="2058"/>
                    <a:pt x="16905" y="2039"/>
                  </a:cubicBezTo>
                  <a:cubicBezTo>
                    <a:pt x="16921" y="2021"/>
                    <a:pt x="16952" y="2002"/>
                    <a:pt x="16976" y="2002"/>
                  </a:cubicBezTo>
                  <a:close/>
                  <a:moveTo>
                    <a:pt x="16636" y="519"/>
                  </a:moveTo>
                  <a:cubicBezTo>
                    <a:pt x="16675" y="501"/>
                    <a:pt x="16723" y="482"/>
                    <a:pt x="16762" y="482"/>
                  </a:cubicBezTo>
                  <a:cubicBezTo>
                    <a:pt x="16818" y="501"/>
                    <a:pt x="16849" y="538"/>
                    <a:pt x="16881" y="612"/>
                  </a:cubicBezTo>
                  <a:cubicBezTo>
                    <a:pt x="16897" y="649"/>
                    <a:pt x="16905" y="705"/>
                    <a:pt x="16921" y="760"/>
                  </a:cubicBezTo>
                  <a:lnTo>
                    <a:pt x="16802" y="1057"/>
                  </a:lnTo>
                  <a:lnTo>
                    <a:pt x="16818" y="1001"/>
                  </a:lnTo>
                  <a:lnTo>
                    <a:pt x="16636" y="519"/>
                  </a:lnTo>
                  <a:close/>
                  <a:moveTo>
                    <a:pt x="16944" y="853"/>
                  </a:moveTo>
                  <a:cubicBezTo>
                    <a:pt x="16921" y="1149"/>
                    <a:pt x="16889" y="1428"/>
                    <a:pt x="16841" y="1724"/>
                  </a:cubicBezTo>
                  <a:cubicBezTo>
                    <a:pt x="16731" y="1817"/>
                    <a:pt x="16620" y="1873"/>
                    <a:pt x="16501" y="1910"/>
                  </a:cubicBezTo>
                  <a:cubicBezTo>
                    <a:pt x="16636" y="1539"/>
                    <a:pt x="16786" y="1205"/>
                    <a:pt x="16944" y="853"/>
                  </a:cubicBezTo>
                  <a:close/>
                  <a:moveTo>
                    <a:pt x="16374" y="2392"/>
                  </a:moveTo>
                  <a:lnTo>
                    <a:pt x="16382" y="2373"/>
                  </a:lnTo>
                  <a:cubicBezTo>
                    <a:pt x="16517" y="2243"/>
                    <a:pt x="16644" y="2132"/>
                    <a:pt x="16778" y="2077"/>
                  </a:cubicBezTo>
                  <a:lnTo>
                    <a:pt x="16770" y="2151"/>
                  </a:lnTo>
                  <a:cubicBezTo>
                    <a:pt x="16770" y="2169"/>
                    <a:pt x="16762" y="2188"/>
                    <a:pt x="16762" y="2206"/>
                  </a:cubicBezTo>
                  <a:cubicBezTo>
                    <a:pt x="16675" y="2318"/>
                    <a:pt x="16580" y="2410"/>
                    <a:pt x="16477" y="2410"/>
                  </a:cubicBezTo>
                  <a:cubicBezTo>
                    <a:pt x="16438" y="2429"/>
                    <a:pt x="16406" y="2410"/>
                    <a:pt x="16374" y="2392"/>
                  </a:cubicBezTo>
                  <a:close/>
                  <a:moveTo>
                    <a:pt x="16533" y="2818"/>
                  </a:moveTo>
                  <a:lnTo>
                    <a:pt x="16501" y="2837"/>
                  </a:lnTo>
                  <a:lnTo>
                    <a:pt x="16501" y="2763"/>
                  </a:lnTo>
                  <a:lnTo>
                    <a:pt x="16636" y="2577"/>
                  </a:lnTo>
                  <a:lnTo>
                    <a:pt x="16778" y="2559"/>
                  </a:lnTo>
                  <a:cubicBezTo>
                    <a:pt x="16802" y="2503"/>
                    <a:pt x="16818" y="2429"/>
                    <a:pt x="16834" y="2373"/>
                  </a:cubicBezTo>
                  <a:lnTo>
                    <a:pt x="16929" y="2633"/>
                  </a:lnTo>
                  <a:lnTo>
                    <a:pt x="16620" y="3393"/>
                  </a:lnTo>
                  <a:lnTo>
                    <a:pt x="16533" y="2818"/>
                  </a:lnTo>
                  <a:close/>
                  <a:moveTo>
                    <a:pt x="5020" y="2373"/>
                  </a:moveTo>
                  <a:lnTo>
                    <a:pt x="5028" y="2392"/>
                  </a:lnTo>
                  <a:cubicBezTo>
                    <a:pt x="4996" y="2410"/>
                    <a:pt x="4965" y="2410"/>
                    <a:pt x="4933" y="2410"/>
                  </a:cubicBezTo>
                  <a:cubicBezTo>
                    <a:pt x="4830" y="2410"/>
                    <a:pt x="4735" y="2318"/>
                    <a:pt x="4648" y="2206"/>
                  </a:cubicBezTo>
                  <a:cubicBezTo>
                    <a:pt x="4648" y="2188"/>
                    <a:pt x="4640" y="2169"/>
                    <a:pt x="4640" y="2151"/>
                  </a:cubicBezTo>
                  <a:lnTo>
                    <a:pt x="4632" y="2077"/>
                  </a:lnTo>
                  <a:cubicBezTo>
                    <a:pt x="4759" y="2151"/>
                    <a:pt x="4885" y="2243"/>
                    <a:pt x="5020" y="2373"/>
                  </a:cubicBezTo>
                  <a:close/>
                  <a:moveTo>
                    <a:pt x="4521" y="612"/>
                  </a:moveTo>
                  <a:cubicBezTo>
                    <a:pt x="4553" y="538"/>
                    <a:pt x="4585" y="501"/>
                    <a:pt x="4640" y="482"/>
                  </a:cubicBezTo>
                  <a:cubicBezTo>
                    <a:pt x="4680" y="501"/>
                    <a:pt x="4727" y="501"/>
                    <a:pt x="4767" y="519"/>
                  </a:cubicBezTo>
                  <a:lnTo>
                    <a:pt x="4592" y="983"/>
                  </a:lnTo>
                  <a:lnTo>
                    <a:pt x="4608" y="1038"/>
                  </a:lnTo>
                  <a:lnTo>
                    <a:pt x="4490" y="742"/>
                  </a:lnTo>
                  <a:cubicBezTo>
                    <a:pt x="4489" y="705"/>
                    <a:pt x="4505" y="649"/>
                    <a:pt x="4521" y="612"/>
                  </a:cubicBezTo>
                  <a:close/>
                  <a:moveTo>
                    <a:pt x="4901" y="1928"/>
                  </a:moveTo>
                  <a:cubicBezTo>
                    <a:pt x="4782" y="1891"/>
                    <a:pt x="4672" y="1817"/>
                    <a:pt x="4561" y="1743"/>
                  </a:cubicBezTo>
                  <a:cubicBezTo>
                    <a:pt x="4513" y="1446"/>
                    <a:pt x="4482" y="1168"/>
                    <a:pt x="4458" y="871"/>
                  </a:cubicBezTo>
                  <a:cubicBezTo>
                    <a:pt x="4608" y="1205"/>
                    <a:pt x="4759" y="1539"/>
                    <a:pt x="4901" y="1928"/>
                  </a:cubicBezTo>
                  <a:close/>
                  <a:moveTo>
                    <a:pt x="4402" y="2429"/>
                  </a:moveTo>
                  <a:lnTo>
                    <a:pt x="4315" y="2206"/>
                  </a:lnTo>
                  <a:cubicBezTo>
                    <a:pt x="4323" y="2132"/>
                    <a:pt x="4347" y="2077"/>
                    <a:pt x="4371" y="2039"/>
                  </a:cubicBezTo>
                  <a:cubicBezTo>
                    <a:pt x="4387" y="2021"/>
                    <a:pt x="4402" y="2002"/>
                    <a:pt x="4426" y="2002"/>
                  </a:cubicBezTo>
                  <a:cubicBezTo>
                    <a:pt x="4450" y="2002"/>
                    <a:pt x="4474" y="2021"/>
                    <a:pt x="4497" y="2021"/>
                  </a:cubicBezTo>
                  <a:cubicBezTo>
                    <a:pt x="4505" y="2058"/>
                    <a:pt x="4513" y="2095"/>
                    <a:pt x="4521" y="2114"/>
                  </a:cubicBezTo>
                  <a:lnTo>
                    <a:pt x="4402" y="2429"/>
                  </a:lnTo>
                  <a:close/>
                  <a:moveTo>
                    <a:pt x="4474" y="2596"/>
                  </a:moveTo>
                  <a:lnTo>
                    <a:pt x="4569" y="2336"/>
                  </a:lnTo>
                  <a:cubicBezTo>
                    <a:pt x="4585" y="2410"/>
                    <a:pt x="4608" y="2466"/>
                    <a:pt x="4624" y="2522"/>
                  </a:cubicBezTo>
                  <a:lnTo>
                    <a:pt x="4767" y="2540"/>
                  </a:lnTo>
                  <a:lnTo>
                    <a:pt x="4901" y="2725"/>
                  </a:lnTo>
                  <a:lnTo>
                    <a:pt x="4901" y="2800"/>
                  </a:lnTo>
                  <a:lnTo>
                    <a:pt x="4870" y="2781"/>
                  </a:lnTo>
                  <a:lnTo>
                    <a:pt x="4782" y="3337"/>
                  </a:lnTo>
                  <a:lnTo>
                    <a:pt x="4474" y="2596"/>
                  </a:lnTo>
                  <a:close/>
                  <a:moveTo>
                    <a:pt x="3824" y="9437"/>
                  </a:moveTo>
                  <a:lnTo>
                    <a:pt x="3611" y="11013"/>
                  </a:lnTo>
                  <a:lnTo>
                    <a:pt x="2930" y="13850"/>
                  </a:lnTo>
                  <a:lnTo>
                    <a:pt x="2843" y="14072"/>
                  </a:lnTo>
                  <a:cubicBezTo>
                    <a:pt x="2835" y="14054"/>
                    <a:pt x="2819" y="14054"/>
                    <a:pt x="2803" y="14054"/>
                  </a:cubicBezTo>
                  <a:lnTo>
                    <a:pt x="3223" y="8937"/>
                  </a:lnTo>
                  <a:cubicBezTo>
                    <a:pt x="3436" y="9048"/>
                    <a:pt x="3642" y="9215"/>
                    <a:pt x="3824" y="9437"/>
                  </a:cubicBezTo>
                  <a:close/>
                  <a:moveTo>
                    <a:pt x="3579" y="11291"/>
                  </a:moveTo>
                  <a:lnTo>
                    <a:pt x="3381" y="12719"/>
                  </a:lnTo>
                  <a:lnTo>
                    <a:pt x="3009" y="13665"/>
                  </a:lnTo>
                  <a:lnTo>
                    <a:pt x="3579" y="11291"/>
                  </a:lnTo>
                  <a:close/>
                  <a:moveTo>
                    <a:pt x="2827" y="15389"/>
                  </a:moveTo>
                  <a:lnTo>
                    <a:pt x="3516" y="20321"/>
                  </a:lnTo>
                  <a:cubicBezTo>
                    <a:pt x="3278" y="20506"/>
                    <a:pt x="3025" y="20617"/>
                    <a:pt x="2755" y="20617"/>
                  </a:cubicBezTo>
                  <a:lnTo>
                    <a:pt x="2755" y="15407"/>
                  </a:lnTo>
                  <a:cubicBezTo>
                    <a:pt x="2779" y="15407"/>
                    <a:pt x="2803" y="15389"/>
                    <a:pt x="2827" y="15389"/>
                  </a:cubicBezTo>
                  <a:close/>
                  <a:moveTo>
                    <a:pt x="2755" y="8825"/>
                  </a:moveTo>
                  <a:cubicBezTo>
                    <a:pt x="2906" y="8825"/>
                    <a:pt x="3056" y="8862"/>
                    <a:pt x="3207" y="8937"/>
                  </a:cubicBezTo>
                  <a:lnTo>
                    <a:pt x="2787" y="14054"/>
                  </a:lnTo>
                  <a:cubicBezTo>
                    <a:pt x="2779" y="14054"/>
                    <a:pt x="2763" y="14054"/>
                    <a:pt x="2755" y="14054"/>
                  </a:cubicBezTo>
                  <a:lnTo>
                    <a:pt x="2755" y="8825"/>
                  </a:lnTo>
                  <a:close/>
                  <a:moveTo>
                    <a:pt x="2732" y="8825"/>
                  </a:moveTo>
                  <a:lnTo>
                    <a:pt x="2732" y="14035"/>
                  </a:lnTo>
                  <a:cubicBezTo>
                    <a:pt x="2708" y="14035"/>
                    <a:pt x="2684" y="14054"/>
                    <a:pt x="2660" y="14054"/>
                  </a:cubicBezTo>
                  <a:lnTo>
                    <a:pt x="1972" y="9122"/>
                  </a:lnTo>
                  <a:cubicBezTo>
                    <a:pt x="2209" y="8937"/>
                    <a:pt x="2463" y="8825"/>
                    <a:pt x="2732" y="8825"/>
                  </a:cubicBezTo>
                  <a:close/>
                  <a:moveTo>
                    <a:pt x="2732" y="15407"/>
                  </a:moveTo>
                  <a:lnTo>
                    <a:pt x="2732" y="20617"/>
                  </a:lnTo>
                  <a:cubicBezTo>
                    <a:pt x="2581" y="20617"/>
                    <a:pt x="2431" y="20580"/>
                    <a:pt x="2280" y="20506"/>
                  </a:cubicBezTo>
                  <a:lnTo>
                    <a:pt x="2700" y="15389"/>
                  </a:lnTo>
                  <a:cubicBezTo>
                    <a:pt x="2708" y="15407"/>
                    <a:pt x="2724" y="15407"/>
                    <a:pt x="2732" y="15407"/>
                  </a:cubicBezTo>
                  <a:close/>
                  <a:moveTo>
                    <a:pt x="1948" y="9159"/>
                  </a:moveTo>
                  <a:lnTo>
                    <a:pt x="2637" y="14091"/>
                  </a:lnTo>
                  <a:cubicBezTo>
                    <a:pt x="2629" y="14091"/>
                    <a:pt x="2621" y="14110"/>
                    <a:pt x="2613" y="14128"/>
                  </a:cubicBezTo>
                  <a:lnTo>
                    <a:pt x="1536" y="9623"/>
                  </a:lnTo>
                  <a:cubicBezTo>
                    <a:pt x="1671" y="9419"/>
                    <a:pt x="1805" y="9270"/>
                    <a:pt x="1948" y="9159"/>
                  </a:cubicBezTo>
                  <a:close/>
                  <a:moveTo>
                    <a:pt x="1520" y="9641"/>
                  </a:moveTo>
                  <a:lnTo>
                    <a:pt x="2597" y="14147"/>
                  </a:lnTo>
                  <a:cubicBezTo>
                    <a:pt x="2581" y="14184"/>
                    <a:pt x="2558" y="14221"/>
                    <a:pt x="2542" y="14258"/>
                  </a:cubicBezTo>
                  <a:lnTo>
                    <a:pt x="926" y="10828"/>
                  </a:lnTo>
                  <a:cubicBezTo>
                    <a:pt x="1093" y="10346"/>
                    <a:pt x="1291" y="9956"/>
                    <a:pt x="1520" y="9641"/>
                  </a:cubicBezTo>
                  <a:close/>
                  <a:moveTo>
                    <a:pt x="911" y="10865"/>
                  </a:moveTo>
                  <a:lnTo>
                    <a:pt x="2526" y="14295"/>
                  </a:lnTo>
                  <a:cubicBezTo>
                    <a:pt x="2518" y="14313"/>
                    <a:pt x="2510" y="14332"/>
                    <a:pt x="2510" y="14351"/>
                  </a:cubicBezTo>
                  <a:lnTo>
                    <a:pt x="649" y="11755"/>
                  </a:lnTo>
                  <a:cubicBezTo>
                    <a:pt x="721" y="11440"/>
                    <a:pt x="808" y="11143"/>
                    <a:pt x="911" y="10865"/>
                  </a:cubicBezTo>
                  <a:close/>
                  <a:moveTo>
                    <a:pt x="633" y="11792"/>
                  </a:moveTo>
                  <a:lnTo>
                    <a:pt x="2494" y="14388"/>
                  </a:lnTo>
                  <a:cubicBezTo>
                    <a:pt x="2486" y="14443"/>
                    <a:pt x="2478" y="14480"/>
                    <a:pt x="2470" y="14536"/>
                  </a:cubicBezTo>
                  <a:lnTo>
                    <a:pt x="364" y="13516"/>
                  </a:lnTo>
                  <a:cubicBezTo>
                    <a:pt x="412" y="12923"/>
                    <a:pt x="507" y="12330"/>
                    <a:pt x="633" y="11792"/>
                  </a:cubicBezTo>
                  <a:close/>
                  <a:moveTo>
                    <a:pt x="356" y="13609"/>
                  </a:moveTo>
                  <a:lnTo>
                    <a:pt x="2463" y="14629"/>
                  </a:lnTo>
                  <a:cubicBezTo>
                    <a:pt x="2463" y="14647"/>
                    <a:pt x="2463" y="14684"/>
                    <a:pt x="2463" y="14703"/>
                  </a:cubicBezTo>
                  <a:lnTo>
                    <a:pt x="317" y="14703"/>
                  </a:lnTo>
                  <a:cubicBezTo>
                    <a:pt x="317" y="14313"/>
                    <a:pt x="333" y="13961"/>
                    <a:pt x="356" y="13609"/>
                  </a:cubicBezTo>
                  <a:close/>
                  <a:moveTo>
                    <a:pt x="317" y="14758"/>
                  </a:moveTo>
                  <a:lnTo>
                    <a:pt x="2463" y="14758"/>
                  </a:lnTo>
                  <a:cubicBezTo>
                    <a:pt x="2463" y="14814"/>
                    <a:pt x="2470" y="14870"/>
                    <a:pt x="2470" y="14925"/>
                  </a:cubicBezTo>
                  <a:lnTo>
                    <a:pt x="436" y="16613"/>
                  </a:lnTo>
                  <a:cubicBezTo>
                    <a:pt x="356" y="16019"/>
                    <a:pt x="317" y="15389"/>
                    <a:pt x="317" y="14758"/>
                  </a:cubicBezTo>
                  <a:close/>
                  <a:moveTo>
                    <a:pt x="443" y="16650"/>
                  </a:moveTo>
                  <a:lnTo>
                    <a:pt x="2478" y="14962"/>
                  </a:lnTo>
                  <a:cubicBezTo>
                    <a:pt x="2478" y="14981"/>
                    <a:pt x="2486" y="15018"/>
                    <a:pt x="2494" y="15037"/>
                  </a:cubicBezTo>
                  <a:lnTo>
                    <a:pt x="633" y="17632"/>
                  </a:lnTo>
                  <a:cubicBezTo>
                    <a:pt x="554" y="17336"/>
                    <a:pt x="499" y="17002"/>
                    <a:pt x="443" y="16650"/>
                  </a:cubicBezTo>
                  <a:close/>
                  <a:moveTo>
                    <a:pt x="641" y="17688"/>
                  </a:moveTo>
                  <a:lnTo>
                    <a:pt x="2502" y="15092"/>
                  </a:lnTo>
                  <a:cubicBezTo>
                    <a:pt x="2518" y="15148"/>
                    <a:pt x="2526" y="15185"/>
                    <a:pt x="2542" y="15222"/>
                  </a:cubicBezTo>
                  <a:lnTo>
                    <a:pt x="1124" y="19134"/>
                  </a:lnTo>
                  <a:cubicBezTo>
                    <a:pt x="942" y="18726"/>
                    <a:pt x="776" y="18226"/>
                    <a:pt x="641" y="17688"/>
                  </a:cubicBezTo>
                  <a:close/>
                  <a:moveTo>
                    <a:pt x="1148" y="19171"/>
                  </a:moveTo>
                  <a:lnTo>
                    <a:pt x="2565" y="15259"/>
                  </a:lnTo>
                  <a:cubicBezTo>
                    <a:pt x="2573" y="15278"/>
                    <a:pt x="2581" y="15296"/>
                    <a:pt x="2589" y="15296"/>
                  </a:cubicBezTo>
                  <a:lnTo>
                    <a:pt x="1512" y="19802"/>
                  </a:lnTo>
                  <a:cubicBezTo>
                    <a:pt x="1386" y="19616"/>
                    <a:pt x="1267" y="19412"/>
                    <a:pt x="1148" y="19171"/>
                  </a:cubicBezTo>
                  <a:close/>
                  <a:moveTo>
                    <a:pt x="2613" y="15333"/>
                  </a:moveTo>
                  <a:cubicBezTo>
                    <a:pt x="2637" y="15352"/>
                    <a:pt x="2653" y="15370"/>
                    <a:pt x="2676" y="15389"/>
                  </a:cubicBezTo>
                  <a:lnTo>
                    <a:pt x="2257" y="20506"/>
                  </a:lnTo>
                  <a:cubicBezTo>
                    <a:pt x="1995" y="20376"/>
                    <a:pt x="1758" y="20154"/>
                    <a:pt x="1536" y="19857"/>
                  </a:cubicBezTo>
                  <a:lnTo>
                    <a:pt x="2613" y="15333"/>
                  </a:lnTo>
                  <a:close/>
                  <a:moveTo>
                    <a:pt x="1837" y="20710"/>
                  </a:moveTo>
                  <a:cubicBezTo>
                    <a:pt x="1813" y="20692"/>
                    <a:pt x="1789" y="20673"/>
                    <a:pt x="1766" y="20636"/>
                  </a:cubicBezTo>
                  <a:cubicBezTo>
                    <a:pt x="1797" y="20673"/>
                    <a:pt x="1821" y="20692"/>
                    <a:pt x="1853" y="20710"/>
                  </a:cubicBezTo>
                  <a:cubicBezTo>
                    <a:pt x="1853" y="20729"/>
                    <a:pt x="1845" y="20729"/>
                    <a:pt x="1837" y="20710"/>
                  </a:cubicBezTo>
                  <a:close/>
                  <a:moveTo>
                    <a:pt x="2748" y="21099"/>
                  </a:moveTo>
                  <a:cubicBezTo>
                    <a:pt x="2700" y="21099"/>
                    <a:pt x="2653" y="21099"/>
                    <a:pt x="2605" y="21081"/>
                  </a:cubicBezTo>
                  <a:cubicBezTo>
                    <a:pt x="2653" y="21099"/>
                    <a:pt x="2700" y="21099"/>
                    <a:pt x="2748" y="21099"/>
                  </a:cubicBezTo>
                  <a:cubicBezTo>
                    <a:pt x="3088" y="21099"/>
                    <a:pt x="3405" y="20951"/>
                    <a:pt x="3706" y="20673"/>
                  </a:cubicBezTo>
                  <a:cubicBezTo>
                    <a:pt x="3405" y="20951"/>
                    <a:pt x="3080" y="21099"/>
                    <a:pt x="2748" y="21099"/>
                  </a:cubicBezTo>
                  <a:close/>
                  <a:moveTo>
                    <a:pt x="3539" y="20284"/>
                  </a:moveTo>
                  <a:lnTo>
                    <a:pt x="2850" y="15352"/>
                  </a:lnTo>
                  <a:cubicBezTo>
                    <a:pt x="2858" y="15352"/>
                    <a:pt x="2866" y="15333"/>
                    <a:pt x="2882" y="15315"/>
                  </a:cubicBezTo>
                  <a:lnTo>
                    <a:pt x="3959" y="19820"/>
                  </a:lnTo>
                  <a:cubicBezTo>
                    <a:pt x="3816" y="20024"/>
                    <a:pt x="3682" y="20172"/>
                    <a:pt x="3539" y="20284"/>
                  </a:cubicBezTo>
                  <a:close/>
                  <a:moveTo>
                    <a:pt x="3967" y="19802"/>
                  </a:moveTo>
                  <a:lnTo>
                    <a:pt x="2890" y="15296"/>
                  </a:lnTo>
                  <a:cubicBezTo>
                    <a:pt x="2906" y="15259"/>
                    <a:pt x="2930" y="15240"/>
                    <a:pt x="2945" y="15185"/>
                  </a:cubicBezTo>
                  <a:lnTo>
                    <a:pt x="4561" y="18615"/>
                  </a:lnTo>
                  <a:cubicBezTo>
                    <a:pt x="4394" y="19097"/>
                    <a:pt x="4197" y="19486"/>
                    <a:pt x="3967" y="19802"/>
                  </a:cubicBezTo>
                  <a:close/>
                  <a:moveTo>
                    <a:pt x="4585" y="18578"/>
                  </a:moveTo>
                  <a:lnTo>
                    <a:pt x="2969" y="15148"/>
                  </a:lnTo>
                  <a:cubicBezTo>
                    <a:pt x="2977" y="15129"/>
                    <a:pt x="2985" y="15111"/>
                    <a:pt x="2985" y="15092"/>
                  </a:cubicBezTo>
                  <a:lnTo>
                    <a:pt x="4846" y="17688"/>
                  </a:lnTo>
                  <a:cubicBezTo>
                    <a:pt x="4767" y="18003"/>
                    <a:pt x="4680" y="18300"/>
                    <a:pt x="4585" y="18578"/>
                  </a:cubicBezTo>
                  <a:close/>
                  <a:moveTo>
                    <a:pt x="4854" y="17651"/>
                  </a:moveTo>
                  <a:lnTo>
                    <a:pt x="2993" y="15055"/>
                  </a:lnTo>
                  <a:cubicBezTo>
                    <a:pt x="3001" y="14999"/>
                    <a:pt x="3009" y="14944"/>
                    <a:pt x="3017" y="14907"/>
                  </a:cubicBezTo>
                  <a:lnTo>
                    <a:pt x="5123" y="15927"/>
                  </a:lnTo>
                  <a:cubicBezTo>
                    <a:pt x="5075" y="16520"/>
                    <a:pt x="4980" y="17113"/>
                    <a:pt x="4854" y="17651"/>
                  </a:cubicBezTo>
                  <a:close/>
                  <a:moveTo>
                    <a:pt x="5131" y="15834"/>
                  </a:moveTo>
                  <a:lnTo>
                    <a:pt x="3025" y="14814"/>
                  </a:lnTo>
                  <a:cubicBezTo>
                    <a:pt x="3025" y="14796"/>
                    <a:pt x="3025" y="14758"/>
                    <a:pt x="3025" y="14740"/>
                  </a:cubicBezTo>
                  <a:lnTo>
                    <a:pt x="5170" y="14740"/>
                  </a:lnTo>
                  <a:cubicBezTo>
                    <a:pt x="5178" y="15129"/>
                    <a:pt x="5163" y="15482"/>
                    <a:pt x="5131" y="15834"/>
                  </a:cubicBezTo>
                  <a:close/>
                  <a:moveTo>
                    <a:pt x="5178" y="14684"/>
                  </a:moveTo>
                  <a:lnTo>
                    <a:pt x="3033" y="14684"/>
                  </a:lnTo>
                  <a:cubicBezTo>
                    <a:pt x="3033" y="14629"/>
                    <a:pt x="3025" y="14573"/>
                    <a:pt x="3025" y="14517"/>
                  </a:cubicBezTo>
                  <a:lnTo>
                    <a:pt x="5060" y="12830"/>
                  </a:lnTo>
                  <a:cubicBezTo>
                    <a:pt x="5131" y="13424"/>
                    <a:pt x="5178" y="14054"/>
                    <a:pt x="5178" y="14684"/>
                  </a:cubicBezTo>
                  <a:close/>
                  <a:moveTo>
                    <a:pt x="5044" y="12793"/>
                  </a:moveTo>
                  <a:lnTo>
                    <a:pt x="3009" y="14480"/>
                  </a:lnTo>
                  <a:cubicBezTo>
                    <a:pt x="3009" y="14462"/>
                    <a:pt x="3001" y="14443"/>
                    <a:pt x="2993" y="14406"/>
                  </a:cubicBezTo>
                  <a:lnTo>
                    <a:pt x="4854" y="11810"/>
                  </a:lnTo>
                  <a:cubicBezTo>
                    <a:pt x="4933" y="12107"/>
                    <a:pt x="4996" y="12441"/>
                    <a:pt x="5044" y="12793"/>
                  </a:cubicBezTo>
                  <a:close/>
                  <a:moveTo>
                    <a:pt x="4846" y="11755"/>
                  </a:moveTo>
                  <a:lnTo>
                    <a:pt x="2985" y="14351"/>
                  </a:lnTo>
                  <a:cubicBezTo>
                    <a:pt x="2977" y="14313"/>
                    <a:pt x="2969" y="14276"/>
                    <a:pt x="2953" y="14258"/>
                  </a:cubicBezTo>
                  <a:lnTo>
                    <a:pt x="3452" y="13016"/>
                  </a:lnTo>
                  <a:lnTo>
                    <a:pt x="3452" y="13016"/>
                  </a:lnTo>
                  <a:lnTo>
                    <a:pt x="3460" y="12997"/>
                  </a:lnTo>
                  <a:lnTo>
                    <a:pt x="3524" y="12626"/>
                  </a:lnTo>
                  <a:lnTo>
                    <a:pt x="4363" y="10309"/>
                  </a:lnTo>
                  <a:cubicBezTo>
                    <a:pt x="4545" y="10717"/>
                    <a:pt x="4711" y="11199"/>
                    <a:pt x="4846" y="11755"/>
                  </a:cubicBezTo>
                  <a:close/>
                  <a:moveTo>
                    <a:pt x="4339" y="10272"/>
                  </a:moveTo>
                  <a:lnTo>
                    <a:pt x="3547" y="12459"/>
                  </a:lnTo>
                  <a:lnTo>
                    <a:pt x="4007" y="9678"/>
                  </a:lnTo>
                  <a:cubicBezTo>
                    <a:pt x="4117" y="9845"/>
                    <a:pt x="4236" y="10049"/>
                    <a:pt x="4339" y="10272"/>
                  </a:cubicBezTo>
                  <a:close/>
                  <a:moveTo>
                    <a:pt x="12336" y="7138"/>
                  </a:moveTo>
                  <a:lnTo>
                    <a:pt x="13191" y="14110"/>
                  </a:lnTo>
                  <a:lnTo>
                    <a:pt x="12985" y="14091"/>
                  </a:lnTo>
                  <a:cubicBezTo>
                    <a:pt x="12970" y="14147"/>
                    <a:pt x="12954" y="14202"/>
                    <a:pt x="12938" y="14258"/>
                  </a:cubicBezTo>
                  <a:lnTo>
                    <a:pt x="8441" y="14258"/>
                  </a:lnTo>
                  <a:cubicBezTo>
                    <a:pt x="8425" y="14202"/>
                    <a:pt x="8409" y="14128"/>
                    <a:pt x="8393" y="14091"/>
                  </a:cubicBezTo>
                  <a:lnTo>
                    <a:pt x="8187" y="14110"/>
                  </a:lnTo>
                  <a:lnTo>
                    <a:pt x="9042" y="7138"/>
                  </a:lnTo>
                  <a:lnTo>
                    <a:pt x="9153" y="6211"/>
                  </a:lnTo>
                  <a:lnTo>
                    <a:pt x="12217" y="6211"/>
                  </a:lnTo>
                  <a:lnTo>
                    <a:pt x="12336" y="7138"/>
                  </a:lnTo>
                  <a:close/>
                  <a:moveTo>
                    <a:pt x="12724" y="16631"/>
                  </a:moveTo>
                  <a:lnTo>
                    <a:pt x="12803" y="16613"/>
                  </a:lnTo>
                  <a:lnTo>
                    <a:pt x="12867" y="16779"/>
                  </a:lnTo>
                  <a:lnTo>
                    <a:pt x="12803" y="16928"/>
                  </a:lnTo>
                  <a:lnTo>
                    <a:pt x="12882" y="17020"/>
                  </a:lnTo>
                  <a:lnTo>
                    <a:pt x="12835" y="17187"/>
                  </a:lnTo>
                  <a:lnTo>
                    <a:pt x="12922" y="17261"/>
                  </a:lnTo>
                  <a:lnTo>
                    <a:pt x="12890" y="17410"/>
                  </a:lnTo>
                  <a:lnTo>
                    <a:pt x="12978" y="17503"/>
                  </a:lnTo>
                  <a:lnTo>
                    <a:pt x="12978" y="17540"/>
                  </a:lnTo>
                  <a:lnTo>
                    <a:pt x="8425" y="17540"/>
                  </a:lnTo>
                  <a:lnTo>
                    <a:pt x="8425" y="17503"/>
                  </a:lnTo>
                  <a:lnTo>
                    <a:pt x="8512" y="17410"/>
                  </a:lnTo>
                  <a:lnTo>
                    <a:pt x="8480" y="17261"/>
                  </a:lnTo>
                  <a:lnTo>
                    <a:pt x="8567" y="17187"/>
                  </a:lnTo>
                  <a:lnTo>
                    <a:pt x="8520" y="17020"/>
                  </a:lnTo>
                  <a:lnTo>
                    <a:pt x="8599" y="16928"/>
                  </a:lnTo>
                  <a:lnTo>
                    <a:pt x="8536" y="16779"/>
                  </a:lnTo>
                  <a:lnTo>
                    <a:pt x="8599" y="16613"/>
                  </a:lnTo>
                  <a:lnTo>
                    <a:pt x="8678" y="16631"/>
                  </a:lnTo>
                  <a:cubicBezTo>
                    <a:pt x="8702" y="16613"/>
                    <a:pt x="8726" y="16594"/>
                    <a:pt x="8741" y="16575"/>
                  </a:cubicBezTo>
                  <a:cubicBezTo>
                    <a:pt x="8741" y="16464"/>
                    <a:pt x="8734" y="16353"/>
                    <a:pt x="8726" y="16260"/>
                  </a:cubicBezTo>
                  <a:lnTo>
                    <a:pt x="12669" y="16260"/>
                  </a:lnTo>
                  <a:cubicBezTo>
                    <a:pt x="12661" y="16372"/>
                    <a:pt x="12661" y="16464"/>
                    <a:pt x="12653" y="16575"/>
                  </a:cubicBezTo>
                  <a:cubicBezTo>
                    <a:pt x="12677" y="16594"/>
                    <a:pt x="12700" y="16613"/>
                    <a:pt x="12724" y="16631"/>
                  </a:cubicBezTo>
                  <a:close/>
                  <a:moveTo>
                    <a:pt x="8686" y="15667"/>
                  </a:moveTo>
                  <a:cubicBezTo>
                    <a:pt x="8638" y="15166"/>
                    <a:pt x="8567" y="14777"/>
                    <a:pt x="8504" y="14462"/>
                  </a:cubicBezTo>
                  <a:lnTo>
                    <a:pt x="12906" y="14462"/>
                  </a:lnTo>
                  <a:cubicBezTo>
                    <a:pt x="12843" y="14758"/>
                    <a:pt x="12772" y="15166"/>
                    <a:pt x="12724" y="15667"/>
                  </a:cubicBezTo>
                  <a:lnTo>
                    <a:pt x="8686" y="15667"/>
                  </a:lnTo>
                  <a:close/>
                  <a:moveTo>
                    <a:pt x="7965" y="14128"/>
                  </a:moveTo>
                  <a:lnTo>
                    <a:pt x="7490" y="14165"/>
                  </a:lnTo>
                  <a:cubicBezTo>
                    <a:pt x="7372" y="14332"/>
                    <a:pt x="7245" y="14443"/>
                    <a:pt x="7134" y="14629"/>
                  </a:cubicBezTo>
                  <a:cubicBezTo>
                    <a:pt x="7126" y="14610"/>
                    <a:pt x="7118" y="14592"/>
                    <a:pt x="7110" y="14573"/>
                  </a:cubicBezTo>
                  <a:lnTo>
                    <a:pt x="7166" y="14554"/>
                  </a:lnTo>
                  <a:lnTo>
                    <a:pt x="7174" y="14536"/>
                  </a:lnTo>
                  <a:lnTo>
                    <a:pt x="7174" y="14536"/>
                  </a:lnTo>
                  <a:lnTo>
                    <a:pt x="7205" y="14388"/>
                  </a:lnTo>
                  <a:lnTo>
                    <a:pt x="4434" y="7083"/>
                  </a:lnTo>
                  <a:lnTo>
                    <a:pt x="4545" y="6193"/>
                  </a:lnTo>
                  <a:lnTo>
                    <a:pt x="8939" y="6193"/>
                  </a:lnTo>
                  <a:lnTo>
                    <a:pt x="7965" y="14128"/>
                  </a:lnTo>
                  <a:close/>
                  <a:moveTo>
                    <a:pt x="8385" y="17985"/>
                  </a:moveTo>
                  <a:lnTo>
                    <a:pt x="8314" y="18022"/>
                  </a:lnTo>
                  <a:lnTo>
                    <a:pt x="8243" y="18133"/>
                  </a:lnTo>
                  <a:lnTo>
                    <a:pt x="8195" y="18114"/>
                  </a:lnTo>
                  <a:lnTo>
                    <a:pt x="8195" y="18114"/>
                  </a:lnTo>
                  <a:lnTo>
                    <a:pt x="8203" y="17966"/>
                  </a:lnTo>
                  <a:lnTo>
                    <a:pt x="8314" y="17966"/>
                  </a:lnTo>
                  <a:lnTo>
                    <a:pt x="8322" y="17744"/>
                  </a:lnTo>
                  <a:lnTo>
                    <a:pt x="8338" y="17744"/>
                  </a:lnTo>
                  <a:lnTo>
                    <a:pt x="8409" y="17910"/>
                  </a:lnTo>
                  <a:lnTo>
                    <a:pt x="8385" y="17985"/>
                  </a:lnTo>
                  <a:close/>
                  <a:moveTo>
                    <a:pt x="8599" y="17762"/>
                  </a:moveTo>
                  <a:lnTo>
                    <a:pt x="8512" y="17762"/>
                  </a:lnTo>
                  <a:lnTo>
                    <a:pt x="8496" y="17855"/>
                  </a:lnTo>
                  <a:lnTo>
                    <a:pt x="8448" y="17744"/>
                  </a:lnTo>
                  <a:lnTo>
                    <a:pt x="8599" y="17762"/>
                  </a:lnTo>
                  <a:lnTo>
                    <a:pt x="8599" y="17762"/>
                  </a:lnTo>
                  <a:close/>
                  <a:moveTo>
                    <a:pt x="12906" y="17855"/>
                  </a:moveTo>
                  <a:lnTo>
                    <a:pt x="12890" y="17762"/>
                  </a:lnTo>
                  <a:lnTo>
                    <a:pt x="12803" y="17762"/>
                  </a:lnTo>
                  <a:lnTo>
                    <a:pt x="12803" y="17744"/>
                  </a:lnTo>
                  <a:lnTo>
                    <a:pt x="12962" y="17744"/>
                  </a:lnTo>
                  <a:lnTo>
                    <a:pt x="12906" y="17855"/>
                  </a:lnTo>
                  <a:close/>
                  <a:moveTo>
                    <a:pt x="13199" y="18114"/>
                  </a:moveTo>
                  <a:lnTo>
                    <a:pt x="13152" y="18133"/>
                  </a:lnTo>
                  <a:lnTo>
                    <a:pt x="13080" y="18022"/>
                  </a:lnTo>
                  <a:lnTo>
                    <a:pt x="13009" y="17985"/>
                  </a:lnTo>
                  <a:lnTo>
                    <a:pt x="12978" y="17910"/>
                  </a:lnTo>
                  <a:lnTo>
                    <a:pt x="13049" y="17744"/>
                  </a:lnTo>
                  <a:lnTo>
                    <a:pt x="13065" y="17744"/>
                  </a:lnTo>
                  <a:lnTo>
                    <a:pt x="13073" y="17966"/>
                  </a:lnTo>
                  <a:lnTo>
                    <a:pt x="13183" y="17966"/>
                  </a:lnTo>
                  <a:lnTo>
                    <a:pt x="13199" y="18114"/>
                  </a:lnTo>
                  <a:lnTo>
                    <a:pt x="13199" y="18114"/>
                  </a:lnTo>
                  <a:close/>
                  <a:moveTo>
                    <a:pt x="14189" y="14406"/>
                  </a:moveTo>
                  <a:lnTo>
                    <a:pt x="14221" y="14555"/>
                  </a:lnTo>
                  <a:lnTo>
                    <a:pt x="14221" y="14555"/>
                  </a:lnTo>
                  <a:lnTo>
                    <a:pt x="14229" y="14573"/>
                  </a:lnTo>
                  <a:lnTo>
                    <a:pt x="14284" y="14592"/>
                  </a:lnTo>
                  <a:cubicBezTo>
                    <a:pt x="14276" y="14610"/>
                    <a:pt x="14268" y="14629"/>
                    <a:pt x="14260" y="14647"/>
                  </a:cubicBezTo>
                  <a:cubicBezTo>
                    <a:pt x="14149" y="14443"/>
                    <a:pt x="14023" y="14332"/>
                    <a:pt x="13904" y="14184"/>
                  </a:cubicBezTo>
                  <a:lnTo>
                    <a:pt x="13429" y="14147"/>
                  </a:lnTo>
                  <a:lnTo>
                    <a:pt x="12447" y="6211"/>
                  </a:lnTo>
                  <a:lnTo>
                    <a:pt x="16849" y="6211"/>
                  </a:lnTo>
                  <a:lnTo>
                    <a:pt x="16960" y="7101"/>
                  </a:lnTo>
                  <a:lnTo>
                    <a:pt x="14189" y="14406"/>
                  </a:lnTo>
                  <a:close/>
                  <a:moveTo>
                    <a:pt x="21085" y="14684"/>
                  </a:moveTo>
                  <a:lnTo>
                    <a:pt x="18940" y="14684"/>
                  </a:lnTo>
                  <a:cubicBezTo>
                    <a:pt x="18940" y="14666"/>
                    <a:pt x="18940" y="14629"/>
                    <a:pt x="18940" y="14610"/>
                  </a:cubicBezTo>
                  <a:lnTo>
                    <a:pt x="21046" y="13590"/>
                  </a:lnTo>
                  <a:cubicBezTo>
                    <a:pt x="21070" y="13961"/>
                    <a:pt x="21085" y="14313"/>
                    <a:pt x="21085" y="14684"/>
                  </a:cubicBezTo>
                  <a:close/>
                  <a:moveTo>
                    <a:pt x="21038" y="13553"/>
                  </a:moveTo>
                  <a:lnTo>
                    <a:pt x="18932" y="14573"/>
                  </a:lnTo>
                  <a:cubicBezTo>
                    <a:pt x="18924" y="14517"/>
                    <a:pt x="18916" y="14462"/>
                    <a:pt x="18908" y="14425"/>
                  </a:cubicBezTo>
                  <a:lnTo>
                    <a:pt x="20769" y="11829"/>
                  </a:lnTo>
                  <a:cubicBezTo>
                    <a:pt x="20895" y="12330"/>
                    <a:pt x="20983" y="12923"/>
                    <a:pt x="21038" y="13553"/>
                  </a:cubicBezTo>
                  <a:close/>
                  <a:moveTo>
                    <a:pt x="20753" y="11755"/>
                  </a:moveTo>
                  <a:lnTo>
                    <a:pt x="18892" y="14351"/>
                  </a:lnTo>
                  <a:cubicBezTo>
                    <a:pt x="18884" y="14332"/>
                    <a:pt x="18884" y="14313"/>
                    <a:pt x="18876" y="14295"/>
                  </a:cubicBezTo>
                  <a:lnTo>
                    <a:pt x="20492" y="10865"/>
                  </a:lnTo>
                  <a:cubicBezTo>
                    <a:pt x="20595" y="11143"/>
                    <a:pt x="20682" y="11440"/>
                    <a:pt x="20753" y="11755"/>
                  </a:cubicBezTo>
                  <a:close/>
                  <a:moveTo>
                    <a:pt x="20476" y="10828"/>
                  </a:moveTo>
                  <a:lnTo>
                    <a:pt x="18861" y="14258"/>
                  </a:lnTo>
                  <a:cubicBezTo>
                    <a:pt x="18845" y="14221"/>
                    <a:pt x="18829" y="14184"/>
                    <a:pt x="18805" y="14147"/>
                  </a:cubicBezTo>
                  <a:lnTo>
                    <a:pt x="19882" y="9641"/>
                  </a:lnTo>
                  <a:cubicBezTo>
                    <a:pt x="20104" y="9956"/>
                    <a:pt x="20309" y="10346"/>
                    <a:pt x="20476" y="10828"/>
                  </a:cubicBezTo>
                  <a:close/>
                  <a:moveTo>
                    <a:pt x="19858" y="9604"/>
                  </a:moveTo>
                  <a:lnTo>
                    <a:pt x="18781" y="14110"/>
                  </a:lnTo>
                  <a:cubicBezTo>
                    <a:pt x="18773" y="14091"/>
                    <a:pt x="18765" y="14091"/>
                    <a:pt x="18758" y="14072"/>
                  </a:cubicBezTo>
                  <a:lnTo>
                    <a:pt x="19446" y="9141"/>
                  </a:lnTo>
                  <a:cubicBezTo>
                    <a:pt x="19597" y="9270"/>
                    <a:pt x="19731" y="9419"/>
                    <a:pt x="19858" y="9604"/>
                  </a:cubicBezTo>
                  <a:close/>
                  <a:moveTo>
                    <a:pt x="18670" y="8825"/>
                  </a:moveTo>
                  <a:cubicBezTo>
                    <a:pt x="18940" y="8825"/>
                    <a:pt x="19193" y="8937"/>
                    <a:pt x="19431" y="9122"/>
                  </a:cubicBezTo>
                  <a:lnTo>
                    <a:pt x="18742" y="14054"/>
                  </a:lnTo>
                  <a:cubicBezTo>
                    <a:pt x="18718" y="14035"/>
                    <a:pt x="18694" y="14035"/>
                    <a:pt x="18671" y="14035"/>
                  </a:cubicBezTo>
                  <a:lnTo>
                    <a:pt x="18671" y="8825"/>
                  </a:lnTo>
                  <a:close/>
                  <a:moveTo>
                    <a:pt x="18670" y="15407"/>
                  </a:moveTo>
                  <a:cubicBezTo>
                    <a:pt x="18678" y="15407"/>
                    <a:pt x="18694" y="15407"/>
                    <a:pt x="18702" y="15407"/>
                  </a:cubicBezTo>
                  <a:lnTo>
                    <a:pt x="19122" y="20525"/>
                  </a:lnTo>
                  <a:cubicBezTo>
                    <a:pt x="18979" y="20599"/>
                    <a:pt x="18829" y="20636"/>
                    <a:pt x="18670" y="20636"/>
                  </a:cubicBezTo>
                  <a:lnTo>
                    <a:pt x="18670" y="15407"/>
                  </a:lnTo>
                  <a:close/>
                  <a:moveTo>
                    <a:pt x="18647" y="8825"/>
                  </a:moveTo>
                  <a:lnTo>
                    <a:pt x="18647" y="14035"/>
                  </a:lnTo>
                  <a:cubicBezTo>
                    <a:pt x="18639" y="14035"/>
                    <a:pt x="18623" y="14035"/>
                    <a:pt x="18615" y="14035"/>
                  </a:cubicBezTo>
                  <a:lnTo>
                    <a:pt x="18195" y="8918"/>
                  </a:lnTo>
                  <a:cubicBezTo>
                    <a:pt x="18338" y="8862"/>
                    <a:pt x="18488" y="8825"/>
                    <a:pt x="18647" y="8825"/>
                  </a:cubicBezTo>
                  <a:close/>
                  <a:moveTo>
                    <a:pt x="18639" y="15407"/>
                  </a:moveTo>
                  <a:lnTo>
                    <a:pt x="18639" y="20617"/>
                  </a:lnTo>
                  <a:cubicBezTo>
                    <a:pt x="18370" y="20617"/>
                    <a:pt x="18116" y="20506"/>
                    <a:pt x="17879" y="20321"/>
                  </a:cubicBezTo>
                  <a:lnTo>
                    <a:pt x="18568" y="15389"/>
                  </a:lnTo>
                  <a:cubicBezTo>
                    <a:pt x="18599" y="15389"/>
                    <a:pt x="18623" y="15407"/>
                    <a:pt x="18639" y="15407"/>
                  </a:cubicBezTo>
                  <a:close/>
                  <a:moveTo>
                    <a:pt x="18172" y="8937"/>
                  </a:moveTo>
                  <a:lnTo>
                    <a:pt x="18591" y="14054"/>
                  </a:lnTo>
                  <a:cubicBezTo>
                    <a:pt x="18575" y="14054"/>
                    <a:pt x="18568" y="14072"/>
                    <a:pt x="18552" y="14072"/>
                  </a:cubicBezTo>
                  <a:lnTo>
                    <a:pt x="18465" y="13850"/>
                  </a:lnTo>
                  <a:lnTo>
                    <a:pt x="17784" y="11013"/>
                  </a:lnTo>
                  <a:lnTo>
                    <a:pt x="17570" y="9437"/>
                  </a:lnTo>
                  <a:cubicBezTo>
                    <a:pt x="17760" y="9215"/>
                    <a:pt x="17958" y="9048"/>
                    <a:pt x="18172" y="8937"/>
                  </a:cubicBezTo>
                  <a:close/>
                  <a:moveTo>
                    <a:pt x="18393" y="13683"/>
                  </a:moveTo>
                  <a:lnTo>
                    <a:pt x="18021" y="12738"/>
                  </a:lnTo>
                  <a:lnTo>
                    <a:pt x="17823" y="11310"/>
                  </a:lnTo>
                  <a:lnTo>
                    <a:pt x="18393" y="13683"/>
                  </a:lnTo>
                  <a:close/>
                  <a:moveTo>
                    <a:pt x="17396" y="9678"/>
                  </a:moveTo>
                  <a:lnTo>
                    <a:pt x="17855" y="12459"/>
                  </a:lnTo>
                  <a:lnTo>
                    <a:pt x="17063" y="10272"/>
                  </a:lnTo>
                  <a:cubicBezTo>
                    <a:pt x="17166" y="10049"/>
                    <a:pt x="17277" y="9845"/>
                    <a:pt x="17396" y="9678"/>
                  </a:cubicBezTo>
                  <a:close/>
                  <a:moveTo>
                    <a:pt x="17047" y="10309"/>
                  </a:moveTo>
                  <a:lnTo>
                    <a:pt x="17887" y="12626"/>
                  </a:lnTo>
                  <a:lnTo>
                    <a:pt x="17950" y="12997"/>
                  </a:lnTo>
                  <a:lnTo>
                    <a:pt x="17958" y="13016"/>
                  </a:lnTo>
                  <a:lnTo>
                    <a:pt x="17958" y="13016"/>
                  </a:lnTo>
                  <a:lnTo>
                    <a:pt x="18457" y="14258"/>
                  </a:lnTo>
                  <a:cubicBezTo>
                    <a:pt x="18449" y="14295"/>
                    <a:pt x="18433" y="14313"/>
                    <a:pt x="18425" y="14351"/>
                  </a:cubicBezTo>
                  <a:lnTo>
                    <a:pt x="16564" y="11755"/>
                  </a:lnTo>
                  <a:cubicBezTo>
                    <a:pt x="16683" y="11199"/>
                    <a:pt x="16849" y="10717"/>
                    <a:pt x="17047" y="10309"/>
                  </a:cubicBezTo>
                  <a:close/>
                  <a:moveTo>
                    <a:pt x="16541" y="11792"/>
                  </a:moveTo>
                  <a:lnTo>
                    <a:pt x="18401" y="14388"/>
                  </a:lnTo>
                  <a:cubicBezTo>
                    <a:pt x="18393" y="14406"/>
                    <a:pt x="18393" y="14425"/>
                    <a:pt x="18385" y="14462"/>
                  </a:cubicBezTo>
                  <a:lnTo>
                    <a:pt x="16351" y="12775"/>
                  </a:lnTo>
                  <a:cubicBezTo>
                    <a:pt x="16406" y="12441"/>
                    <a:pt x="16469" y="12107"/>
                    <a:pt x="16541" y="11792"/>
                  </a:cubicBezTo>
                  <a:close/>
                  <a:moveTo>
                    <a:pt x="16351" y="12849"/>
                  </a:moveTo>
                  <a:lnTo>
                    <a:pt x="18385" y="14536"/>
                  </a:lnTo>
                  <a:cubicBezTo>
                    <a:pt x="18378" y="14592"/>
                    <a:pt x="18378" y="14647"/>
                    <a:pt x="18378" y="14703"/>
                  </a:cubicBezTo>
                  <a:lnTo>
                    <a:pt x="16232" y="14703"/>
                  </a:lnTo>
                  <a:cubicBezTo>
                    <a:pt x="16224" y="14054"/>
                    <a:pt x="16271" y="13424"/>
                    <a:pt x="16351" y="12849"/>
                  </a:cubicBezTo>
                  <a:close/>
                  <a:moveTo>
                    <a:pt x="16224" y="14758"/>
                  </a:moveTo>
                  <a:lnTo>
                    <a:pt x="18370" y="14758"/>
                  </a:lnTo>
                  <a:cubicBezTo>
                    <a:pt x="18370" y="14777"/>
                    <a:pt x="18370" y="14814"/>
                    <a:pt x="18370" y="14833"/>
                  </a:cubicBezTo>
                  <a:lnTo>
                    <a:pt x="16263" y="15852"/>
                  </a:lnTo>
                  <a:cubicBezTo>
                    <a:pt x="16240" y="15482"/>
                    <a:pt x="16224" y="15129"/>
                    <a:pt x="16224" y="14758"/>
                  </a:cubicBezTo>
                  <a:close/>
                  <a:moveTo>
                    <a:pt x="16271" y="15889"/>
                  </a:moveTo>
                  <a:lnTo>
                    <a:pt x="18378" y="14870"/>
                  </a:lnTo>
                  <a:cubicBezTo>
                    <a:pt x="18385" y="14925"/>
                    <a:pt x="18393" y="14981"/>
                    <a:pt x="18401" y="15018"/>
                  </a:cubicBezTo>
                  <a:lnTo>
                    <a:pt x="16541" y="17614"/>
                  </a:lnTo>
                  <a:cubicBezTo>
                    <a:pt x="16414" y="17113"/>
                    <a:pt x="16327" y="16520"/>
                    <a:pt x="16271" y="15889"/>
                  </a:cubicBezTo>
                  <a:close/>
                  <a:moveTo>
                    <a:pt x="16556" y="17688"/>
                  </a:moveTo>
                  <a:lnTo>
                    <a:pt x="18417" y="15092"/>
                  </a:lnTo>
                  <a:cubicBezTo>
                    <a:pt x="18425" y="15111"/>
                    <a:pt x="18425" y="15129"/>
                    <a:pt x="18433" y="15148"/>
                  </a:cubicBezTo>
                  <a:lnTo>
                    <a:pt x="16818" y="18578"/>
                  </a:lnTo>
                  <a:cubicBezTo>
                    <a:pt x="16723" y="18300"/>
                    <a:pt x="16636" y="18003"/>
                    <a:pt x="16556" y="17688"/>
                  </a:cubicBezTo>
                  <a:close/>
                  <a:moveTo>
                    <a:pt x="16834" y="18633"/>
                  </a:moveTo>
                  <a:lnTo>
                    <a:pt x="18449" y="15203"/>
                  </a:lnTo>
                  <a:cubicBezTo>
                    <a:pt x="18465" y="15240"/>
                    <a:pt x="18480" y="15278"/>
                    <a:pt x="18504" y="15315"/>
                  </a:cubicBezTo>
                  <a:lnTo>
                    <a:pt x="17427" y="19820"/>
                  </a:lnTo>
                  <a:cubicBezTo>
                    <a:pt x="17206" y="19486"/>
                    <a:pt x="17008" y="19097"/>
                    <a:pt x="16834" y="18633"/>
                  </a:cubicBezTo>
                  <a:close/>
                  <a:moveTo>
                    <a:pt x="18520" y="15333"/>
                  </a:moveTo>
                  <a:cubicBezTo>
                    <a:pt x="18528" y="15352"/>
                    <a:pt x="18536" y="15352"/>
                    <a:pt x="18552" y="15370"/>
                  </a:cubicBezTo>
                  <a:lnTo>
                    <a:pt x="17863" y="20302"/>
                  </a:lnTo>
                  <a:cubicBezTo>
                    <a:pt x="17720" y="20191"/>
                    <a:pt x="17586" y="20024"/>
                    <a:pt x="17451" y="19857"/>
                  </a:cubicBezTo>
                  <a:lnTo>
                    <a:pt x="18520" y="15333"/>
                  </a:lnTo>
                  <a:close/>
                  <a:moveTo>
                    <a:pt x="18655" y="21099"/>
                  </a:moveTo>
                  <a:cubicBezTo>
                    <a:pt x="18314" y="21099"/>
                    <a:pt x="17997" y="20951"/>
                    <a:pt x="17697" y="20673"/>
                  </a:cubicBezTo>
                  <a:cubicBezTo>
                    <a:pt x="17997" y="20951"/>
                    <a:pt x="18314" y="21099"/>
                    <a:pt x="18655" y="21099"/>
                  </a:cubicBezTo>
                  <a:cubicBezTo>
                    <a:pt x="18702" y="21099"/>
                    <a:pt x="18750" y="21099"/>
                    <a:pt x="18797" y="21081"/>
                  </a:cubicBezTo>
                  <a:cubicBezTo>
                    <a:pt x="18750" y="21099"/>
                    <a:pt x="18702" y="21099"/>
                    <a:pt x="18655" y="21099"/>
                  </a:cubicBezTo>
                  <a:close/>
                  <a:moveTo>
                    <a:pt x="19557" y="20710"/>
                  </a:moveTo>
                  <a:cubicBezTo>
                    <a:pt x="19549" y="20710"/>
                    <a:pt x="19541" y="20729"/>
                    <a:pt x="19541" y="20729"/>
                  </a:cubicBezTo>
                  <a:cubicBezTo>
                    <a:pt x="19573" y="20710"/>
                    <a:pt x="19605" y="20673"/>
                    <a:pt x="19629" y="20654"/>
                  </a:cubicBezTo>
                  <a:cubicBezTo>
                    <a:pt x="19605" y="20673"/>
                    <a:pt x="19581" y="20692"/>
                    <a:pt x="19557" y="20710"/>
                  </a:cubicBezTo>
                  <a:close/>
                  <a:moveTo>
                    <a:pt x="19138" y="20506"/>
                  </a:moveTo>
                  <a:lnTo>
                    <a:pt x="18718" y="15389"/>
                  </a:lnTo>
                  <a:cubicBezTo>
                    <a:pt x="18742" y="15370"/>
                    <a:pt x="18765" y="15352"/>
                    <a:pt x="18781" y="15333"/>
                  </a:cubicBezTo>
                  <a:lnTo>
                    <a:pt x="19858" y="19839"/>
                  </a:lnTo>
                  <a:cubicBezTo>
                    <a:pt x="19636" y="20154"/>
                    <a:pt x="19399" y="20376"/>
                    <a:pt x="19138" y="20506"/>
                  </a:cubicBezTo>
                  <a:close/>
                  <a:moveTo>
                    <a:pt x="19882" y="19802"/>
                  </a:moveTo>
                  <a:lnTo>
                    <a:pt x="18805" y="15296"/>
                  </a:lnTo>
                  <a:cubicBezTo>
                    <a:pt x="18813" y="15278"/>
                    <a:pt x="18821" y="15259"/>
                    <a:pt x="18829" y="15259"/>
                  </a:cubicBezTo>
                  <a:lnTo>
                    <a:pt x="20246" y="19171"/>
                  </a:lnTo>
                  <a:cubicBezTo>
                    <a:pt x="20135" y="19412"/>
                    <a:pt x="20009" y="19616"/>
                    <a:pt x="19882" y="19802"/>
                  </a:cubicBezTo>
                  <a:close/>
                  <a:moveTo>
                    <a:pt x="20262" y="19134"/>
                  </a:moveTo>
                  <a:lnTo>
                    <a:pt x="18845" y="15222"/>
                  </a:lnTo>
                  <a:cubicBezTo>
                    <a:pt x="18861" y="15185"/>
                    <a:pt x="18876" y="15148"/>
                    <a:pt x="18884" y="15092"/>
                  </a:cubicBezTo>
                  <a:lnTo>
                    <a:pt x="20745" y="17688"/>
                  </a:lnTo>
                  <a:cubicBezTo>
                    <a:pt x="20626" y="18226"/>
                    <a:pt x="20460" y="18726"/>
                    <a:pt x="20262" y="19134"/>
                  </a:cubicBezTo>
                  <a:close/>
                  <a:moveTo>
                    <a:pt x="20769" y="17651"/>
                  </a:moveTo>
                  <a:lnTo>
                    <a:pt x="18908" y="15055"/>
                  </a:lnTo>
                  <a:cubicBezTo>
                    <a:pt x="18916" y="15037"/>
                    <a:pt x="18916" y="15018"/>
                    <a:pt x="18924" y="14981"/>
                  </a:cubicBezTo>
                  <a:lnTo>
                    <a:pt x="20959" y="16668"/>
                  </a:lnTo>
                  <a:cubicBezTo>
                    <a:pt x="20903" y="17002"/>
                    <a:pt x="20840" y="17336"/>
                    <a:pt x="20769" y="17651"/>
                  </a:cubicBezTo>
                  <a:close/>
                  <a:moveTo>
                    <a:pt x="20959" y="16594"/>
                  </a:moveTo>
                  <a:lnTo>
                    <a:pt x="18924" y="14907"/>
                  </a:lnTo>
                  <a:cubicBezTo>
                    <a:pt x="18932" y="14851"/>
                    <a:pt x="18932" y="14796"/>
                    <a:pt x="18932" y="14740"/>
                  </a:cubicBezTo>
                  <a:lnTo>
                    <a:pt x="21078" y="14740"/>
                  </a:lnTo>
                  <a:cubicBezTo>
                    <a:pt x="21085" y="15389"/>
                    <a:pt x="21038" y="16019"/>
                    <a:pt x="20959" y="16594"/>
                  </a:cubicBezTo>
                  <a:close/>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5617F8D7-BD41-4C7D-8EC0-E68FEEEB5248}"/>
                </a:ext>
              </a:extLst>
            </p:cNvPr>
            <p:cNvSpPr/>
            <p:nvPr/>
          </p:nvSpPr>
          <p:spPr>
            <a:xfrm>
              <a:off x="42125899" y="13906500"/>
              <a:ext cx="652482" cy="932502"/>
            </a:xfrm>
            <a:custGeom>
              <a:avLst/>
              <a:gdLst/>
              <a:ahLst/>
              <a:cxnLst>
                <a:cxn ang="0">
                  <a:pos x="wd2" y="hd2"/>
                </a:cxn>
                <a:cxn ang="5400000">
                  <a:pos x="wd2" y="hd2"/>
                </a:cxn>
                <a:cxn ang="10800000">
                  <a:pos x="wd2" y="hd2"/>
                </a:cxn>
                <a:cxn ang="16200000">
                  <a:pos x="wd2" y="hd2"/>
                </a:cxn>
              </a:cxnLst>
              <a:rect l="0" t="0" r="r" b="b"/>
              <a:pathLst>
                <a:path w="21098" h="21260" extrusionOk="0">
                  <a:moveTo>
                    <a:pt x="11451" y="21232"/>
                  </a:moveTo>
                  <a:cubicBezTo>
                    <a:pt x="10671" y="21145"/>
                    <a:pt x="9932" y="20798"/>
                    <a:pt x="9521" y="20306"/>
                  </a:cubicBezTo>
                  <a:lnTo>
                    <a:pt x="282" y="8116"/>
                  </a:lnTo>
                  <a:cubicBezTo>
                    <a:pt x="-47" y="7710"/>
                    <a:pt x="-88" y="7218"/>
                    <a:pt x="158" y="6784"/>
                  </a:cubicBezTo>
                  <a:cubicBezTo>
                    <a:pt x="405" y="6349"/>
                    <a:pt x="898" y="6031"/>
                    <a:pt x="1554" y="5857"/>
                  </a:cubicBezTo>
                  <a:lnTo>
                    <a:pt x="17488" y="37"/>
                  </a:lnTo>
                  <a:cubicBezTo>
                    <a:pt x="18802" y="-310"/>
                    <a:pt x="20444" y="1862"/>
                    <a:pt x="20978" y="2701"/>
                  </a:cubicBezTo>
                  <a:cubicBezTo>
                    <a:pt x="21512" y="3570"/>
                    <a:pt x="20157" y="5133"/>
                    <a:pt x="18884" y="5452"/>
                  </a:cubicBezTo>
                  <a:lnTo>
                    <a:pt x="6072" y="8318"/>
                  </a:lnTo>
                  <a:lnTo>
                    <a:pt x="14120" y="18916"/>
                  </a:lnTo>
                  <a:cubicBezTo>
                    <a:pt x="14736" y="19755"/>
                    <a:pt x="14244" y="20740"/>
                    <a:pt x="12971" y="21116"/>
                  </a:cubicBezTo>
                  <a:cubicBezTo>
                    <a:pt x="12478" y="21261"/>
                    <a:pt x="11944" y="21290"/>
                    <a:pt x="11451" y="21232"/>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78033A2E-B039-4B96-9C98-AB4BED14A7C5}"/>
                </a:ext>
              </a:extLst>
            </p:cNvPr>
            <p:cNvSpPr/>
            <p:nvPr/>
          </p:nvSpPr>
          <p:spPr>
            <a:xfrm>
              <a:off x="41998900" y="13423899"/>
              <a:ext cx="604759" cy="628614"/>
            </a:xfrm>
            <a:custGeom>
              <a:avLst/>
              <a:gdLst/>
              <a:ahLst/>
              <a:cxnLst>
                <a:cxn ang="0">
                  <a:pos x="wd2" y="hd2"/>
                </a:cxn>
                <a:cxn ang="5400000">
                  <a:pos x="wd2" y="hd2"/>
                </a:cxn>
                <a:cxn ang="10800000">
                  <a:pos x="wd2" y="hd2"/>
                </a:cxn>
                <a:cxn ang="16200000">
                  <a:pos x="wd2" y="hd2"/>
                </a:cxn>
              </a:cxnLst>
              <a:rect l="0" t="0" r="r" b="b"/>
              <a:pathLst>
                <a:path w="20779" h="20882" extrusionOk="0">
                  <a:moveTo>
                    <a:pt x="2127" y="20767"/>
                  </a:moveTo>
                  <a:cubicBezTo>
                    <a:pt x="1516" y="20683"/>
                    <a:pt x="992" y="21147"/>
                    <a:pt x="556" y="20641"/>
                  </a:cubicBezTo>
                  <a:cubicBezTo>
                    <a:pt x="-317" y="19544"/>
                    <a:pt x="-142" y="17941"/>
                    <a:pt x="948" y="17013"/>
                  </a:cubicBezTo>
                  <a:lnTo>
                    <a:pt x="10679" y="8955"/>
                  </a:lnTo>
                  <a:lnTo>
                    <a:pt x="13385" y="1952"/>
                  </a:lnTo>
                  <a:cubicBezTo>
                    <a:pt x="13996" y="686"/>
                    <a:pt x="16614" y="-453"/>
                    <a:pt x="17879" y="180"/>
                  </a:cubicBezTo>
                  <a:cubicBezTo>
                    <a:pt x="19145" y="813"/>
                    <a:pt x="21283" y="3555"/>
                    <a:pt x="20672" y="4820"/>
                  </a:cubicBezTo>
                  <a:lnTo>
                    <a:pt x="15043" y="10938"/>
                  </a:lnTo>
                  <a:cubicBezTo>
                    <a:pt x="14868" y="11275"/>
                    <a:pt x="14650" y="11570"/>
                    <a:pt x="14345" y="11781"/>
                  </a:cubicBezTo>
                  <a:lnTo>
                    <a:pt x="4177" y="20177"/>
                  </a:lnTo>
                  <a:cubicBezTo>
                    <a:pt x="3567" y="20683"/>
                    <a:pt x="2825" y="20894"/>
                    <a:pt x="2127" y="20767"/>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4EDD96AA-CB00-47D0-AB82-5EED36AF3622}"/>
                </a:ext>
              </a:extLst>
            </p:cNvPr>
            <p:cNvSpPr/>
            <p:nvPr/>
          </p:nvSpPr>
          <p:spPr>
            <a:xfrm>
              <a:off x="42379899" y="13411199"/>
              <a:ext cx="493726" cy="688166"/>
            </a:xfrm>
            <a:custGeom>
              <a:avLst/>
              <a:gdLst/>
              <a:ahLst/>
              <a:cxnLst>
                <a:cxn ang="0">
                  <a:pos x="wd2" y="hd2"/>
                </a:cxn>
                <a:cxn ang="5400000">
                  <a:pos x="wd2" y="hd2"/>
                </a:cxn>
                <a:cxn ang="10800000">
                  <a:pos x="wd2" y="hd2"/>
                </a:cxn>
                <a:cxn ang="16200000">
                  <a:pos x="wd2" y="hd2"/>
                </a:cxn>
              </a:cxnLst>
              <a:rect l="0" t="0" r="r" b="b"/>
              <a:pathLst>
                <a:path w="20582" h="19475" extrusionOk="0">
                  <a:moveTo>
                    <a:pt x="1800" y="8"/>
                  </a:moveTo>
                  <a:cubicBezTo>
                    <a:pt x="1800" y="8"/>
                    <a:pt x="8523" y="-423"/>
                    <a:pt x="14718" y="5004"/>
                  </a:cubicBezTo>
                  <a:cubicBezTo>
                    <a:pt x="20912" y="10431"/>
                    <a:pt x="21600" y="15211"/>
                    <a:pt x="19535" y="18194"/>
                  </a:cubicBezTo>
                  <a:cubicBezTo>
                    <a:pt x="17471" y="21177"/>
                    <a:pt x="5135" y="18014"/>
                    <a:pt x="5135" y="18014"/>
                  </a:cubicBezTo>
                  <a:cubicBezTo>
                    <a:pt x="5135" y="18014"/>
                    <a:pt x="8629" y="15427"/>
                    <a:pt x="8629" y="13378"/>
                  </a:cubicBezTo>
                  <a:cubicBezTo>
                    <a:pt x="8629" y="11329"/>
                    <a:pt x="1006" y="8203"/>
                    <a:pt x="1006" y="8203"/>
                  </a:cubicBezTo>
                  <a:lnTo>
                    <a:pt x="0" y="2416"/>
                  </a:lnTo>
                  <a:lnTo>
                    <a:pt x="1800" y="8"/>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5973151E-A34A-4754-9558-7CFDCE9A1614}"/>
                </a:ext>
              </a:extLst>
            </p:cNvPr>
            <p:cNvSpPr/>
            <p:nvPr/>
          </p:nvSpPr>
          <p:spPr>
            <a:xfrm>
              <a:off x="43522899" y="13258800"/>
              <a:ext cx="244039" cy="297303"/>
            </a:xfrm>
            <a:custGeom>
              <a:avLst/>
              <a:gdLst/>
              <a:ahLst/>
              <a:cxnLst>
                <a:cxn ang="0">
                  <a:pos x="wd2" y="hd2"/>
                </a:cxn>
                <a:cxn ang="5400000">
                  <a:pos x="wd2" y="hd2"/>
                </a:cxn>
                <a:cxn ang="10800000">
                  <a:pos x="wd2" y="hd2"/>
                </a:cxn>
                <a:cxn ang="16200000">
                  <a:pos x="wd2" y="hd2"/>
                </a:cxn>
              </a:cxnLst>
              <a:rect l="0" t="0" r="r" b="b"/>
              <a:pathLst>
                <a:path w="18911" h="19297" extrusionOk="0">
                  <a:moveTo>
                    <a:pt x="1194" y="6753"/>
                  </a:moveTo>
                  <a:cubicBezTo>
                    <a:pt x="3732" y="1672"/>
                    <a:pt x="9489" y="-1152"/>
                    <a:pt x="14052" y="447"/>
                  </a:cubicBezTo>
                  <a:cubicBezTo>
                    <a:pt x="18614" y="2045"/>
                    <a:pt x="20256" y="7461"/>
                    <a:pt x="17718" y="12543"/>
                  </a:cubicBezTo>
                  <a:cubicBezTo>
                    <a:pt x="15180" y="17624"/>
                    <a:pt x="9423" y="20448"/>
                    <a:pt x="4860" y="18849"/>
                  </a:cubicBezTo>
                  <a:cubicBezTo>
                    <a:pt x="298" y="17251"/>
                    <a:pt x="-1344" y="11835"/>
                    <a:pt x="1194" y="6753"/>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92AF6000-154D-467E-B184-6B9996EEBA7C}"/>
                </a:ext>
              </a:extLst>
            </p:cNvPr>
            <p:cNvSpPr/>
            <p:nvPr/>
          </p:nvSpPr>
          <p:spPr>
            <a:xfrm>
              <a:off x="43103800" y="13957300"/>
              <a:ext cx="420234" cy="1133213"/>
            </a:xfrm>
            <a:custGeom>
              <a:avLst/>
              <a:gdLst/>
              <a:ahLst/>
              <a:cxnLst>
                <a:cxn ang="0">
                  <a:pos x="wd2" y="hd2"/>
                </a:cxn>
                <a:cxn ang="5400000">
                  <a:pos x="wd2" y="hd2"/>
                </a:cxn>
                <a:cxn ang="10800000">
                  <a:pos x="wd2" y="hd2"/>
                </a:cxn>
                <a:cxn ang="16200000">
                  <a:pos x="wd2" y="hd2"/>
                </a:cxn>
              </a:cxnLst>
              <a:rect l="0" t="0" r="r" b="b"/>
              <a:pathLst>
                <a:path w="20838" h="21320" extrusionOk="0">
                  <a:moveTo>
                    <a:pt x="17642" y="21313"/>
                  </a:moveTo>
                  <a:cubicBezTo>
                    <a:pt x="17705" y="21313"/>
                    <a:pt x="17768" y="21313"/>
                    <a:pt x="17831" y="21313"/>
                  </a:cubicBezTo>
                  <a:cubicBezTo>
                    <a:pt x="19784" y="21194"/>
                    <a:pt x="21106" y="20477"/>
                    <a:pt x="20791" y="19736"/>
                  </a:cubicBezTo>
                  <a:lnTo>
                    <a:pt x="16257" y="9677"/>
                  </a:lnTo>
                  <a:cubicBezTo>
                    <a:pt x="16194" y="9581"/>
                    <a:pt x="16131" y="9486"/>
                    <a:pt x="16068" y="9390"/>
                  </a:cubicBezTo>
                  <a:lnTo>
                    <a:pt x="10212" y="1099"/>
                  </a:lnTo>
                  <a:cubicBezTo>
                    <a:pt x="9456" y="406"/>
                    <a:pt x="4166" y="-215"/>
                    <a:pt x="2277" y="72"/>
                  </a:cubicBezTo>
                  <a:cubicBezTo>
                    <a:pt x="451" y="358"/>
                    <a:pt x="-494" y="1147"/>
                    <a:pt x="262" y="1840"/>
                  </a:cubicBezTo>
                  <a:lnTo>
                    <a:pt x="9204" y="10250"/>
                  </a:lnTo>
                  <a:lnTo>
                    <a:pt x="13675" y="20166"/>
                  </a:lnTo>
                  <a:cubicBezTo>
                    <a:pt x="13990" y="20907"/>
                    <a:pt x="15753" y="21385"/>
                    <a:pt x="17642" y="21313"/>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202E2808-1A84-44EF-A855-10963348ED74}"/>
                </a:ext>
              </a:extLst>
            </p:cNvPr>
            <p:cNvSpPr/>
            <p:nvPr/>
          </p:nvSpPr>
          <p:spPr>
            <a:xfrm>
              <a:off x="43357799" y="13423899"/>
              <a:ext cx="604760" cy="628614"/>
            </a:xfrm>
            <a:custGeom>
              <a:avLst/>
              <a:gdLst/>
              <a:ahLst/>
              <a:cxnLst>
                <a:cxn ang="0">
                  <a:pos x="wd2" y="hd2"/>
                </a:cxn>
                <a:cxn ang="5400000">
                  <a:pos x="wd2" y="hd2"/>
                </a:cxn>
                <a:cxn ang="10800000">
                  <a:pos x="wd2" y="hd2"/>
                </a:cxn>
                <a:cxn ang="16200000">
                  <a:pos x="wd2" y="hd2"/>
                </a:cxn>
              </a:cxnLst>
              <a:rect l="0" t="0" r="r" b="b"/>
              <a:pathLst>
                <a:path w="20779" h="20882" extrusionOk="0">
                  <a:moveTo>
                    <a:pt x="18652" y="20767"/>
                  </a:moveTo>
                  <a:cubicBezTo>
                    <a:pt x="19263" y="20683"/>
                    <a:pt x="19787" y="21147"/>
                    <a:pt x="20223" y="20641"/>
                  </a:cubicBezTo>
                  <a:cubicBezTo>
                    <a:pt x="21096" y="19544"/>
                    <a:pt x="20921" y="17941"/>
                    <a:pt x="19831" y="17013"/>
                  </a:cubicBezTo>
                  <a:lnTo>
                    <a:pt x="10100" y="8955"/>
                  </a:lnTo>
                  <a:lnTo>
                    <a:pt x="7394" y="1952"/>
                  </a:lnTo>
                  <a:cubicBezTo>
                    <a:pt x="6783" y="686"/>
                    <a:pt x="4165" y="-453"/>
                    <a:pt x="2900" y="180"/>
                  </a:cubicBezTo>
                  <a:cubicBezTo>
                    <a:pt x="1634" y="813"/>
                    <a:pt x="-504" y="3555"/>
                    <a:pt x="107" y="4820"/>
                  </a:cubicBezTo>
                  <a:lnTo>
                    <a:pt x="5736" y="10938"/>
                  </a:lnTo>
                  <a:cubicBezTo>
                    <a:pt x="5911" y="11275"/>
                    <a:pt x="6129" y="11570"/>
                    <a:pt x="6434" y="11781"/>
                  </a:cubicBezTo>
                  <a:lnTo>
                    <a:pt x="16602" y="20177"/>
                  </a:lnTo>
                  <a:cubicBezTo>
                    <a:pt x="17212" y="20683"/>
                    <a:pt x="17954" y="20894"/>
                    <a:pt x="18652" y="20767"/>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B520A234-933C-4B1E-837C-ADCC14A2FBC6}"/>
                </a:ext>
              </a:extLst>
            </p:cNvPr>
            <p:cNvSpPr/>
            <p:nvPr/>
          </p:nvSpPr>
          <p:spPr>
            <a:xfrm>
              <a:off x="43078399" y="13411200"/>
              <a:ext cx="495000" cy="705462"/>
            </a:xfrm>
            <a:custGeom>
              <a:avLst/>
              <a:gdLst/>
              <a:ahLst/>
              <a:cxnLst>
                <a:cxn ang="0">
                  <a:pos x="wd2" y="hd2"/>
                </a:cxn>
                <a:cxn ang="5400000">
                  <a:pos x="wd2" y="hd2"/>
                </a:cxn>
                <a:cxn ang="10800000">
                  <a:pos x="wd2" y="hd2"/>
                </a:cxn>
                <a:cxn ang="16200000">
                  <a:pos x="wd2" y="hd2"/>
                </a:cxn>
              </a:cxnLst>
              <a:rect l="0" t="0" r="r" b="b"/>
              <a:pathLst>
                <a:path w="20584" h="19964" extrusionOk="0">
                  <a:moveTo>
                    <a:pt x="18736" y="8"/>
                  </a:moveTo>
                  <a:cubicBezTo>
                    <a:pt x="18736" y="8"/>
                    <a:pt x="12029" y="-423"/>
                    <a:pt x="5850" y="5004"/>
                  </a:cubicBezTo>
                  <a:cubicBezTo>
                    <a:pt x="-329" y="10431"/>
                    <a:pt x="-1016" y="15211"/>
                    <a:pt x="1044" y="18194"/>
                  </a:cubicBezTo>
                  <a:cubicBezTo>
                    <a:pt x="3103" y="21177"/>
                    <a:pt x="16412" y="19488"/>
                    <a:pt x="16412" y="19488"/>
                  </a:cubicBezTo>
                  <a:cubicBezTo>
                    <a:pt x="16412" y="19488"/>
                    <a:pt x="11923" y="15427"/>
                    <a:pt x="11976" y="13414"/>
                  </a:cubicBezTo>
                  <a:cubicBezTo>
                    <a:pt x="11976" y="11365"/>
                    <a:pt x="19581" y="8239"/>
                    <a:pt x="19581" y="8239"/>
                  </a:cubicBezTo>
                  <a:lnTo>
                    <a:pt x="20584" y="2452"/>
                  </a:lnTo>
                  <a:lnTo>
                    <a:pt x="18736" y="8"/>
                  </a:ln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grpSp>
      <p:grpSp>
        <p:nvGrpSpPr>
          <p:cNvPr id="21" name="Group 20">
            <a:extLst>
              <a:ext uri="{FF2B5EF4-FFF2-40B4-BE49-F238E27FC236}">
                <a16:creationId xmlns:a16="http://schemas.microsoft.com/office/drawing/2014/main" id="{551620EA-68F2-4BB5-920C-AD1BC05EB528}"/>
              </a:ext>
            </a:extLst>
          </p:cNvPr>
          <p:cNvGrpSpPr/>
          <p:nvPr/>
        </p:nvGrpSpPr>
        <p:grpSpPr>
          <a:xfrm>
            <a:off x="340731" y="1242150"/>
            <a:ext cx="2926080" cy="1659485"/>
            <a:chOff x="332936" y="2627766"/>
            <a:chExt cx="2926080" cy="1659485"/>
          </a:xfrm>
        </p:grpSpPr>
        <p:sp>
          <p:nvSpPr>
            <p:cNvPr id="22" name="TextBox 21">
              <a:extLst>
                <a:ext uri="{FF2B5EF4-FFF2-40B4-BE49-F238E27FC236}">
                  <a16:creationId xmlns:a16="http://schemas.microsoft.com/office/drawing/2014/main" id="{35716A4B-23F8-4DF1-ACCB-C2D2467EDB4E}"/>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accent3"/>
                  </a:solidFill>
                </a:rPr>
                <a:t>Lorem Ipsum</a:t>
              </a:r>
            </a:p>
          </p:txBody>
        </p:sp>
        <p:sp>
          <p:nvSpPr>
            <p:cNvPr id="23" name="TextBox 22">
              <a:extLst>
                <a:ext uri="{FF2B5EF4-FFF2-40B4-BE49-F238E27FC236}">
                  <a16:creationId xmlns:a16="http://schemas.microsoft.com/office/drawing/2014/main" id="{86D81CC9-A27D-4A6F-87D7-0393C1932880}"/>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4" name="Group 23">
            <a:extLst>
              <a:ext uri="{FF2B5EF4-FFF2-40B4-BE49-F238E27FC236}">
                <a16:creationId xmlns:a16="http://schemas.microsoft.com/office/drawing/2014/main" id="{3A728942-D9C9-4CF7-84C5-20C3EE4045F0}"/>
              </a:ext>
            </a:extLst>
          </p:cNvPr>
          <p:cNvGrpSpPr/>
          <p:nvPr/>
        </p:nvGrpSpPr>
        <p:grpSpPr>
          <a:xfrm>
            <a:off x="8927428" y="1242150"/>
            <a:ext cx="2926080" cy="1659485"/>
            <a:chOff x="332936" y="2627766"/>
            <a:chExt cx="2926080" cy="1659485"/>
          </a:xfrm>
        </p:grpSpPr>
        <p:sp>
          <p:nvSpPr>
            <p:cNvPr id="25" name="TextBox 24">
              <a:extLst>
                <a:ext uri="{FF2B5EF4-FFF2-40B4-BE49-F238E27FC236}">
                  <a16:creationId xmlns:a16="http://schemas.microsoft.com/office/drawing/2014/main" id="{F82EB88C-2BE2-40AA-AE48-E7FA6F4D8F14}"/>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5"/>
                  </a:solidFill>
                </a:rPr>
                <a:t>Lorem Ipsum</a:t>
              </a:r>
            </a:p>
          </p:txBody>
        </p:sp>
        <p:sp>
          <p:nvSpPr>
            <p:cNvPr id="26" name="TextBox 25">
              <a:extLst>
                <a:ext uri="{FF2B5EF4-FFF2-40B4-BE49-F238E27FC236}">
                  <a16:creationId xmlns:a16="http://schemas.microsoft.com/office/drawing/2014/main" id="{9EF7DBB7-47CE-4C00-BB8C-63E933FCC9D7}"/>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1696229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8489</TotalTime>
  <Words>227</Words>
  <PresentationFormat>Widescreen</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Opposing Forces – Slide Template</vt:lpstr>
      <vt:lpstr>Opposing Forces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Opposing Forces</dc:title>
  <dc:creator>PresentationGO.com</dc:creator>
  <dc:description>© Copyright PresentationGO.com</dc:description>
  <dcterms:created xsi:type="dcterms:W3CDTF">2014-11-26T05:14:11Z</dcterms:created>
  <dcterms:modified xsi:type="dcterms:W3CDTF">2020-10-14T04:34:34Z</dcterms:modified>
  <cp:category>Graphics &amp; Metaphors</cp:category>
</cp:coreProperties>
</file>