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0" d="100"/>
          <a:sy n="80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2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9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Opposing Ideas with Padlocks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0CC3F93-A4C6-4915-B1F1-CE7B225A5D94}"/>
              </a:ext>
            </a:extLst>
          </p:cNvPr>
          <p:cNvGrpSpPr/>
          <p:nvPr/>
        </p:nvGrpSpPr>
        <p:grpSpPr>
          <a:xfrm>
            <a:off x="2688175" y="1868485"/>
            <a:ext cx="1745348" cy="2095647"/>
            <a:chOff x="3754580" y="1639259"/>
            <a:chExt cx="2327131" cy="279419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D1A415E-BBF0-45B4-B47A-59536E06EACD}"/>
                </a:ext>
              </a:extLst>
            </p:cNvPr>
            <p:cNvSpPr/>
            <p:nvPr/>
          </p:nvSpPr>
          <p:spPr>
            <a:xfrm>
              <a:off x="4098011" y="1639259"/>
              <a:ext cx="1633589" cy="15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616" y="21600"/>
                  </a:lnTo>
                  <a:lnTo>
                    <a:pt x="18616" y="11285"/>
                  </a:lnTo>
                  <a:cubicBezTo>
                    <a:pt x="18616" y="6783"/>
                    <a:pt x="15109" y="3118"/>
                    <a:pt x="10800" y="3118"/>
                  </a:cubicBezTo>
                  <a:cubicBezTo>
                    <a:pt x="6491" y="3118"/>
                    <a:pt x="2984" y="6783"/>
                    <a:pt x="2984" y="11285"/>
                  </a:cubicBezTo>
                  <a:lnTo>
                    <a:pt x="2984" y="21600"/>
                  </a:lnTo>
                  <a:lnTo>
                    <a:pt x="0" y="21600"/>
                  </a:lnTo>
                  <a:lnTo>
                    <a:pt x="0" y="11285"/>
                  </a:lnTo>
                  <a:cubicBezTo>
                    <a:pt x="0" y="5061"/>
                    <a:pt x="4844" y="0"/>
                    <a:pt x="10800" y="0"/>
                  </a:cubicBezTo>
                  <a:cubicBezTo>
                    <a:pt x="16756" y="0"/>
                    <a:pt x="21600" y="5061"/>
                    <a:pt x="21600" y="1128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EE0C579-74BB-4996-8C38-8785F157C62F}"/>
                </a:ext>
              </a:extLst>
            </p:cNvPr>
            <p:cNvSpPr/>
            <p:nvPr/>
          </p:nvSpPr>
          <p:spPr>
            <a:xfrm>
              <a:off x="3754580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D18B28F-ECB6-49C2-97C6-381587747E35}"/>
                </a:ext>
              </a:extLst>
            </p:cNvPr>
            <p:cNvSpPr/>
            <p:nvPr/>
          </p:nvSpPr>
          <p:spPr>
            <a:xfrm>
              <a:off x="3773661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ACF98-E617-4C98-A64C-928B59D5A3F5}"/>
                </a:ext>
              </a:extLst>
            </p:cNvPr>
            <p:cNvSpPr/>
            <p:nvPr/>
          </p:nvSpPr>
          <p:spPr>
            <a:xfrm>
              <a:off x="4727635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58C55DD-771D-4AF1-BA27-74F279B8A257}"/>
                </a:ext>
              </a:extLst>
            </p:cNvPr>
            <p:cNvSpPr/>
            <p:nvPr/>
          </p:nvSpPr>
          <p:spPr>
            <a:xfrm>
              <a:off x="3830900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2446718-893A-4010-935F-36D626187E0A}"/>
                </a:ext>
              </a:extLst>
            </p:cNvPr>
            <p:cNvSpPr/>
            <p:nvPr/>
          </p:nvSpPr>
          <p:spPr>
            <a:xfrm>
              <a:off x="4742638" y="3550070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5192847-B3A6-40BB-B1C0-EBEE38A0F959}"/>
              </a:ext>
            </a:extLst>
          </p:cNvPr>
          <p:cNvGrpSpPr/>
          <p:nvPr/>
        </p:nvGrpSpPr>
        <p:grpSpPr>
          <a:xfrm>
            <a:off x="4700178" y="1711078"/>
            <a:ext cx="1745348" cy="2253054"/>
            <a:chOff x="6654666" y="1429383"/>
            <a:chExt cx="2327131" cy="3004072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CD8CEE49-196A-49EB-AEC1-93BC2285C649}"/>
                </a:ext>
              </a:extLst>
            </p:cNvPr>
            <p:cNvSpPr/>
            <p:nvPr/>
          </p:nvSpPr>
          <p:spPr>
            <a:xfrm>
              <a:off x="6979018" y="1429383"/>
              <a:ext cx="1633589" cy="156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extrusionOk="0">
                  <a:moveTo>
                    <a:pt x="20107" y="14936"/>
                  </a:moveTo>
                  <a:lnTo>
                    <a:pt x="20107" y="14936"/>
                  </a:lnTo>
                  <a:cubicBezTo>
                    <a:pt x="19282" y="14936"/>
                    <a:pt x="18613" y="14241"/>
                    <a:pt x="18613" y="13383"/>
                  </a:cubicBezTo>
                  <a:lnTo>
                    <a:pt x="18613" y="11402"/>
                  </a:lnTo>
                  <a:cubicBezTo>
                    <a:pt x="18613" y="6982"/>
                    <a:pt x="15285" y="3239"/>
                    <a:pt x="11035" y="3108"/>
                  </a:cubicBezTo>
                  <a:cubicBezTo>
                    <a:pt x="6617" y="2971"/>
                    <a:pt x="2984" y="6667"/>
                    <a:pt x="2984" y="11229"/>
                  </a:cubicBezTo>
                  <a:lnTo>
                    <a:pt x="2984" y="21494"/>
                  </a:lnTo>
                  <a:lnTo>
                    <a:pt x="0" y="21494"/>
                  </a:lnTo>
                  <a:lnTo>
                    <a:pt x="0" y="11429"/>
                  </a:lnTo>
                  <a:cubicBezTo>
                    <a:pt x="0" y="5146"/>
                    <a:pt x="4945" y="-106"/>
                    <a:pt x="10987" y="2"/>
                  </a:cubicBezTo>
                  <a:cubicBezTo>
                    <a:pt x="16855" y="107"/>
                    <a:pt x="21600" y="5104"/>
                    <a:pt x="21600" y="11229"/>
                  </a:cubicBezTo>
                  <a:lnTo>
                    <a:pt x="21600" y="13383"/>
                  </a:lnTo>
                  <a:cubicBezTo>
                    <a:pt x="21600" y="14241"/>
                    <a:pt x="20931" y="14936"/>
                    <a:pt x="20107" y="1493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5F55638-945B-4F88-8326-9B3FF8969A71}"/>
                </a:ext>
              </a:extLst>
            </p:cNvPr>
            <p:cNvSpPr/>
            <p:nvPr/>
          </p:nvSpPr>
          <p:spPr>
            <a:xfrm>
              <a:off x="6654666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F92D0BA-89F2-4D8C-8805-BE6512058DCA}"/>
                </a:ext>
              </a:extLst>
            </p:cNvPr>
            <p:cNvSpPr/>
            <p:nvPr/>
          </p:nvSpPr>
          <p:spPr>
            <a:xfrm>
              <a:off x="6673747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7CBF9E3-510C-4B08-B4A2-665263D5028A}"/>
                </a:ext>
              </a:extLst>
            </p:cNvPr>
            <p:cNvSpPr/>
            <p:nvPr/>
          </p:nvSpPr>
          <p:spPr>
            <a:xfrm>
              <a:off x="7627721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7617E67-6804-4AE8-B37C-E4627271D544}"/>
                </a:ext>
              </a:extLst>
            </p:cNvPr>
            <p:cNvSpPr/>
            <p:nvPr/>
          </p:nvSpPr>
          <p:spPr>
            <a:xfrm>
              <a:off x="6730985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D293571-91DC-4F07-B874-21FA049E42BF}"/>
                </a:ext>
              </a:extLst>
            </p:cNvPr>
            <p:cNvSpPr/>
            <p:nvPr/>
          </p:nvSpPr>
          <p:spPr>
            <a:xfrm>
              <a:off x="7644919" y="3550071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2E5F630-1EA7-4979-81B4-8B7FDA1BBA6A}"/>
              </a:ext>
            </a:extLst>
          </p:cNvPr>
          <p:cNvGrpSpPr/>
          <p:nvPr/>
        </p:nvGrpSpPr>
        <p:grpSpPr>
          <a:xfrm>
            <a:off x="309991" y="2645110"/>
            <a:ext cx="2092062" cy="1567779"/>
            <a:chOff x="8921977" y="1312837"/>
            <a:chExt cx="2937088" cy="2090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1254328-BCF7-4779-823E-DA89F136F10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685800">
                <a:defRPr/>
              </a:pPr>
              <a:r>
                <a:rPr lang="en-US" sz="2400" b="1" cap="all" noProof="1">
                  <a:solidFill>
                    <a:prstClr val="black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A123C19-2313-4C7C-B8E5-8EAAA18BB10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B6E04DF-4F0D-4802-92C5-0575CADBFAB3}"/>
              </a:ext>
            </a:extLst>
          </p:cNvPr>
          <p:cNvGrpSpPr/>
          <p:nvPr/>
        </p:nvGrpSpPr>
        <p:grpSpPr>
          <a:xfrm>
            <a:off x="6741948" y="2645110"/>
            <a:ext cx="2092062" cy="1567779"/>
            <a:chOff x="8921977" y="1312837"/>
            <a:chExt cx="2937088" cy="2090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5911D5A-8F90-488F-AD1D-209A9323772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defTabSz="685800">
                <a:defRPr/>
              </a:pPr>
              <a:r>
                <a:rPr lang="en-US" sz="2400" b="1" cap="all" noProof="1">
                  <a:solidFill>
                    <a:prstClr val="black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D3C479A-C33F-45B3-936B-F2B3C5F92F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6F20732-E267-4C05-B85A-135E765BAC59}"/>
              </a:ext>
            </a:extLst>
          </p:cNvPr>
          <p:cNvGrpSpPr/>
          <p:nvPr/>
        </p:nvGrpSpPr>
        <p:grpSpPr>
          <a:xfrm>
            <a:off x="2688175" y="4279537"/>
            <a:ext cx="3755633" cy="1513918"/>
            <a:chOff x="8921977" y="1312837"/>
            <a:chExt cx="2937088" cy="201855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A9D8B70-8F0C-4919-AFB3-F0B9C85BF1D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 defTabSz="685800">
                <a:defRPr/>
              </a:pPr>
              <a:r>
                <a:rPr lang="en-US" sz="2400" b="1" cap="all" noProof="1">
                  <a:solidFill>
                    <a:prstClr val="black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163497C-6A3E-43C3-96BD-22FD437E50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055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spcAft>
                  <a:spcPts val="900"/>
                </a:spcAft>
                <a:defRPr/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  <a:defRPr/>
              </a:pPr>
              <a:r>
                <a:rPr lang="en-US" sz="110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pic>
        <p:nvPicPr>
          <p:cNvPr id="4" name="Graphic 3" descr="Lock">
            <a:extLst>
              <a:ext uri="{FF2B5EF4-FFF2-40B4-BE49-F238E27FC236}">
                <a16:creationId xmlns:a16="http://schemas.microsoft.com/office/drawing/2014/main" id="{F7D52C82-892C-44F0-9CE3-BD9B4210D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00" y="2547001"/>
            <a:ext cx="515382" cy="515382"/>
          </a:xfrm>
          <a:prstGeom prst="rect">
            <a:avLst/>
          </a:prstGeom>
        </p:spPr>
      </p:pic>
      <p:pic>
        <p:nvPicPr>
          <p:cNvPr id="6" name="Graphic 5" descr="Unlock">
            <a:extLst>
              <a:ext uri="{FF2B5EF4-FFF2-40B4-BE49-F238E27FC236}">
                <a16:creationId xmlns:a16="http://schemas.microsoft.com/office/drawing/2014/main" id="{3969B5AC-ADAC-415E-BA13-81696BE2B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73318" y="2547001"/>
            <a:ext cx="515382" cy="51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67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Opposing Ideas with Padlocks for PowerPoint</a:t>
            </a: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0CC3F93-A4C6-4915-B1F1-CE7B225A5D94}"/>
              </a:ext>
            </a:extLst>
          </p:cNvPr>
          <p:cNvGrpSpPr/>
          <p:nvPr/>
        </p:nvGrpSpPr>
        <p:grpSpPr>
          <a:xfrm>
            <a:off x="2688175" y="1868485"/>
            <a:ext cx="1745348" cy="2095647"/>
            <a:chOff x="3754580" y="1639259"/>
            <a:chExt cx="2327131" cy="2794196"/>
          </a:xfrm>
        </p:grpSpPr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AD1A415E-BBF0-45B4-B47A-59536E06EACD}"/>
                </a:ext>
              </a:extLst>
            </p:cNvPr>
            <p:cNvSpPr/>
            <p:nvPr/>
          </p:nvSpPr>
          <p:spPr>
            <a:xfrm>
              <a:off x="4098011" y="1639259"/>
              <a:ext cx="1633589" cy="15633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8616" y="21600"/>
                  </a:lnTo>
                  <a:lnTo>
                    <a:pt x="18616" y="11285"/>
                  </a:lnTo>
                  <a:cubicBezTo>
                    <a:pt x="18616" y="6783"/>
                    <a:pt x="15109" y="3118"/>
                    <a:pt x="10800" y="3118"/>
                  </a:cubicBezTo>
                  <a:cubicBezTo>
                    <a:pt x="6491" y="3118"/>
                    <a:pt x="2984" y="6783"/>
                    <a:pt x="2984" y="11285"/>
                  </a:cubicBezTo>
                  <a:lnTo>
                    <a:pt x="2984" y="21600"/>
                  </a:lnTo>
                  <a:lnTo>
                    <a:pt x="0" y="21600"/>
                  </a:lnTo>
                  <a:lnTo>
                    <a:pt x="0" y="11285"/>
                  </a:lnTo>
                  <a:cubicBezTo>
                    <a:pt x="0" y="5061"/>
                    <a:pt x="4844" y="0"/>
                    <a:pt x="10800" y="0"/>
                  </a:cubicBezTo>
                  <a:cubicBezTo>
                    <a:pt x="16756" y="0"/>
                    <a:pt x="21600" y="5061"/>
                    <a:pt x="21600" y="11285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2EE0C579-74BB-4996-8C38-8785F157C62F}"/>
                </a:ext>
              </a:extLst>
            </p:cNvPr>
            <p:cNvSpPr/>
            <p:nvPr/>
          </p:nvSpPr>
          <p:spPr>
            <a:xfrm>
              <a:off x="3754580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2D18B28F-ECB6-49C2-97C6-381587747E35}"/>
                </a:ext>
              </a:extLst>
            </p:cNvPr>
            <p:cNvSpPr/>
            <p:nvPr/>
          </p:nvSpPr>
          <p:spPr>
            <a:xfrm>
              <a:off x="3773661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967ACF98-E617-4C98-A64C-928B59D5A3F5}"/>
                </a:ext>
              </a:extLst>
            </p:cNvPr>
            <p:cNvSpPr/>
            <p:nvPr/>
          </p:nvSpPr>
          <p:spPr>
            <a:xfrm>
              <a:off x="4727635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758C55DD-771D-4AF1-BA27-74F279B8A257}"/>
                </a:ext>
              </a:extLst>
            </p:cNvPr>
            <p:cNvSpPr/>
            <p:nvPr/>
          </p:nvSpPr>
          <p:spPr>
            <a:xfrm>
              <a:off x="3830900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2446718-893A-4010-935F-36D626187E0A}"/>
                </a:ext>
              </a:extLst>
            </p:cNvPr>
            <p:cNvSpPr/>
            <p:nvPr/>
          </p:nvSpPr>
          <p:spPr>
            <a:xfrm>
              <a:off x="4742638" y="3550070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5192847-B3A6-40BB-B1C0-EBEE38A0F959}"/>
              </a:ext>
            </a:extLst>
          </p:cNvPr>
          <p:cNvGrpSpPr/>
          <p:nvPr/>
        </p:nvGrpSpPr>
        <p:grpSpPr>
          <a:xfrm>
            <a:off x="4700178" y="1711078"/>
            <a:ext cx="1745348" cy="2253054"/>
            <a:chOff x="6654666" y="1429383"/>
            <a:chExt cx="2327131" cy="3004072"/>
          </a:xfrm>
        </p:grpSpPr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CD8CEE49-196A-49EB-AEC1-93BC2285C649}"/>
                </a:ext>
              </a:extLst>
            </p:cNvPr>
            <p:cNvSpPr/>
            <p:nvPr/>
          </p:nvSpPr>
          <p:spPr>
            <a:xfrm>
              <a:off x="6979018" y="1429383"/>
              <a:ext cx="1633589" cy="1563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4" extrusionOk="0">
                  <a:moveTo>
                    <a:pt x="20107" y="14936"/>
                  </a:moveTo>
                  <a:lnTo>
                    <a:pt x="20107" y="14936"/>
                  </a:lnTo>
                  <a:cubicBezTo>
                    <a:pt x="19282" y="14936"/>
                    <a:pt x="18613" y="14241"/>
                    <a:pt x="18613" y="13383"/>
                  </a:cubicBezTo>
                  <a:lnTo>
                    <a:pt x="18613" y="11402"/>
                  </a:lnTo>
                  <a:cubicBezTo>
                    <a:pt x="18613" y="6982"/>
                    <a:pt x="15285" y="3239"/>
                    <a:pt x="11035" y="3108"/>
                  </a:cubicBezTo>
                  <a:cubicBezTo>
                    <a:pt x="6617" y="2971"/>
                    <a:pt x="2984" y="6667"/>
                    <a:pt x="2984" y="11229"/>
                  </a:cubicBezTo>
                  <a:lnTo>
                    <a:pt x="2984" y="21494"/>
                  </a:lnTo>
                  <a:lnTo>
                    <a:pt x="0" y="21494"/>
                  </a:lnTo>
                  <a:lnTo>
                    <a:pt x="0" y="11429"/>
                  </a:lnTo>
                  <a:cubicBezTo>
                    <a:pt x="0" y="5146"/>
                    <a:pt x="4945" y="-106"/>
                    <a:pt x="10987" y="2"/>
                  </a:cubicBezTo>
                  <a:cubicBezTo>
                    <a:pt x="16855" y="107"/>
                    <a:pt x="21600" y="5104"/>
                    <a:pt x="21600" y="11229"/>
                  </a:cubicBezTo>
                  <a:lnTo>
                    <a:pt x="21600" y="13383"/>
                  </a:lnTo>
                  <a:cubicBezTo>
                    <a:pt x="21600" y="14241"/>
                    <a:pt x="20931" y="14936"/>
                    <a:pt x="20107" y="14936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A5F55638-945B-4F88-8326-9B3FF8969A71}"/>
                </a:ext>
              </a:extLst>
            </p:cNvPr>
            <p:cNvSpPr/>
            <p:nvPr/>
          </p:nvSpPr>
          <p:spPr>
            <a:xfrm>
              <a:off x="6654666" y="2860346"/>
              <a:ext cx="2324840" cy="15719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397"/>
                  </a:moveTo>
                  <a:cubicBezTo>
                    <a:pt x="21600" y="21060"/>
                    <a:pt x="21237" y="21600"/>
                    <a:pt x="20786" y="21600"/>
                  </a:cubicBezTo>
                  <a:lnTo>
                    <a:pt x="814" y="21600"/>
                  </a:lnTo>
                  <a:cubicBezTo>
                    <a:pt x="365" y="21600"/>
                    <a:pt x="0" y="21063"/>
                    <a:pt x="0" y="20397"/>
                  </a:cubicBezTo>
                  <a:lnTo>
                    <a:pt x="0" y="1203"/>
                  </a:lnTo>
                  <a:cubicBezTo>
                    <a:pt x="0" y="540"/>
                    <a:pt x="363" y="0"/>
                    <a:pt x="814" y="0"/>
                  </a:cubicBezTo>
                  <a:lnTo>
                    <a:pt x="20786" y="0"/>
                  </a:lnTo>
                  <a:cubicBezTo>
                    <a:pt x="21235" y="0"/>
                    <a:pt x="21600" y="537"/>
                    <a:pt x="21600" y="1203"/>
                  </a:cubicBezTo>
                  <a:lnTo>
                    <a:pt x="21600" y="20397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5F92D0BA-89F2-4D8C-8805-BE6512058DCA}"/>
                </a:ext>
              </a:extLst>
            </p:cNvPr>
            <p:cNvSpPr/>
            <p:nvPr/>
          </p:nvSpPr>
          <p:spPr>
            <a:xfrm>
              <a:off x="6673747" y="3489970"/>
              <a:ext cx="2308050" cy="9434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595"/>
                  </a:moveTo>
                  <a:lnTo>
                    <a:pt x="21600" y="0"/>
                  </a:lnTo>
                  <a:cubicBezTo>
                    <a:pt x="14972" y="13720"/>
                    <a:pt x="5416" y="18874"/>
                    <a:pt x="0" y="20766"/>
                  </a:cubicBezTo>
                  <a:cubicBezTo>
                    <a:pt x="148" y="21268"/>
                    <a:pt x="389" y="21600"/>
                    <a:pt x="662" y="21600"/>
                  </a:cubicBezTo>
                  <a:lnTo>
                    <a:pt x="20780" y="21600"/>
                  </a:lnTo>
                  <a:cubicBezTo>
                    <a:pt x="21234" y="21600"/>
                    <a:pt x="21600" y="20705"/>
                    <a:pt x="21600" y="19595"/>
                  </a:cubicBezTo>
                  <a:close/>
                </a:path>
              </a:pathLst>
            </a:custGeom>
            <a:solidFill>
              <a:schemeClr val="tx1">
                <a:alpha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57CBF9E3-510C-4B08-B4A2-665263D5028A}"/>
                </a:ext>
              </a:extLst>
            </p:cNvPr>
            <p:cNvSpPr/>
            <p:nvPr/>
          </p:nvSpPr>
          <p:spPr>
            <a:xfrm>
              <a:off x="7627721" y="3203779"/>
              <a:ext cx="384263" cy="7807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316"/>
                  </a:moveTo>
                  <a:cubicBezTo>
                    <a:pt x="21600" y="2381"/>
                    <a:pt x="16763" y="0"/>
                    <a:pt x="10800" y="0"/>
                  </a:cubicBezTo>
                  <a:cubicBezTo>
                    <a:pt x="4837" y="0"/>
                    <a:pt x="0" y="2381"/>
                    <a:pt x="0" y="5316"/>
                  </a:cubicBezTo>
                  <a:cubicBezTo>
                    <a:pt x="0" y="7068"/>
                    <a:pt x="1727" y="8615"/>
                    <a:pt x="4376" y="9581"/>
                  </a:cubicBezTo>
                  <a:lnTo>
                    <a:pt x="944" y="21600"/>
                  </a:lnTo>
                  <a:lnTo>
                    <a:pt x="20667" y="21600"/>
                  </a:lnTo>
                  <a:lnTo>
                    <a:pt x="17235" y="9581"/>
                  </a:lnTo>
                  <a:cubicBezTo>
                    <a:pt x="19873" y="8615"/>
                    <a:pt x="21600" y="7068"/>
                    <a:pt x="21600" y="5316"/>
                  </a:cubicBez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5" name="Shape">
              <a:extLst>
                <a:ext uri="{FF2B5EF4-FFF2-40B4-BE49-F238E27FC236}">
                  <a16:creationId xmlns:a16="http://schemas.microsoft.com/office/drawing/2014/main" id="{07617E67-6804-4AE8-B37C-E4627271D544}"/>
                </a:ext>
              </a:extLst>
            </p:cNvPr>
            <p:cNvSpPr/>
            <p:nvPr/>
          </p:nvSpPr>
          <p:spPr>
            <a:xfrm>
              <a:off x="6730985" y="2917586"/>
              <a:ext cx="453903" cy="405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588"/>
                  </a:moveTo>
                  <a:lnTo>
                    <a:pt x="0" y="21600"/>
                  </a:lnTo>
                  <a:cubicBezTo>
                    <a:pt x="381" y="14803"/>
                    <a:pt x="3305" y="0"/>
                    <a:pt x="21600" y="0"/>
                  </a:cubicBezTo>
                  <a:lnTo>
                    <a:pt x="4994" y="0"/>
                  </a:lnTo>
                  <a:cubicBezTo>
                    <a:pt x="2252" y="0"/>
                    <a:pt x="0" y="2520"/>
                    <a:pt x="0" y="5588"/>
                  </a:cubicBezTo>
                  <a:close/>
                </a:path>
              </a:pathLst>
            </a:custGeom>
            <a:solidFill>
              <a:schemeClr val="bg1">
                <a:alpha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76" name="Shape">
              <a:extLst>
                <a:ext uri="{FF2B5EF4-FFF2-40B4-BE49-F238E27FC236}">
                  <a16:creationId xmlns:a16="http://schemas.microsoft.com/office/drawing/2014/main" id="{ED293571-91DC-4F07-B874-21FA049E42BF}"/>
                </a:ext>
              </a:extLst>
            </p:cNvPr>
            <p:cNvSpPr/>
            <p:nvPr/>
          </p:nvSpPr>
          <p:spPr>
            <a:xfrm>
              <a:off x="7644919" y="3550071"/>
              <a:ext cx="350684" cy="434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cubicBezTo>
                    <a:pt x="0" y="21600"/>
                    <a:pt x="16030" y="17938"/>
                    <a:pt x="17839" y="0"/>
                  </a:cubicBez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2E5F630-1EA7-4979-81B4-8B7FDA1BBA6A}"/>
              </a:ext>
            </a:extLst>
          </p:cNvPr>
          <p:cNvGrpSpPr/>
          <p:nvPr/>
        </p:nvGrpSpPr>
        <p:grpSpPr>
          <a:xfrm>
            <a:off x="309991" y="2645110"/>
            <a:ext cx="2092062" cy="1567779"/>
            <a:chOff x="8921977" y="1312837"/>
            <a:chExt cx="2937088" cy="209037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C1254328-BCF7-4779-823E-DA89F136F10D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 defTabSz="685800">
                <a:defRPr/>
              </a:pPr>
              <a:r>
                <a:rPr lang="en-US" sz="2400" b="1" cap="all" noProof="1">
                  <a:solidFill>
                    <a:schemeClr val="bg1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A123C19-2313-4C7C-B8E5-8EAAA18BB10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1B6E04DF-4F0D-4802-92C5-0575CADBFAB3}"/>
              </a:ext>
            </a:extLst>
          </p:cNvPr>
          <p:cNvGrpSpPr/>
          <p:nvPr/>
        </p:nvGrpSpPr>
        <p:grpSpPr>
          <a:xfrm>
            <a:off x="6741948" y="2645110"/>
            <a:ext cx="2092062" cy="1567779"/>
            <a:chOff x="8921977" y="1312837"/>
            <a:chExt cx="2937088" cy="2090372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25911D5A-8F90-488F-AD1D-209A93237726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defTabSz="685800">
                <a:defRPr/>
              </a:pPr>
              <a:r>
                <a:rPr lang="en-US" sz="2400" b="1" cap="all" noProof="1">
                  <a:solidFill>
                    <a:schemeClr val="bg1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D3C479A-C33F-45B3-936B-F2B3C5F92F9D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77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6F20732-E267-4C05-B85A-135E765BAC59}"/>
              </a:ext>
            </a:extLst>
          </p:cNvPr>
          <p:cNvGrpSpPr/>
          <p:nvPr/>
        </p:nvGrpSpPr>
        <p:grpSpPr>
          <a:xfrm>
            <a:off x="2688175" y="4279537"/>
            <a:ext cx="3755633" cy="1513918"/>
            <a:chOff x="8921977" y="1312837"/>
            <a:chExt cx="2937088" cy="2018558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A9D8B70-8F0C-4919-AFB3-F0B9C85BF1DA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 defTabSz="685800">
                <a:defRPr/>
              </a:pPr>
              <a:r>
                <a:rPr lang="en-US" sz="2400" b="1" cap="all" noProof="1">
                  <a:solidFill>
                    <a:schemeClr val="bg1"/>
                  </a:solidFill>
                  <a:latin typeface="Calibri" panose="020F0502020204030204"/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163497C-6A3E-43C3-96BD-22FD437E509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40551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spcAft>
                  <a:spcPts val="900"/>
                </a:spcAft>
                <a:defRPr/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  <a:p>
              <a:pPr algn="just">
                <a:spcAft>
                  <a:spcPts val="900"/>
                </a:spcAft>
                <a:defRPr/>
              </a:pPr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mauris.</a:t>
              </a:r>
            </a:p>
          </p:txBody>
        </p:sp>
      </p:grpSp>
      <p:pic>
        <p:nvPicPr>
          <p:cNvPr id="4" name="Graphic 3" descr="Lock">
            <a:extLst>
              <a:ext uri="{FF2B5EF4-FFF2-40B4-BE49-F238E27FC236}">
                <a16:creationId xmlns:a16="http://schemas.microsoft.com/office/drawing/2014/main" id="{F7D52C82-892C-44F0-9CE3-BD9B4210DA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00" y="2547001"/>
            <a:ext cx="515382" cy="515382"/>
          </a:xfrm>
          <a:prstGeom prst="rect">
            <a:avLst/>
          </a:prstGeom>
        </p:spPr>
      </p:pic>
      <p:pic>
        <p:nvPicPr>
          <p:cNvPr id="6" name="Graphic 5" descr="Unlock">
            <a:extLst>
              <a:ext uri="{FF2B5EF4-FFF2-40B4-BE49-F238E27FC236}">
                <a16:creationId xmlns:a16="http://schemas.microsoft.com/office/drawing/2014/main" id="{3969B5AC-ADAC-415E-BA13-81696BE2B2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73318" y="2547001"/>
            <a:ext cx="515382" cy="51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8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10111</TotalTime>
  <Words>334</Words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Opposing Ideas with Padlocks for PowerPoint</vt:lpstr>
      <vt:lpstr>Opposing Ideas with Padlocks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Opposing Ideas with Padlocks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2019-03-10T18:17:39Z</dcterms:modified>
  <cp:category>Graphics &amp; Metaphors</cp:category>
</cp:coreProperties>
</file>