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34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2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2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Opposing Ideas with Padlocks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0CC3F93-A4C6-4915-B1F1-CE7B225A5D94}"/>
              </a:ext>
            </a:extLst>
          </p:cNvPr>
          <p:cNvGrpSpPr/>
          <p:nvPr/>
        </p:nvGrpSpPr>
        <p:grpSpPr>
          <a:xfrm>
            <a:off x="3584233" y="1348313"/>
            <a:ext cx="2327131" cy="2794196"/>
            <a:chOff x="3754580" y="1639259"/>
            <a:chExt cx="2327131" cy="279419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D1A415E-BBF0-45B4-B47A-59536E06EACD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EE0C579-74BB-4996-8C38-8785F157C62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18B28F-ECB6-49C2-97C6-381587747E35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ACF98-E617-4C98-A64C-928B59D5A3F5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58C55DD-771D-4AF1-BA27-74F279B8A257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2446718-893A-4010-935F-36D626187E0A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192847-B3A6-40BB-B1C0-EBEE38A0F959}"/>
              </a:ext>
            </a:extLst>
          </p:cNvPr>
          <p:cNvGrpSpPr/>
          <p:nvPr/>
        </p:nvGrpSpPr>
        <p:grpSpPr>
          <a:xfrm>
            <a:off x="6266903" y="1138437"/>
            <a:ext cx="2327131" cy="3004072"/>
            <a:chOff x="6654666" y="1429383"/>
            <a:chExt cx="2327131" cy="3004072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D8CEE49-196A-49EB-AEC1-93BC2285C649}"/>
                </a:ext>
              </a:extLst>
            </p:cNvPr>
            <p:cNvSpPr/>
            <p:nvPr/>
          </p:nvSpPr>
          <p:spPr>
            <a:xfrm>
              <a:off x="6979018" y="1429383"/>
              <a:ext cx="1633589" cy="156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extrusionOk="0">
                  <a:moveTo>
                    <a:pt x="20107" y="14936"/>
                  </a:moveTo>
                  <a:lnTo>
                    <a:pt x="20107" y="14936"/>
                  </a:lnTo>
                  <a:cubicBezTo>
                    <a:pt x="19282" y="14936"/>
                    <a:pt x="18613" y="14241"/>
                    <a:pt x="18613" y="13383"/>
                  </a:cubicBezTo>
                  <a:lnTo>
                    <a:pt x="18613" y="11402"/>
                  </a:lnTo>
                  <a:cubicBezTo>
                    <a:pt x="18613" y="6982"/>
                    <a:pt x="15285" y="3239"/>
                    <a:pt x="11035" y="3108"/>
                  </a:cubicBezTo>
                  <a:cubicBezTo>
                    <a:pt x="6617" y="2971"/>
                    <a:pt x="2984" y="6667"/>
                    <a:pt x="2984" y="11229"/>
                  </a:cubicBezTo>
                  <a:lnTo>
                    <a:pt x="2984" y="21494"/>
                  </a:lnTo>
                  <a:lnTo>
                    <a:pt x="0" y="21494"/>
                  </a:lnTo>
                  <a:lnTo>
                    <a:pt x="0" y="11429"/>
                  </a:lnTo>
                  <a:cubicBezTo>
                    <a:pt x="0" y="5146"/>
                    <a:pt x="4945" y="-106"/>
                    <a:pt x="10987" y="2"/>
                  </a:cubicBezTo>
                  <a:cubicBezTo>
                    <a:pt x="16855" y="107"/>
                    <a:pt x="21600" y="5104"/>
                    <a:pt x="21600" y="11229"/>
                  </a:cubicBezTo>
                  <a:lnTo>
                    <a:pt x="21600" y="13383"/>
                  </a:lnTo>
                  <a:cubicBezTo>
                    <a:pt x="21600" y="14241"/>
                    <a:pt x="20931" y="14936"/>
                    <a:pt x="20107" y="149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5F55638-945B-4F88-8326-9B3FF8969A71}"/>
                </a:ext>
              </a:extLst>
            </p:cNvPr>
            <p:cNvSpPr/>
            <p:nvPr/>
          </p:nvSpPr>
          <p:spPr>
            <a:xfrm>
              <a:off x="6654666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F92D0BA-89F2-4D8C-8805-BE6512058DCA}"/>
                </a:ext>
              </a:extLst>
            </p:cNvPr>
            <p:cNvSpPr/>
            <p:nvPr/>
          </p:nvSpPr>
          <p:spPr>
            <a:xfrm>
              <a:off x="6673747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7CBF9E3-510C-4B08-B4A2-665263D5028A}"/>
                </a:ext>
              </a:extLst>
            </p:cNvPr>
            <p:cNvSpPr/>
            <p:nvPr/>
          </p:nvSpPr>
          <p:spPr>
            <a:xfrm>
              <a:off x="7627721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7617E67-6804-4AE8-B37C-E4627271D544}"/>
                </a:ext>
              </a:extLst>
            </p:cNvPr>
            <p:cNvSpPr/>
            <p:nvPr/>
          </p:nvSpPr>
          <p:spPr>
            <a:xfrm>
              <a:off x="6730985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D293571-91DC-4F07-B874-21FA049E42BF}"/>
                </a:ext>
              </a:extLst>
            </p:cNvPr>
            <p:cNvSpPr/>
            <p:nvPr/>
          </p:nvSpPr>
          <p:spPr>
            <a:xfrm>
              <a:off x="7644919" y="3550071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2E5F630-1EA7-4979-81B4-8B7FDA1BBA6A}"/>
              </a:ext>
            </a:extLst>
          </p:cNvPr>
          <p:cNvGrpSpPr/>
          <p:nvPr/>
        </p:nvGrpSpPr>
        <p:grpSpPr>
          <a:xfrm>
            <a:off x="340152" y="2569400"/>
            <a:ext cx="2937088" cy="1690262"/>
            <a:chOff x="8921977" y="1405170"/>
            <a:chExt cx="2937088" cy="16902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1254328-BCF7-4779-823E-DA89F136F10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123C19-2313-4C7C-B8E5-8EAAA18BB10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6E04DF-4F0D-4802-92C5-0575CADBFAB3}"/>
              </a:ext>
            </a:extLst>
          </p:cNvPr>
          <p:cNvGrpSpPr/>
          <p:nvPr/>
        </p:nvGrpSpPr>
        <p:grpSpPr>
          <a:xfrm>
            <a:off x="8916095" y="2569400"/>
            <a:ext cx="2937088" cy="1690262"/>
            <a:chOff x="8921977" y="1405170"/>
            <a:chExt cx="2937088" cy="169026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911D5A-8F90-488F-AD1D-209A93237726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3C479A-C33F-45B3-936B-F2B3C5F92F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6F20732-E267-4C05-B85A-135E765BAC59}"/>
              </a:ext>
            </a:extLst>
          </p:cNvPr>
          <p:cNvGrpSpPr/>
          <p:nvPr/>
        </p:nvGrpSpPr>
        <p:grpSpPr>
          <a:xfrm>
            <a:off x="3584233" y="4259662"/>
            <a:ext cx="5007510" cy="1844150"/>
            <a:chOff x="8921977" y="1405170"/>
            <a:chExt cx="2937088" cy="184415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A9D8B70-8F0C-4919-AFB3-F0B9C85BF1DA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163497C-6A3E-43C3-96BD-22FD437E5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  <a:defRPr/>
              </a:pPr>
              <a:r>
                <a:rPr lang="en-US" sz="14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pic>
        <p:nvPicPr>
          <p:cNvPr id="4" name="Graphic 3" descr="Lock">
            <a:extLst>
              <a:ext uri="{FF2B5EF4-FFF2-40B4-BE49-F238E27FC236}">
                <a16:creationId xmlns:a16="http://schemas.microsoft.com/office/drawing/2014/main" id="{F7D52C82-892C-44F0-9CE3-BD9B4210D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327" y="2438902"/>
            <a:ext cx="687176" cy="687176"/>
          </a:xfrm>
          <a:prstGeom prst="rect">
            <a:avLst/>
          </a:prstGeom>
        </p:spPr>
      </p:pic>
      <p:pic>
        <p:nvPicPr>
          <p:cNvPr id="6" name="Graphic 5" descr="Unlock">
            <a:extLst>
              <a:ext uri="{FF2B5EF4-FFF2-40B4-BE49-F238E27FC236}">
                <a16:creationId xmlns:a16="http://schemas.microsoft.com/office/drawing/2014/main" id="{3969B5AC-ADAC-415E-BA13-81696BE2B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84497" y="2411768"/>
            <a:ext cx="687176" cy="6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Opposing Ideas with Padlocks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0CC3F93-A4C6-4915-B1F1-CE7B225A5D94}"/>
              </a:ext>
            </a:extLst>
          </p:cNvPr>
          <p:cNvGrpSpPr/>
          <p:nvPr/>
        </p:nvGrpSpPr>
        <p:grpSpPr>
          <a:xfrm>
            <a:off x="3584233" y="1348313"/>
            <a:ext cx="2327131" cy="2794196"/>
            <a:chOff x="3754580" y="1639259"/>
            <a:chExt cx="2327131" cy="279419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D1A415E-BBF0-45B4-B47A-59536E06EACD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EE0C579-74BB-4996-8C38-8785F157C62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18B28F-ECB6-49C2-97C6-381587747E35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ACF98-E617-4C98-A64C-928B59D5A3F5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58C55DD-771D-4AF1-BA27-74F279B8A257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2446718-893A-4010-935F-36D626187E0A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192847-B3A6-40BB-B1C0-EBEE38A0F959}"/>
              </a:ext>
            </a:extLst>
          </p:cNvPr>
          <p:cNvGrpSpPr/>
          <p:nvPr/>
        </p:nvGrpSpPr>
        <p:grpSpPr>
          <a:xfrm>
            <a:off x="6266903" y="1138437"/>
            <a:ext cx="2327131" cy="3004072"/>
            <a:chOff x="6654666" y="1429383"/>
            <a:chExt cx="2327131" cy="3004072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D8CEE49-196A-49EB-AEC1-93BC2285C649}"/>
                </a:ext>
              </a:extLst>
            </p:cNvPr>
            <p:cNvSpPr/>
            <p:nvPr/>
          </p:nvSpPr>
          <p:spPr>
            <a:xfrm>
              <a:off x="6979018" y="1429383"/>
              <a:ext cx="1633589" cy="156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extrusionOk="0">
                  <a:moveTo>
                    <a:pt x="20107" y="14936"/>
                  </a:moveTo>
                  <a:lnTo>
                    <a:pt x="20107" y="14936"/>
                  </a:lnTo>
                  <a:cubicBezTo>
                    <a:pt x="19282" y="14936"/>
                    <a:pt x="18613" y="14241"/>
                    <a:pt x="18613" y="13383"/>
                  </a:cubicBezTo>
                  <a:lnTo>
                    <a:pt x="18613" y="11402"/>
                  </a:lnTo>
                  <a:cubicBezTo>
                    <a:pt x="18613" y="6982"/>
                    <a:pt x="15285" y="3239"/>
                    <a:pt x="11035" y="3108"/>
                  </a:cubicBezTo>
                  <a:cubicBezTo>
                    <a:pt x="6617" y="2971"/>
                    <a:pt x="2984" y="6667"/>
                    <a:pt x="2984" y="11229"/>
                  </a:cubicBezTo>
                  <a:lnTo>
                    <a:pt x="2984" y="21494"/>
                  </a:lnTo>
                  <a:lnTo>
                    <a:pt x="0" y="21494"/>
                  </a:lnTo>
                  <a:lnTo>
                    <a:pt x="0" y="11429"/>
                  </a:lnTo>
                  <a:cubicBezTo>
                    <a:pt x="0" y="5146"/>
                    <a:pt x="4945" y="-106"/>
                    <a:pt x="10987" y="2"/>
                  </a:cubicBezTo>
                  <a:cubicBezTo>
                    <a:pt x="16855" y="107"/>
                    <a:pt x="21600" y="5104"/>
                    <a:pt x="21600" y="11229"/>
                  </a:cubicBezTo>
                  <a:lnTo>
                    <a:pt x="21600" y="13383"/>
                  </a:lnTo>
                  <a:cubicBezTo>
                    <a:pt x="21600" y="14241"/>
                    <a:pt x="20931" y="14936"/>
                    <a:pt x="20107" y="149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5F55638-945B-4F88-8326-9B3FF8969A71}"/>
                </a:ext>
              </a:extLst>
            </p:cNvPr>
            <p:cNvSpPr/>
            <p:nvPr/>
          </p:nvSpPr>
          <p:spPr>
            <a:xfrm>
              <a:off x="6654666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F92D0BA-89F2-4D8C-8805-BE6512058DCA}"/>
                </a:ext>
              </a:extLst>
            </p:cNvPr>
            <p:cNvSpPr/>
            <p:nvPr/>
          </p:nvSpPr>
          <p:spPr>
            <a:xfrm>
              <a:off x="6673747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7CBF9E3-510C-4B08-B4A2-665263D5028A}"/>
                </a:ext>
              </a:extLst>
            </p:cNvPr>
            <p:cNvSpPr/>
            <p:nvPr/>
          </p:nvSpPr>
          <p:spPr>
            <a:xfrm>
              <a:off x="7627721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7617E67-6804-4AE8-B37C-E4627271D544}"/>
                </a:ext>
              </a:extLst>
            </p:cNvPr>
            <p:cNvSpPr/>
            <p:nvPr/>
          </p:nvSpPr>
          <p:spPr>
            <a:xfrm>
              <a:off x="6730985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D293571-91DC-4F07-B874-21FA049E42BF}"/>
                </a:ext>
              </a:extLst>
            </p:cNvPr>
            <p:cNvSpPr/>
            <p:nvPr/>
          </p:nvSpPr>
          <p:spPr>
            <a:xfrm>
              <a:off x="7644919" y="3550071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2E5F630-1EA7-4979-81B4-8B7FDA1BBA6A}"/>
              </a:ext>
            </a:extLst>
          </p:cNvPr>
          <p:cNvGrpSpPr/>
          <p:nvPr/>
        </p:nvGrpSpPr>
        <p:grpSpPr>
          <a:xfrm>
            <a:off x="340152" y="2569400"/>
            <a:ext cx="2937088" cy="1690262"/>
            <a:chOff x="8921977" y="1405170"/>
            <a:chExt cx="2937088" cy="169026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1254328-BCF7-4779-823E-DA89F136F10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123C19-2313-4C7C-B8E5-8EAAA18BB10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6E04DF-4F0D-4802-92C5-0575CADBFAB3}"/>
              </a:ext>
            </a:extLst>
          </p:cNvPr>
          <p:cNvGrpSpPr/>
          <p:nvPr/>
        </p:nvGrpSpPr>
        <p:grpSpPr>
          <a:xfrm>
            <a:off x="8916095" y="2569400"/>
            <a:ext cx="2937088" cy="1690262"/>
            <a:chOff x="8921977" y="1405170"/>
            <a:chExt cx="2937088" cy="169026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911D5A-8F90-488F-AD1D-209A93237726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3C479A-C33F-45B3-936B-F2B3C5F92F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6F20732-E267-4C05-B85A-135E765BAC59}"/>
              </a:ext>
            </a:extLst>
          </p:cNvPr>
          <p:cNvGrpSpPr/>
          <p:nvPr/>
        </p:nvGrpSpPr>
        <p:grpSpPr>
          <a:xfrm>
            <a:off x="3584233" y="4259662"/>
            <a:ext cx="5007510" cy="1844150"/>
            <a:chOff x="8921977" y="1405170"/>
            <a:chExt cx="2937088" cy="184415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A9D8B70-8F0C-4919-AFB3-F0B9C85BF1DA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163497C-6A3E-43C3-96BD-22FD437E5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23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  <a:defRPr/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pic>
        <p:nvPicPr>
          <p:cNvPr id="4" name="Graphic 3" descr="Lock">
            <a:extLst>
              <a:ext uri="{FF2B5EF4-FFF2-40B4-BE49-F238E27FC236}">
                <a16:creationId xmlns:a16="http://schemas.microsoft.com/office/drawing/2014/main" id="{F7D52C82-892C-44F0-9CE3-BD9B4210D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327" y="2438902"/>
            <a:ext cx="687176" cy="687176"/>
          </a:xfrm>
          <a:prstGeom prst="rect">
            <a:avLst/>
          </a:prstGeom>
        </p:spPr>
      </p:pic>
      <p:pic>
        <p:nvPicPr>
          <p:cNvPr id="6" name="Graphic 5" descr="Unlock">
            <a:extLst>
              <a:ext uri="{FF2B5EF4-FFF2-40B4-BE49-F238E27FC236}">
                <a16:creationId xmlns:a16="http://schemas.microsoft.com/office/drawing/2014/main" id="{3969B5AC-ADAC-415E-BA13-81696BE2B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84497" y="2411768"/>
            <a:ext cx="687176" cy="6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334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Ideas with Padlocks for PowerPoint</vt:lpstr>
      <vt:lpstr>Opposing Ideas with Padlocks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Ideas with Padlocks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2019-03-10T18:15:34Z</dcterms:modified>
  <cp:category>Graphics &amp; Metaphors</cp:category>
</cp:coreProperties>
</file>