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92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3A2692-245C-48D6-A121-59DA1F47511A}"/>
              </a:ext>
            </a:extLst>
          </p:cNvPr>
          <p:cNvSpPr/>
          <p:nvPr/>
        </p:nvSpPr>
        <p:spPr>
          <a:xfrm>
            <a:off x="3430518" y="3800521"/>
            <a:ext cx="2282964" cy="2054666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chemeClr val="bg2">
                  <a:lumMod val="25000"/>
                </a:schemeClr>
              </a:gs>
              <a:gs pos="89000">
                <a:schemeClr val="bg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  <a:gs pos="0">
                <a:schemeClr val="bg2">
                  <a:lumMod val="25000"/>
                </a:schemeClr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Opposing Ideas w/ Traffic Cone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FF769F-9DE6-4935-BEB5-8C28E2281594}"/>
              </a:ext>
            </a:extLst>
          </p:cNvPr>
          <p:cNvSpPr/>
          <p:nvPr/>
        </p:nvSpPr>
        <p:spPr>
          <a:xfrm>
            <a:off x="4606290" y="1840545"/>
            <a:ext cx="1025808" cy="3304499"/>
          </a:xfrm>
          <a:custGeom>
            <a:avLst/>
            <a:gdLst>
              <a:gd name="connsiteX0" fmla="*/ 14550 w 1367744"/>
              <a:gd name="connsiteY0" fmla="*/ 0 h 4405999"/>
              <a:gd name="connsiteX1" fmla="*/ 237820 w 1367744"/>
              <a:gd name="connsiteY1" fmla="*/ 105397 h 4405999"/>
              <a:gd name="connsiteX2" fmla="*/ 1360812 w 1367744"/>
              <a:gd name="connsiteY2" fmla="*/ 3814776 h 4405999"/>
              <a:gd name="connsiteX3" fmla="*/ 1367744 w 1367744"/>
              <a:gd name="connsiteY3" fmla="*/ 3842706 h 4405999"/>
              <a:gd name="connsiteX4" fmla="*/ 258600 w 1367744"/>
              <a:gd name="connsiteY4" fmla="*/ 4395411 h 4405999"/>
              <a:gd name="connsiteX5" fmla="*/ 0 w 1367744"/>
              <a:gd name="connsiteY5" fmla="*/ 4405999 h 4405999"/>
              <a:gd name="connsiteX6" fmla="*/ 0 w 1367744"/>
              <a:gd name="connsiteY6" fmla="*/ 532 h 440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744" h="4405999">
                <a:moveTo>
                  <a:pt x="14550" y="0"/>
                </a:moveTo>
                <a:cubicBezTo>
                  <a:pt x="92684" y="6465"/>
                  <a:pt x="172672" y="37043"/>
                  <a:pt x="237820" y="105397"/>
                </a:cubicBezTo>
                <a:cubicBezTo>
                  <a:pt x="233634" y="100041"/>
                  <a:pt x="1172492" y="3191890"/>
                  <a:pt x="1360812" y="3814776"/>
                </a:cubicBezTo>
                <a:cubicBezTo>
                  <a:pt x="1367156" y="3823603"/>
                  <a:pt x="1367744" y="3833128"/>
                  <a:pt x="1367744" y="3842706"/>
                </a:cubicBezTo>
                <a:cubicBezTo>
                  <a:pt x="1367744" y="4115339"/>
                  <a:pt x="891587" y="4342805"/>
                  <a:pt x="258600" y="4395411"/>
                </a:cubicBezTo>
                <a:lnTo>
                  <a:pt x="0" y="4405999"/>
                </a:lnTo>
                <a:lnTo>
                  <a:pt x="0" y="532"/>
                </a:lnTo>
                <a:close/>
              </a:path>
            </a:pathLst>
          </a:custGeom>
          <a:gradFill flip="none" rotWithShape="1">
            <a:gsLst>
              <a:gs pos="7000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3000">
                <a:schemeClr val="accent5"/>
              </a:gs>
              <a:gs pos="89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20D6BA7-5709-4F27-A134-B90E866A90C0}"/>
              </a:ext>
            </a:extLst>
          </p:cNvPr>
          <p:cNvSpPr/>
          <p:nvPr/>
        </p:nvSpPr>
        <p:spPr>
          <a:xfrm>
            <a:off x="4606290" y="2579385"/>
            <a:ext cx="555906" cy="671492"/>
          </a:xfrm>
          <a:custGeom>
            <a:avLst/>
            <a:gdLst>
              <a:gd name="connsiteX0" fmla="*/ 503079 w 741208"/>
              <a:gd name="connsiteY0" fmla="*/ 0 h 895322"/>
              <a:gd name="connsiteX1" fmla="*/ 541647 w 741208"/>
              <a:gd name="connsiteY1" fmla="*/ 127356 h 895322"/>
              <a:gd name="connsiteX2" fmla="*/ 727126 w 741208"/>
              <a:gd name="connsiteY2" fmla="*/ 739376 h 895322"/>
              <a:gd name="connsiteX3" fmla="*/ 741208 w 741208"/>
              <a:gd name="connsiteY3" fmla="*/ 785821 h 895322"/>
              <a:gd name="connsiteX4" fmla="*/ 698008 w 741208"/>
              <a:gd name="connsiteY4" fmla="*/ 799811 h 895322"/>
              <a:gd name="connsiteX5" fmla="*/ 164773 w 741208"/>
              <a:gd name="connsiteY5" fmla="*/ 889797 h 895322"/>
              <a:gd name="connsiteX6" fmla="*/ 0 w 741208"/>
              <a:gd name="connsiteY6" fmla="*/ 895322 h 895322"/>
              <a:gd name="connsiteX7" fmla="*/ 0 w 741208"/>
              <a:gd name="connsiteY7" fmla="*/ 73554 h 895322"/>
              <a:gd name="connsiteX8" fmla="*/ 101541 w 741208"/>
              <a:gd name="connsiteY8" fmla="*/ 70377 h 895322"/>
              <a:gd name="connsiteX9" fmla="*/ 453623 w 741208"/>
              <a:gd name="connsiteY9" fmla="*/ 14943 h 8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208" h="895322">
                <a:moveTo>
                  <a:pt x="503079" y="0"/>
                </a:moveTo>
                <a:lnTo>
                  <a:pt x="541647" y="127356"/>
                </a:lnTo>
                <a:cubicBezTo>
                  <a:pt x="599764" y="319207"/>
                  <a:pt x="662693" y="526837"/>
                  <a:pt x="727126" y="739376"/>
                </a:cubicBezTo>
                <a:lnTo>
                  <a:pt x="741208" y="785821"/>
                </a:lnTo>
                <a:lnTo>
                  <a:pt x="698008" y="799811"/>
                </a:lnTo>
                <a:cubicBezTo>
                  <a:pt x="527574" y="846714"/>
                  <a:pt x="349059" y="877391"/>
                  <a:pt x="164773" y="889797"/>
                </a:cubicBezTo>
                <a:lnTo>
                  <a:pt x="0" y="895322"/>
                </a:lnTo>
                <a:lnTo>
                  <a:pt x="0" y="73554"/>
                </a:lnTo>
                <a:lnTo>
                  <a:pt x="101541" y="70377"/>
                </a:lnTo>
                <a:cubicBezTo>
                  <a:pt x="223221" y="62734"/>
                  <a:pt x="341090" y="43836"/>
                  <a:pt x="453623" y="14943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1C3586-62DD-407B-85CC-D6D337ACEFDB}"/>
              </a:ext>
            </a:extLst>
          </p:cNvPr>
          <p:cNvSpPr/>
          <p:nvPr/>
        </p:nvSpPr>
        <p:spPr>
          <a:xfrm>
            <a:off x="4606290" y="3729155"/>
            <a:ext cx="903381" cy="712463"/>
          </a:xfrm>
          <a:custGeom>
            <a:avLst/>
            <a:gdLst>
              <a:gd name="connsiteX0" fmla="*/ 967780 w 1204508"/>
              <a:gd name="connsiteY0" fmla="*/ 0 h 949951"/>
              <a:gd name="connsiteX1" fmla="*/ 1016062 w 1204508"/>
              <a:gd name="connsiteY1" fmla="*/ 159211 h 949951"/>
              <a:gd name="connsiteX2" fmla="*/ 1186887 w 1204508"/>
              <a:gd name="connsiteY2" fmla="*/ 722548 h 949951"/>
              <a:gd name="connsiteX3" fmla="*/ 1204508 w 1204508"/>
              <a:gd name="connsiteY3" fmla="*/ 780670 h 949951"/>
              <a:gd name="connsiteX4" fmla="*/ 1201303 w 1204508"/>
              <a:gd name="connsiteY4" fmla="*/ 781750 h 949951"/>
              <a:gd name="connsiteX5" fmla="*/ 10470 w 1204508"/>
              <a:gd name="connsiteY5" fmla="*/ 949951 h 949951"/>
              <a:gd name="connsiteX6" fmla="*/ 0 w 1204508"/>
              <a:gd name="connsiteY6" fmla="*/ 949581 h 949951"/>
              <a:gd name="connsiteX7" fmla="*/ 0 w 1204508"/>
              <a:gd name="connsiteY7" fmla="*/ 127823 h 949951"/>
              <a:gd name="connsiteX8" fmla="*/ 10470 w 1204508"/>
              <a:gd name="connsiteY8" fmla="*/ 128135 h 949951"/>
              <a:gd name="connsiteX9" fmla="*/ 881415 w 1204508"/>
              <a:gd name="connsiteY9" fmla="*/ 24517 h 9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508" h="949951">
                <a:moveTo>
                  <a:pt x="967780" y="0"/>
                </a:moveTo>
                <a:lnTo>
                  <a:pt x="1016062" y="159211"/>
                </a:lnTo>
                <a:cubicBezTo>
                  <a:pt x="1077564" y="362013"/>
                  <a:pt x="1135608" y="553416"/>
                  <a:pt x="1186887" y="722548"/>
                </a:cubicBezTo>
                <a:lnTo>
                  <a:pt x="1204508" y="780670"/>
                </a:lnTo>
                <a:lnTo>
                  <a:pt x="1201303" y="781750"/>
                </a:lnTo>
                <a:cubicBezTo>
                  <a:pt x="835288" y="890059"/>
                  <a:pt x="432877" y="949951"/>
                  <a:pt x="10470" y="949951"/>
                </a:cubicBezTo>
                <a:lnTo>
                  <a:pt x="0" y="949581"/>
                </a:lnTo>
                <a:lnTo>
                  <a:pt x="0" y="127823"/>
                </a:lnTo>
                <a:lnTo>
                  <a:pt x="10470" y="128135"/>
                </a:lnTo>
                <a:cubicBezTo>
                  <a:pt x="319408" y="128135"/>
                  <a:pt x="613722" y="91239"/>
                  <a:pt x="881415" y="24517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89F423-03A7-465E-BCD3-75402D5B1EB3}"/>
              </a:ext>
            </a:extLst>
          </p:cNvPr>
          <p:cNvSpPr/>
          <p:nvPr/>
        </p:nvSpPr>
        <p:spPr>
          <a:xfrm>
            <a:off x="3548455" y="1840545"/>
            <a:ext cx="1057835" cy="3304756"/>
          </a:xfrm>
          <a:custGeom>
            <a:avLst/>
            <a:gdLst>
              <a:gd name="connsiteX0" fmla="*/ 1410447 w 1410447"/>
              <a:gd name="connsiteY0" fmla="*/ 0 h 4406341"/>
              <a:gd name="connsiteX1" fmla="*/ 1410447 w 1410447"/>
              <a:gd name="connsiteY1" fmla="*/ 4405467 h 4406341"/>
              <a:gd name="connsiteX2" fmla="*/ 1389096 w 1410447"/>
              <a:gd name="connsiteY2" fmla="*/ 4406341 h 4406341"/>
              <a:gd name="connsiteX3" fmla="*/ 0 w 1410447"/>
              <a:gd name="connsiteY3" fmla="*/ 3842174 h 4406341"/>
              <a:gd name="connsiteX4" fmla="*/ 1127080 w 1410447"/>
              <a:gd name="connsiteY4" fmla="*/ 104865 h 4406341"/>
              <a:gd name="connsiteX5" fmla="*/ 1329505 w 1410447"/>
              <a:gd name="connsiteY5" fmla="*/ 2959 h 4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47" h="4406341">
                <a:moveTo>
                  <a:pt x="1410447" y="0"/>
                </a:moveTo>
                <a:lnTo>
                  <a:pt x="1410447" y="4405467"/>
                </a:lnTo>
                <a:lnTo>
                  <a:pt x="1389096" y="4406341"/>
                </a:lnTo>
                <a:cubicBezTo>
                  <a:pt x="621919" y="4406341"/>
                  <a:pt x="0" y="4153755"/>
                  <a:pt x="0" y="3842174"/>
                </a:cubicBezTo>
                <a:lnTo>
                  <a:pt x="1127080" y="104865"/>
                </a:lnTo>
                <a:cubicBezTo>
                  <a:pt x="1159049" y="59895"/>
                  <a:pt x="1237393" y="17034"/>
                  <a:pt x="1329505" y="2959"/>
                </a:cubicBezTo>
                <a:close/>
              </a:path>
            </a:pathLst>
          </a:custGeom>
          <a:gradFill flip="none" rotWithShape="1">
            <a:gsLst>
              <a:gs pos="70000">
                <a:schemeClr val="accent6">
                  <a:lumMod val="75000"/>
                </a:schemeClr>
              </a:gs>
              <a:gs pos="31000">
                <a:schemeClr val="accent6">
                  <a:lumMod val="75000"/>
                </a:schemeClr>
              </a:gs>
              <a:gs pos="53000">
                <a:schemeClr val="accent6"/>
              </a:gs>
              <a:gs pos="89000">
                <a:schemeClr val="accent6">
                  <a:lumMod val="75000"/>
                </a:schemeClr>
              </a:gs>
              <a:gs pos="0">
                <a:schemeClr val="accent6">
                  <a:lumMod val="75000"/>
                </a:schemeClr>
              </a:gs>
            </a:gsLst>
            <a:lin ang="120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1E5493-B971-4408-84A7-630349989912}"/>
              </a:ext>
            </a:extLst>
          </p:cNvPr>
          <p:cNvSpPr/>
          <p:nvPr/>
        </p:nvSpPr>
        <p:spPr>
          <a:xfrm>
            <a:off x="4017165" y="2578786"/>
            <a:ext cx="589125" cy="672628"/>
          </a:xfrm>
          <a:custGeom>
            <a:avLst/>
            <a:gdLst>
              <a:gd name="connsiteX0" fmla="*/ 237071 w 785500"/>
              <a:gd name="connsiteY0" fmla="*/ 0 h 896837"/>
              <a:gd name="connsiteX1" fmla="*/ 289172 w 785500"/>
              <a:gd name="connsiteY1" fmla="*/ 15742 h 896837"/>
              <a:gd name="connsiteX2" fmla="*/ 764147 w 785500"/>
              <a:gd name="connsiteY2" fmla="*/ 75021 h 896837"/>
              <a:gd name="connsiteX3" fmla="*/ 785500 w 785500"/>
              <a:gd name="connsiteY3" fmla="*/ 74353 h 896837"/>
              <a:gd name="connsiteX4" fmla="*/ 785500 w 785500"/>
              <a:gd name="connsiteY4" fmla="*/ 896121 h 896837"/>
              <a:gd name="connsiteX5" fmla="*/ 764148 w 785500"/>
              <a:gd name="connsiteY5" fmla="*/ 896837 h 896837"/>
              <a:gd name="connsiteX6" fmla="*/ 44789 w 785500"/>
              <a:gd name="connsiteY6" fmla="*/ 800610 h 896837"/>
              <a:gd name="connsiteX7" fmla="*/ 0 w 785500"/>
              <a:gd name="connsiteY7" fmla="*/ 786106 h 8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00" h="896837">
                <a:moveTo>
                  <a:pt x="237071" y="0"/>
                </a:moveTo>
                <a:lnTo>
                  <a:pt x="289172" y="15742"/>
                </a:lnTo>
                <a:cubicBezTo>
                  <a:pt x="439216" y="54267"/>
                  <a:pt x="598746" y="75021"/>
                  <a:pt x="764147" y="75021"/>
                </a:cubicBezTo>
                <a:lnTo>
                  <a:pt x="785500" y="74353"/>
                </a:lnTo>
                <a:lnTo>
                  <a:pt x="785500" y="896121"/>
                </a:lnTo>
                <a:lnTo>
                  <a:pt x="764148" y="896837"/>
                </a:lnTo>
                <a:cubicBezTo>
                  <a:pt x="513645" y="896837"/>
                  <a:pt x="272035" y="863148"/>
                  <a:pt x="44789" y="800610"/>
                </a:cubicBezTo>
                <a:lnTo>
                  <a:pt x="0" y="786106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30D0D4-0E26-45F2-BD8A-47FA4743A4D1}"/>
              </a:ext>
            </a:extLst>
          </p:cNvPr>
          <p:cNvSpPr/>
          <p:nvPr/>
        </p:nvSpPr>
        <p:spPr>
          <a:xfrm>
            <a:off x="3675822" y="3716573"/>
            <a:ext cx="930469" cy="724768"/>
          </a:xfrm>
          <a:custGeom>
            <a:avLst/>
            <a:gdLst>
              <a:gd name="connsiteX0" fmla="*/ 234691 w 1240625"/>
              <a:gd name="connsiteY0" fmla="*/ 0 h 966357"/>
              <a:gd name="connsiteX1" fmla="*/ 380151 w 1240625"/>
              <a:gd name="connsiteY1" fmla="*/ 41293 h 966357"/>
              <a:gd name="connsiteX2" fmla="*/ 1022322 w 1240625"/>
              <a:gd name="connsiteY2" fmla="*/ 138103 h 966357"/>
              <a:gd name="connsiteX3" fmla="*/ 1240625 w 1240625"/>
              <a:gd name="connsiteY3" fmla="*/ 144599 h 966357"/>
              <a:gd name="connsiteX4" fmla="*/ 1240625 w 1240625"/>
              <a:gd name="connsiteY4" fmla="*/ 966357 h 966357"/>
              <a:gd name="connsiteX5" fmla="*/ 938296 w 1240625"/>
              <a:gd name="connsiteY5" fmla="*/ 955677 h 966357"/>
              <a:gd name="connsiteX6" fmla="*/ 60263 w 1240625"/>
              <a:gd name="connsiteY6" fmla="*/ 798526 h 966357"/>
              <a:gd name="connsiteX7" fmla="*/ 0 w 1240625"/>
              <a:gd name="connsiteY7" fmla="*/ 778217 h 96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625" h="966357">
                <a:moveTo>
                  <a:pt x="234691" y="0"/>
                </a:moveTo>
                <a:lnTo>
                  <a:pt x="380151" y="41293"/>
                </a:lnTo>
                <a:cubicBezTo>
                  <a:pt x="580922" y="91334"/>
                  <a:pt x="796665" y="124599"/>
                  <a:pt x="1022322" y="138103"/>
                </a:cubicBezTo>
                <a:lnTo>
                  <a:pt x="1240625" y="144599"/>
                </a:lnTo>
                <a:lnTo>
                  <a:pt x="1240625" y="966357"/>
                </a:lnTo>
                <a:lnTo>
                  <a:pt x="938296" y="955677"/>
                </a:lnTo>
                <a:cubicBezTo>
                  <a:pt x="629758" y="933755"/>
                  <a:pt x="334774" y="879758"/>
                  <a:pt x="60263" y="798526"/>
                </a:cubicBezTo>
                <a:lnTo>
                  <a:pt x="0" y="778217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69B232A-8FDA-4F79-83E6-9FD7DFB4ED33}"/>
              </a:ext>
            </a:extLst>
          </p:cNvPr>
          <p:cNvGrpSpPr/>
          <p:nvPr/>
        </p:nvGrpSpPr>
        <p:grpSpPr>
          <a:xfrm>
            <a:off x="6691483" y="3165093"/>
            <a:ext cx="2202816" cy="1260003"/>
            <a:chOff x="8921977" y="1394910"/>
            <a:chExt cx="2937088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C96837-5062-4DCB-A7EB-2D77B7258EF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F196D1-31CE-48A5-8B5C-6176AFCFCB9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6DC43CA-4F93-407E-B278-154BA122BF51}"/>
              </a:ext>
            </a:extLst>
          </p:cNvPr>
          <p:cNvGrpSpPr/>
          <p:nvPr/>
        </p:nvGrpSpPr>
        <p:grpSpPr>
          <a:xfrm>
            <a:off x="6691483" y="4595185"/>
            <a:ext cx="2202816" cy="1260003"/>
            <a:chOff x="8921977" y="4001571"/>
            <a:chExt cx="2937088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0B701C-2677-4C1C-A9ED-6BC957AC32A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870BEB-F710-4463-A236-D2435BD764F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6A680C-CA85-4731-B5B4-8CFCD3171682}"/>
              </a:ext>
            </a:extLst>
          </p:cNvPr>
          <p:cNvGrpSpPr/>
          <p:nvPr/>
        </p:nvGrpSpPr>
        <p:grpSpPr>
          <a:xfrm>
            <a:off x="249702" y="3165093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FE3E766-3C3B-4D4C-B43F-2340742BDCE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E327F8-762C-49FE-ADDF-65A906E103D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C142381-8D24-426F-BD58-817131370C8F}"/>
              </a:ext>
            </a:extLst>
          </p:cNvPr>
          <p:cNvGrpSpPr/>
          <p:nvPr/>
        </p:nvGrpSpPr>
        <p:grpSpPr>
          <a:xfrm>
            <a:off x="249702" y="4595184"/>
            <a:ext cx="2202816" cy="1260003"/>
            <a:chOff x="332936" y="4580523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1CC22B-6D10-4401-B348-489BDE89822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637AC-4755-4C43-99C1-54F3E48BA89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5F17F2-A3A6-4C24-A66E-19570949DB0E}"/>
              </a:ext>
            </a:extLst>
          </p:cNvPr>
          <p:cNvGrpSpPr/>
          <p:nvPr/>
        </p:nvGrpSpPr>
        <p:grpSpPr>
          <a:xfrm>
            <a:off x="6697329" y="1735000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9BDE5F3-41A4-42F0-A6C4-3E433918D2B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D00C4F7-379B-4925-9BF3-324D061076E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818994-0C17-46E2-B543-C00CDCC8975D}"/>
              </a:ext>
            </a:extLst>
          </p:cNvPr>
          <p:cNvGrpSpPr/>
          <p:nvPr/>
        </p:nvGrpSpPr>
        <p:grpSpPr>
          <a:xfrm>
            <a:off x="255548" y="1735002"/>
            <a:ext cx="2202816" cy="1260003"/>
            <a:chOff x="332936" y="2555951"/>
            <a:chExt cx="2937088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890590-B20C-4452-AD9C-AE003D86A7A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F3CA63-7374-48B9-925D-E9EAA7BA566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5748588F-2008-499A-8717-949C799E2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6823" y="1987458"/>
            <a:ext cx="817547" cy="817547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pic>
        <p:nvPicPr>
          <p:cNvPr id="6" name="Graphic 5" descr="Close">
            <a:extLst>
              <a:ext uri="{FF2B5EF4-FFF2-40B4-BE49-F238E27FC236}">
                <a16:creationId xmlns:a16="http://schemas.microsoft.com/office/drawing/2014/main" id="{4E54D722-44F6-4AC6-9299-CFBF168C8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9630" y="1987458"/>
            <a:ext cx="817547" cy="817547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9ED3958-E1D8-47AF-BBED-55A7E3CCBAE2}"/>
              </a:ext>
            </a:extLst>
          </p:cNvPr>
          <p:cNvSpPr/>
          <p:nvPr/>
        </p:nvSpPr>
        <p:spPr>
          <a:xfrm>
            <a:off x="4537710" y="1747536"/>
            <a:ext cx="68580" cy="3931920"/>
          </a:xfrm>
          <a:prstGeom prst="rect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0685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3A2692-245C-48D6-A121-59DA1F47511A}"/>
              </a:ext>
            </a:extLst>
          </p:cNvPr>
          <p:cNvSpPr/>
          <p:nvPr/>
        </p:nvSpPr>
        <p:spPr>
          <a:xfrm>
            <a:off x="3430518" y="3800521"/>
            <a:ext cx="2282964" cy="2054666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chemeClr val="bg2">
                  <a:lumMod val="75000"/>
                </a:schemeClr>
              </a:gs>
              <a:gs pos="89000">
                <a:schemeClr val="bg2">
                  <a:lumMod val="90000"/>
                </a:schemeClr>
              </a:gs>
              <a:gs pos="100000">
                <a:schemeClr val="bg2">
                  <a:lumMod val="90000"/>
                </a:schemeClr>
              </a:gs>
              <a:gs pos="0">
                <a:schemeClr val="bg2">
                  <a:lumMod val="75000"/>
                </a:schemeClr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Opposing Ideas w/ Traffic Cone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FF769F-9DE6-4935-BEB5-8C28E2281594}"/>
              </a:ext>
            </a:extLst>
          </p:cNvPr>
          <p:cNvSpPr/>
          <p:nvPr/>
        </p:nvSpPr>
        <p:spPr>
          <a:xfrm>
            <a:off x="4606290" y="1840545"/>
            <a:ext cx="1025808" cy="3304499"/>
          </a:xfrm>
          <a:custGeom>
            <a:avLst/>
            <a:gdLst>
              <a:gd name="connsiteX0" fmla="*/ 14550 w 1367744"/>
              <a:gd name="connsiteY0" fmla="*/ 0 h 4405999"/>
              <a:gd name="connsiteX1" fmla="*/ 237820 w 1367744"/>
              <a:gd name="connsiteY1" fmla="*/ 105397 h 4405999"/>
              <a:gd name="connsiteX2" fmla="*/ 1360812 w 1367744"/>
              <a:gd name="connsiteY2" fmla="*/ 3814776 h 4405999"/>
              <a:gd name="connsiteX3" fmla="*/ 1367744 w 1367744"/>
              <a:gd name="connsiteY3" fmla="*/ 3842706 h 4405999"/>
              <a:gd name="connsiteX4" fmla="*/ 258600 w 1367744"/>
              <a:gd name="connsiteY4" fmla="*/ 4395411 h 4405999"/>
              <a:gd name="connsiteX5" fmla="*/ 0 w 1367744"/>
              <a:gd name="connsiteY5" fmla="*/ 4405999 h 4405999"/>
              <a:gd name="connsiteX6" fmla="*/ 0 w 1367744"/>
              <a:gd name="connsiteY6" fmla="*/ 532 h 440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744" h="4405999">
                <a:moveTo>
                  <a:pt x="14550" y="0"/>
                </a:moveTo>
                <a:cubicBezTo>
                  <a:pt x="92684" y="6465"/>
                  <a:pt x="172672" y="37043"/>
                  <a:pt x="237820" y="105397"/>
                </a:cubicBezTo>
                <a:cubicBezTo>
                  <a:pt x="233634" y="100041"/>
                  <a:pt x="1172492" y="3191890"/>
                  <a:pt x="1360812" y="3814776"/>
                </a:cubicBezTo>
                <a:cubicBezTo>
                  <a:pt x="1367156" y="3823603"/>
                  <a:pt x="1367744" y="3833128"/>
                  <a:pt x="1367744" y="3842706"/>
                </a:cubicBezTo>
                <a:cubicBezTo>
                  <a:pt x="1367744" y="4115339"/>
                  <a:pt x="891587" y="4342805"/>
                  <a:pt x="258600" y="4395411"/>
                </a:cubicBezTo>
                <a:lnTo>
                  <a:pt x="0" y="4405999"/>
                </a:lnTo>
                <a:lnTo>
                  <a:pt x="0" y="532"/>
                </a:lnTo>
                <a:close/>
              </a:path>
            </a:pathLst>
          </a:custGeom>
          <a:gradFill flip="none" rotWithShape="1">
            <a:gsLst>
              <a:gs pos="7000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3000">
                <a:schemeClr val="accent5"/>
              </a:gs>
              <a:gs pos="89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20D6BA7-5709-4F27-A134-B90E866A90C0}"/>
              </a:ext>
            </a:extLst>
          </p:cNvPr>
          <p:cNvSpPr/>
          <p:nvPr/>
        </p:nvSpPr>
        <p:spPr>
          <a:xfrm>
            <a:off x="4606290" y="2579385"/>
            <a:ext cx="555906" cy="671492"/>
          </a:xfrm>
          <a:custGeom>
            <a:avLst/>
            <a:gdLst>
              <a:gd name="connsiteX0" fmla="*/ 503079 w 741208"/>
              <a:gd name="connsiteY0" fmla="*/ 0 h 895322"/>
              <a:gd name="connsiteX1" fmla="*/ 541647 w 741208"/>
              <a:gd name="connsiteY1" fmla="*/ 127356 h 895322"/>
              <a:gd name="connsiteX2" fmla="*/ 727126 w 741208"/>
              <a:gd name="connsiteY2" fmla="*/ 739376 h 895322"/>
              <a:gd name="connsiteX3" fmla="*/ 741208 w 741208"/>
              <a:gd name="connsiteY3" fmla="*/ 785821 h 895322"/>
              <a:gd name="connsiteX4" fmla="*/ 698008 w 741208"/>
              <a:gd name="connsiteY4" fmla="*/ 799811 h 895322"/>
              <a:gd name="connsiteX5" fmla="*/ 164773 w 741208"/>
              <a:gd name="connsiteY5" fmla="*/ 889797 h 895322"/>
              <a:gd name="connsiteX6" fmla="*/ 0 w 741208"/>
              <a:gd name="connsiteY6" fmla="*/ 895322 h 895322"/>
              <a:gd name="connsiteX7" fmla="*/ 0 w 741208"/>
              <a:gd name="connsiteY7" fmla="*/ 73554 h 895322"/>
              <a:gd name="connsiteX8" fmla="*/ 101541 w 741208"/>
              <a:gd name="connsiteY8" fmla="*/ 70377 h 895322"/>
              <a:gd name="connsiteX9" fmla="*/ 453623 w 741208"/>
              <a:gd name="connsiteY9" fmla="*/ 14943 h 8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208" h="895322">
                <a:moveTo>
                  <a:pt x="503079" y="0"/>
                </a:moveTo>
                <a:lnTo>
                  <a:pt x="541647" y="127356"/>
                </a:lnTo>
                <a:cubicBezTo>
                  <a:pt x="599764" y="319207"/>
                  <a:pt x="662693" y="526837"/>
                  <a:pt x="727126" y="739376"/>
                </a:cubicBezTo>
                <a:lnTo>
                  <a:pt x="741208" y="785821"/>
                </a:lnTo>
                <a:lnTo>
                  <a:pt x="698008" y="799811"/>
                </a:lnTo>
                <a:cubicBezTo>
                  <a:pt x="527574" y="846714"/>
                  <a:pt x="349059" y="877391"/>
                  <a:pt x="164773" y="889797"/>
                </a:cubicBezTo>
                <a:lnTo>
                  <a:pt x="0" y="895322"/>
                </a:lnTo>
                <a:lnTo>
                  <a:pt x="0" y="73554"/>
                </a:lnTo>
                <a:lnTo>
                  <a:pt x="101541" y="70377"/>
                </a:lnTo>
                <a:cubicBezTo>
                  <a:pt x="223221" y="62734"/>
                  <a:pt x="341090" y="43836"/>
                  <a:pt x="453623" y="14943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1C3586-62DD-407B-85CC-D6D337ACEFDB}"/>
              </a:ext>
            </a:extLst>
          </p:cNvPr>
          <p:cNvSpPr/>
          <p:nvPr/>
        </p:nvSpPr>
        <p:spPr>
          <a:xfrm>
            <a:off x="4606290" y="3729155"/>
            <a:ext cx="903381" cy="712463"/>
          </a:xfrm>
          <a:custGeom>
            <a:avLst/>
            <a:gdLst>
              <a:gd name="connsiteX0" fmla="*/ 967780 w 1204508"/>
              <a:gd name="connsiteY0" fmla="*/ 0 h 949951"/>
              <a:gd name="connsiteX1" fmla="*/ 1016062 w 1204508"/>
              <a:gd name="connsiteY1" fmla="*/ 159211 h 949951"/>
              <a:gd name="connsiteX2" fmla="*/ 1186887 w 1204508"/>
              <a:gd name="connsiteY2" fmla="*/ 722548 h 949951"/>
              <a:gd name="connsiteX3" fmla="*/ 1204508 w 1204508"/>
              <a:gd name="connsiteY3" fmla="*/ 780670 h 949951"/>
              <a:gd name="connsiteX4" fmla="*/ 1201303 w 1204508"/>
              <a:gd name="connsiteY4" fmla="*/ 781750 h 949951"/>
              <a:gd name="connsiteX5" fmla="*/ 10470 w 1204508"/>
              <a:gd name="connsiteY5" fmla="*/ 949951 h 949951"/>
              <a:gd name="connsiteX6" fmla="*/ 0 w 1204508"/>
              <a:gd name="connsiteY6" fmla="*/ 949581 h 949951"/>
              <a:gd name="connsiteX7" fmla="*/ 0 w 1204508"/>
              <a:gd name="connsiteY7" fmla="*/ 127823 h 949951"/>
              <a:gd name="connsiteX8" fmla="*/ 10470 w 1204508"/>
              <a:gd name="connsiteY8" fmla="*/ 128135 h 949951"/>
              <a:gd name="connsiteX9" fmla="*/ 881415 w 1204508"/>
              <a:gd name="connsiteY9" fmla="*/ 24517 h 9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508" h="949951">
                <a:moveTo>
                  <a:pt x="967780" y="0"/>
                </a:moveTo>
                <a:lnTo>
                  <a:pt x="1016062" y="159211"/>
                </a:lnTo>
                <a:cubicBezTo>
                  <a:pt x="1077564" y="362013"/>
                  <a:pt x="1135608" y="553416"/>
                  <a:pt x="1186887" y="722548"/>
                </a:cubicBezTo>
                <a:lnTo>
                  <a:pt x="1204508" y="780670"/>
                </a:lnTo>
                <a:lnTo>
                  <a:pt x="1201303" y="781750"/>
                </a:lnTo>
                <a:cubicBezTo>
                  <a:pt x="835288" y="890059"/>
                  <a:pt x="432877" y="949951"/>
                  <a:pt x="10470" y="949951"/>
                </a:cubicBezTo>
                <a:lnTo>
                  <a:pt x="0" y="949581"/>
                </a:lnTo>
                <a:lnTo>
                  <a:pt x="0" y="127823"/>
                </a:lnTo>
                <a:lnTo>
                  <a:pt x="10470" y="128135"/>
                </a:lnTo>
                <a:cubicBezTo>
                  <a:pt x="319408" y="128135"/>
                  <a:pt x="613722" y="91239"/>
                  <a:pt x="881415" y="24517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89F423-03A7-465E-BCD3-75402D5B1EB3}"/>
              </a:ext>
            </a:extLst>
          </p:cNvPr>
          <p:cNvSpPr/>
          <p:nvPr/>
        </p:nvSpPr>
        <p:spPr>
          <a:xfrm>
            <a:off x="3548455" y="1840545"/>
            <a:ext cx="1057835" cy="3304756"/>
          </a:xfrm>
          <a:custGeom>
            <a:avLst/>
            <a:gdLst>
              <a:gd name="connsiteX0" fmla="*/ 1410447 w 1410447"/>
              <a:gd name="connsiteY0" fmla="*/ 0 h 4406341"/>
              <a:gd name="connsiteX1" fmla="*/ 1410447 w 1410447"/>
              <a:gd name="connsiteY1" fmla="*/ 4405467 h 4406341"/>
              <a:gd name="connsiteX2" fmla="*/ 1389096 w 1410447"/>
              <a:gd name="connsiteY2" fmla="*/ 4406341 h 4406341"/>
              <a:gd name="connsiteX3" fmla="*/ 0 w 1410447"/>
              <a:gd name="connsiteY3" fmla="*/ 3842174 h 4406341"/>
              <a:gd name="connsiteX4" fmla="*/ 1127080 w 1410447"/>
              <a:gd name="connsiteY4" fmla="*/ 104865 h 4406341"/>
              <a:gd name="connsiteX5" fmla="*/ 1329505 w 1410447"/>
              <a:gd name="connsiteY5" fmla="*/ 2959 h 4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47" h="4406341">
                <a:moveTo>
                  <a:pt x="1410447" y="0"/>
                </a:moveTo>
                <a:lnTo>
                  <a:pt x="1410447" y="4405467"/>
                </a:lnTo>
                <a:lnTo>
                  <a:pt x="1389096" y="4406341"/>
                </a:lnTo>
                <a:cubicBezTo>
                  <a:pt x="621919" y="4406341"/>
                  <a:pt x="0" y="4153755"/>
                  <a:pt x="0" y="3842174"/>
                </a:cubicBezTo>
                <a:lnTo>
                  <a:pt x="1127080" y="104865"/>
                </a:lnTo>
                <a:cubicBezTo>
                  <a:pt x="1159049" y="59895"/>
                  <a:pt x="1237393" y="17034"/>
                  <a:pt x="1329505" y="2959"/>
                </a:cubicBezTo>
                <a:close/>
              </a:path>
            </a:pathLst>
          </a:custGeom>
          <a:gradFill flip="none" rotWithShape="1">
            <a:gsLst>
              <a:gs pos="70000">
                <a:schemeClr val="accent6">
                  <a:lumMod val="75000"/>
                </a:schemeClr>
              </a:gs>
              <a:gs pos="31000">
                <a:schemeClr val="accent6">
                  <a:lumMod val="75000"/>
                </a:schemeClr>
              </a:gs>
              <a:gs pos="53000">
                <a:schemeClr val="accent6"/>
              </a:gs>
              <a:gs pos="89000">
                <a:schemeClr val="accent6">
                  <a:lumMod val="75000"/>
                </a:schemeClr>
              </a:gs>
              <a:gs pos="0">
                <a:schemeClr val="accent6">
                  <a:lumMod val="75000"/>
                </a:schemeClr>
              </a:gs>
            </a:gsLst>
            <a:lin ang="120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1E5493-B971-4408-84A7-630349989912}"/>
              </a:ext>
            </a:extLst>
          </p:cNvPr>
          <p:cNvSpPr/>
          <p:nvPr/>
        </p:nvSpPr>
        <p:spPr>
          <a:xfrm>
            <a:off x="4017165" y="2578786"/>
            <a:ext cx="589125" cy="672628"/>
          </a:xfrm>
          <a:custGeom>
            <a:avLst/>
            <a:gdLst>
              <a:gd name="connsiteX0" fmla="*/ 237071 w 785500"/>
              <a:gd name="connsiteY0" fmla="*/ 0 h 896837"/>
              <a:gd name="connsiteX1" fmla="*/ 289172 w 785500"/>
              <a:gd name="connsiteY1" fmla="*/ 15742 h 896837"/>
              <a:gd name="connsiteX2" fmla="*/ 764147 w 785500"/>
              <a:gd name="connsiteY2" fmla="*/ 75021 h 896837"/>
              <a:gd name="connsiteX3" fmla="*/ 785500 w 785500"/>
              <a:gd name="connsiteY3" fmla="*/ 74353 h 896837"/>
              <a:gd name="connsiteX4" fmla="*/ 785500 w 785500"/>
              <a:gd name="connsiteY4" fmla="*/ 896121 h 896837"/>
              <a:gd name="connsiteX5" fmla="*/ 764148 w 785500"/>
              <a:gd name="connsiteY5" fmla="*/ 896837 h 896837"/>
              <a:gd name="connsiteX6" fmla="*/ 44789 w 785500"/>
              <a:gd name="connsiteY6" fmla="*/ 800610 h 896837"/>
              <a:gd name="connsiteX7" fmla="*/ 0 w 785500"/>
              <a:gd name="connsiteY7" fmla="*/ 786106 h 8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00" h="896837">
                <a:moveTo>
                  <a:pt x="237071" y="0"/>
                </a:moveTo>
                <a:lnTo>
                  <a:pt x="289172" y="15742"/>
                </a:lnTo>
                <a:cubicBezTo>
                  <a:pt x="439216" y="54267"/>
                  <a:pt x="598746" y="75021"/>
                  <a:pt x="764147" y="75021"/>
                </a:cubicBezTo>
                <a:lnTo>
                  <a:pt x="785500" y="74353"/>
                </a:lnTo>
                <a:lnTo>
                  <a:pt x="785500" y="896121"/>
                </a:lnTo>
                <a:lnTo>
                  <a:pt x="764148" y="896837"/>
                </a:lnTo>
                <a:cubicBezTo>
                  <a:pt x="513645" y="896837"/>
                  <a:pt x="272035" y="863148"/>
                  <a:pt x="44789" y="800610"/>
                </a:cubicBezTo>
                <a:lnTo>
                  <a:pt x="0" y="786106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30D0D4-0E26-45F2-BD8A-47FA4743A4D1}"/>
              </a:ext>
            </a:extLst>
          </p:cNvPr>
          <p:cNvSpPr/>
          <p:nvPr/>
        </p:nvSpPr>
        <p:spPr>
          <a:xfrm>
            <a:off x="3675822" y="3716573"/>
            <a:ext cx="930469" cy="724768"/>
          </a:xfrm>
          <a:custGeom>
            <a:avLst/>
            <a:gdLst>
              <a:gd name="connsiteX0" fmla="*/ 234691 w 1240625"/>
              <a:gd name="connsiteY0" fmla="*/ 0 h 966357"/>
              <a:gd name="connsiteX1" fmla="*/ 380151 w 1240625"/>
              <a:gd name="connsiteY1" fmla="*/ 41293 h 966357"/>
              <a:gd name="connsiteX2" fmla="*/ 1022322 w 1240625"/>
              <a:gd name="connsiteY2" fmla="*/ 138103 h 966357"/>
              <a:gd name="connsiteX3" fmla="*/ 1240625 w 1240625"/>
              <a:gd name="connsiteY3" fmla="*/ 144599 h 966357"/>
              <a:gd name="connsiteX4" fmla="*/ 1240625 w 1240625"/>
              <a:gd name="connsiteY4" fmla="*/ 966357 h 966357"/>
              <a:gd name="connsiteX5" fmla="*/ 938296 w 1240625"/>
              <a:gd name="connsiteY5" fmla="*/ 955677 h 966357"/>
              <a:gd name="connsiteX6" fmla="*/ 60263 w 1240625"/>
              <a:gd name="connsiteY6" fmla="*/ 798526 h 966357"/>
              <a:gd name="connsiteX7" fmla="*/ 0 w 1240625"/>
              <a:gd name="connsiteY7" fmla="*/ 778217 h 96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625" h="966357">
                <a:moveTo>
                  <a:pt x="234691" y="0"/>
                </a:moveTo>
                <a:lnTo>
                  <a:pt x="380151" y="41293"/>
                </a:lnTo>
                <a:cubicBezTo>
                  <a:pt x="580922" y="91334"/>
                  <a:pt x="796665" y="124599"/>
                  <a:pt x="1022322" y="138103"/>
                </a:cubicBezTo>
                <a:lnTo>
                  <a:pt x="1240625" y="144599"/>
                </a:lnTo>
                <a:lnTo>
                  <a:pt x="1240625" y="966357"/>
                </a:lnTo>
                <a:lnTo>
                  <a:pt x="938296" y="955677"/>
                </a:lnTo>
                <a:cubicBezTo>
                  <a:pt x="629758" y="933755"/>
                  <a:pt x="334774" y="879758"/>
                  <a:pt x="60263" y="798526"/>
                </a:cubicBezTo>
                <a:lnTo>
                  <a:pt x="0" y="778217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sz="1350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69B232A-8FDA-4F79-83E6-9FD7DFB4ED33}"/>
              </a:ext>
            </a:extLst>
          </p:cNvPr>
          <p:cNvGrpSpPr/>
          <p:nvPr/>
        </p:nvGrpSpPr>
        <p:grpSpPr>
          <a:xfrm>
            <a:off x="6691483" y="3165093"/>
            <a:ext cx="2202816" cy="1260003"/>
            <a:chOff x="8921977" y="1394910"/>
            <a:chExt cx="2937088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C96837-5062-4DCB-A7EB-2D77B7258EF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F196D1-31CE-48A5-8B5C-6176AFCFCB9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6DC43CA-4F93-407E-B278-154BA122BF51}"/>
              </a:ext>
            </a:extLst>
          </p:cNvPr>
          <p:cNvGrpSpPr/>
          <p:nvPr/>
        </p:nvGrpSpPr>
        <p:grpSpPr>
          <a:xfrm>
            <a:off x="6691483" y="4595185"/>
            <a:ext cx="2202816" cy="1260003"/>
            <a:chOff x="8921977" y="4001571"/>
            <a:chExt cx="2937088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0B701C-2677-4C1C-A9ED-6BC957AC32A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870BEB-F710-4463-A236-D2435BD764F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6A680C-CA85-4731-B5B4-8CFCD3171682}"/>
              </a:ext>
            </a:extLst>
          </p:cNvPr>
          <p:cNvGrpSpPr/>
          <p:nvPr/>
        </p:nvGrpSpPr>
        <p:grpSpPr>
          <a:xfrm>
            <a:off x="249702" y="3165093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FE3E766-3C3B-4D4C-B43F-2340742BDCE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E327F8-762C-49FE-ADDF-65A906E103D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C142381-8D24-426F-BD58-817131370C8F}"/>
              </a:ext>
            </a:extLst>
          </p:cNvPr>
          <p:cNvGrpSpPr/>
          <p:nvPr/>
        </p:nvGrpSpPr>
        <p:grpSpPr>
          <a:xfrm>
            <a:off x="249702" y="4595184"/>
            <a:ext cx="2202816" cy="1260003"/>
            <a:chOff x="332936" y="4580523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1CC22B-6D10-4401-B348-489BDE89822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637AC-4755-4C43-99C1-54F3E48BA89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5F17F2-A3A6-4C24-A66E-19570949DB0E}"/>
              </a:ext>
            </a:extLst>
          </p:cNvPr>
          <p:cNvGrpSpPr/>
          <p:nvPr/>
        </p:nvGrpSpPr>
        <p:grpSpPr>
          <a:xfrm>
            <a:off x="6697329" y="1735000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9BDE5F3-41A4-42F0-A6C4-3E433918D2B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D00C4F7-379B-4925-9BF3-324D061076E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818994-0C17-46E2-B543-C00CDCC8975D}"/>
              </a:ext>
            </a:extLst>
          </p:cNvPr>
          <p:cNvGrpSpPr/>
          <p:nvPr/>
        </p:nvGrpSpPr>
        <p:grpSpPr>
          <a:xfrm>
            <a:off x="255548" y="1735002"/>
            <a:ext cx="2202816" cy="1260003"/>
            <a:chOff x="332936" y="2555951"/>
            <a:chExt cx="2937088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890590-B20C-4452-AD9C-AE003D86A7A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F3CA63-7374-48B9-925D-E9EAA7BA566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5748588F-2008-499A-8717-949C799E2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6823" y="1987458"/>
            <a:ext cx="817547" cy="817547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pic>
        <p:nvPicPr>
          <p:cNvPr id="6" name="Graphic 5" descr="Close">
            <a:extLst>
              <a:ext uri="{FF2B5EF4-FFF2-40B4-BE49-F238E27FC236}">
                <a16:creationId xmlns:a16="http://schemas.microsoft.com/office/drawing/2014/main" id="{4E54D722-44F6-4AC6-9299-CFBF168C8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9630" y="1987458"/>
            <a:ext cx="817547" cy="817547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9ED3958-E1D8-47AF-BBED-55A7E3CCBAE2}"/>
              </a:ext>
            </a:extLst>
          </p:cNvPr>
          <p:cNvSpPr/>
          <p:nvPr/>
        </p:nvSpPr>
        <p:spPr>
          <a:xfrm>
            <a:off x="4537710" y="1747536"/>
            <a:ext cx="68580" cy="3931920"/>
          </a:xfrm>
          <a:prstGeom prst="rect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80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520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Ideas w/ Traffic Cone for PowerPoint</vt:lpstr>
      <vt:lpstr>Opposing Ideas w/ Traffic Cone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2019-02-15T16:32:19Z</dcterms:modified>
  <cp:category>Charts &amp; Diagrams</cp:category>
</cp:coreProperties>
</file>