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38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">
            <a:extLst>
              <a:ext uri="{FF2B5EF4-FFF2-40B4-BE49-F238E27FC236}">
                <a16:creationId xmlns:a16="http://schemas.microsoft.com/office/drawing/2014/main" id="{5CE442A5-DF58-8FA1-78D6-013D5954D201}"/>
              </a:ext>
            </a:extLst>
          </p:cNvPr>
          <p:cNvSpPr/>
          <p:nvPr/>
        </p:nvSpPr>
        <p:spPr>
          <a:xfrm>
            <a:off x="2998313" y="1762812"/>
            <a:ext cx="3147374" cy="35433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17" y="10795"/>
                </a:moveTo>
                <a:cubicBezTo>
                  <a:pt x="16317" y="8146"/>
                  <a:pt x="18653" y="5981"/>
                  <a:pt x="21600" y="5836"/>
                </a:cubicBezTo>
                <a:cubicBezTo>
                  <a:pt x="19579" y="2369"/>
                  <a:pt x="15498" y="0"/>
                  <a:pt x="10800" y="0"/>
                </a:cubicBezTo>
                <a:cubicBezTo>
                  <a:pt x="6102" y="0"/>
                  <a:pt x="2026" y="2369"/>
                  <a:pt x="0" y="5836"/>
                </a:cubicBezTo>
                <a:cubicBezTo>
                  <a:pt x="2982" y="5945"/>
                  <a:pt x="5359" y="8124"/>
                  <a:pt x="5359" y="10800"/>
                </a:cubicBezTo>
                <a:cubicBezTo>
                  <a:pt x="5359" y="13476"/>
                  <a:pt x="2982" y="15655"/>
                  <a:pt x="0" y="15764"/>
                </a:cubicBezTo>
                <a:cubicBezTo>
                  <a:pt x="2026" y="19231"/>
                  <a:pt x="6097" y="21600"/>
                  <a:pt x="10800" y="21600"/>
                </a:cubicBezTo>
                <a:cubicBezTo>
                  <a:pt x="15503" y="21600"/>
                  <a:pt x="19579" y="19231"/>
                  <a:pt x="21600" y="15764"/>
                </a:cubicBezTo>
                <a:cubicBezTo>
                  <a:pt x="18653" y="15610"/>
                  <a:pt x="16317" y="13445"/>
                  <a:pt x="16317" y="1079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Moon 23">
            <a:extLst>
              <a:ext uri="{FF2B5EF4-FFF2-40B4-BE49-F238E27FC236}">
                <a16:creationId xmlns:a16="http://schemas.microsoft.com/office/drawing/2014/main" id="{17456B81-1D19-2EF8-465E-CC9DB695C623}"/>
              </a:ext>
            </a:extLst>
          </p:cNvPr>
          <p:cNvSpPr/>
          <p:nvPr/>
        </p:nvSpPr>
        <p:spPr>
          <a:xfrm rot="10800000">
            <a:off x="2754281" y="2867921"/>
            <a:ext cx="825302" cy="1333172"/>
          </a:xfrm>
          <a:prstGeom prst="moon">
            <a:avLst>
              <a:gd name="adj" fmla="val 22920"/>
            </a:avLst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25" name="Moon 24">
            <a:extLst>
              <a:ext uri="{FF2B5EF4-FFF2-40B4-BE49-F238E27FC236}">
                <a16:creationId xmlns:a16="http://schemas.microsoft.com/office/drawing/2014/main" id="{5C6CA02F-5251-BE0D-E91D-0FC4B4E1CF81}"/>
              </a:ext>
            </a:extLst>
          </p:cNvPr>
          <p:cNvSpPr/>
          <p:nvPr/>
        </p:nvSpPr>
        <p:spPr>
          <a:xfrm>
            <a:off x="5564417" y="2867921"/>
            <a:ext cx="825302" cy="1333172"/>
          </a:xfrm>
          <a:prstGeom prst="moon">
            <a:avLst>
              <a:gd name="adj" fmla="val 22920"/>
            </a:avLst>
          </a:pr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Opposing Radial List – </a:t>
            </a:r>
            <a:r>
              <a:rPr lang="en-US" sz="3200" dirty="0"/>
              <a:t>Slide Template</a:t>
            </a:r>
            <a:endParaRPr lang="en-US" dirty="0"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38DE7A34-0A72-F07B-3D4A-826E5308B7AE}"/>
              </a:ext>
            </a:extLst>
          </p:cNvPr>
          <p:cNvSpPr/>
          <p:nvPr/>
        </p:nvSpPr>
        <p:spPr>
          <a:xfrm>
            <a:off x="1542544" y="2263513"/>
            <a:ext cx="1208816" cy="1208816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6EA43D13-910C-161B-62DF-13956048B5E3}"/>
              </a:ext>
            </a:extLst>
          </p:cNvPr>
          <p:cNvSpPr/>
          <p:nvPr/>
        </p:nvSpPr>
        <p:spPr>
          <a:xfrm>
            <a:off x="1535129" y="3596687"/>
            <a:ext cx="1208816" cy="1208816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DE573050-965E-B405-F893-4CE73301CB33}"/>
              </a:ext>
            </a:extLst>
          </p:cNvPr>
          <p:cNvSpPr/>
          <p:nvPr/>
        </p:nvSpPr>
        <p:spPr>
          <a:xfrm>
            <a:off x="6392639" y="2263513"/>
            <a:ext cx="1208816" cy="1208816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6D80FB6E-0B47-B1AB-24F0-F405916261C5}"/>
              </a:ext>
            </a:extLst>
          </p:cNvPr>
          <p:cNvSpPr/>
          <p:nvPr/>
        </p:nvSpPr>
        <p:spPr>
          <a:xfrm>
            <a:off x="6400055" y="3596687"/>
            <a:ext cx="1208816" cy="1208816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2304AE7-5F80-E64D-2517-BAD691A8721A}"/>
              </a:ext>
            </a:extLst>
          </p:cNvPr>
          <p:cNvGrpSpPr/>
          <p:nvPr/>
        </p:nvGrpSpPr>
        <p:grpSpPr>
          <a:xfrm>
            <a:off x="3786674" y="1960342"/>
            <a:ext cx="1570652" cy="1013781"/>
            <a:chOff x="332936" y="2596988"/>
            <a:chExt cx="2975111" cy="1351709"/>
          </a:xfrm>
        </p:grpSpPr>
        <p:sp>
          <p:nvSpPr>
            <p:cNvPr id="21" name="TextBox 11">
              <a:extLst>
                <a:ext uri="{FF2B5EF4-FFF2-40B4-BE49-F238E27FC236}">
                  <a16:creationId xmlns:a16="http://schemas.microsoft.com/office/drawing/2014/main" id="{A387507A-841A-40EC-BEF7-8D0867251BC4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12">
              <a:extLst>
                <a:ext uri="{FF2B5EF4-FFF2-40B4-BE49-F238E27FC236}">
                  <a16:creationId xmlns:a16="http://schemas.microsoft.com/office/drawing/2014/main" id="{4FEF3208-8226-1392-86A7-C1E50D515C2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DA32BFF-66DF-9B27-E90F-E08C6610D189}"/>
              </a:ext>
            </a:extLst>
          </p:cNvPr>
          <p:cNvGrpSpPr/>
          <p:nvPr/>
        </p:nvGrpSpPr>
        <p:grpSpPr>
          <a:xfrm>
            <a:off x="3786674" y="3992771"/>
            <a:ext cx="1570652" cy="1013781"/>
            <a:chOff x="332936" y="2596988"/>
            <a:chExt cx="2975111" cy="1351709"/>
          </a:xfrm>
        </p:grpSpPr>
        <p:sp>
          <p:nvSpPr>
            <p:cNvPr id="19" name="TextBox 15">
              <a:extLst>
                <a:ext uri="{FF2B5EF4-FFF2-40B4-BE49-F238E27FC236}">
                  <a16:creationId xmlns:a16="http://schemas.microsoft.com/office/drawing/2014/main" id="{8D07A269-18E6-50A9-8B7B-7879C532709B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6">
              <a:extLst>
                <a:ext uri="{FF2B5EF4-FFF2-40B4-BE49-F238E27FC236}">
                  <a16:creationId xmlns:a16="http://schemas.microsoft.com/office/drawing/2014/main" id="{353B2E32-0816-B8D9-0184-76F8DCAC113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2" name="TextBox 17">
            <a:extLst>
              <a:ext uri="{FF2B5EF4-FFF2-40B4-BE49-F238E27FC236}">
                <a16:creationId xmlns:a16="http://schemas.microsoft.com/office/drawing/2014/main" id="{278C6541-A646-7E4F-AC57-A47685530B54}"/>
              </a:ext>
            </a:extLst>
          </p:cNvPr>
          <p:cNvSpPr txBox="1"/>
          <p:nvPr/>
        </p:nvSpPr>
        <p:spPr>
          <a:xfrm>
            <a:off x="1570832" y="2496450"/>
            <a:ext cx="1137409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3" name="TextBox 18">
            <a:extLst>
              <a:ext uri="{FF2B5EF4-FFF2-40B4-BE49-F238E27FC236}">
                <a16:creationId xmlns:a16="http://schemas.microsoft.com/office/drawing/2014/main" id="{1C4441CF-36F5-BFEE-1396-76F799BE9B05}"/>
              </a:ext>
            </a:extLst>
          </p:cNvPr>
          <p:cNvSpPr txBox="1"/>
          <p:nvPr/>
        </p:nvSpPr>
        <p:spPr>
          <a:xfrm>
            <a:off x="1570832" y="3831760"/>
            <a:ext cx="1137409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3F9EE4F8-3C7D-12DC-CA8B-B7E22FD2BBFD}"/>
              </a:ext>
            </a:extLst>
          </p:cNvPr>
          <p:cNvSpPr txBox="1"/>
          <p:nvPr/>
        </p:nvSpPr>
        <p:spPr>
          <a:xfrm>
            <a:off x="6427909" y="2484909"/>
            <a:ext cx="1137409" cy="7386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5" name="TextBox 20">
            <a:extLst>
              <a:ext uri="{FF2B5EF4-FFF2-40B4-BE49-F238E27FC236}">
                <a16:creationId xmlns:a16="http://schemas.microsoft.com/office/drawing/2014/main" id="{B04F2A51-D2F3-C299-00A5-54A7E708D333}"/>
              </a:ext>
            </a:extLst>
          </p:cNvPr>
          <p:cNvSpPr txBox="1"/>
          <p:nvPr/>
        </p:nvSpPr>
        <p:spPr>
          <a:xfrm>
            <a:off x="6427909" y="3820219"/>
            <a:ext cx="1137409" cy="7386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16" name="Graphic 22" descr="Bullseye with solid fill">
            <a:extLst>
              <a:ext uri="{FF2B5EF4-FFF2-40B4-BE49-F238E27FC236}">
                <a16:creationId xmlns:a16="http://schemas.microsoft.com/office/drawing/2014/main" id="{40214B40-B2DD-2BC4-B94E-1D031E4AEC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28396" y="3264758"/>
            <a:ext cx="539500" cy="539500"/>
          </a:xfrm>
          <a:prstGeom prst="rect">
            <a:avLst/>
          </a:prstGeom>
        </p:spPr>
      </p:pic>
      <p:pic>
        <p:nvPicPr>
          <p:cNvPr id="17" name="Graphic 25" descr="Hourglass 30% with solid fill">
            <a:extLst>
              <a:ext uri="{FF2B5EF4-FFF2-40B4-BE49-F238E27FC236}">
                <a16:creationId xmlns:a16="http://schemas.microsoft.com/office/drawing/2014/main" id="{2CA638B4-A66F-313C-81EC-3A36BD1399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75937" y="3264758"/>
            <a:ext cx="539500" cy="539500"/>
          </a:xfrm>
          <a:prstGeom prst="rect">
            <a:avLst/>
          </a:prstGeom>
        </p:spPr>
      </p:pic>
      <p:pic>
        <p:nvPicPr>
          <p:cNvPr id="18" name="Graphic 26" descr="Lightbulb with solid fill">
            <a:extLst>
              <a:ext uri="{FF2B5EF4-FFF2-40B4-BE49-F238E27FC236}">
                <a16:creationId xmlns:a16="http://schemas.microsoft.com/office/drawing/2014/main" id="{1DB90D69-DC71-43D9-7549-3C095CA762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38325" y="3079323"/>
            <a:ext cx="867352" cy="86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">
            <a:extLst>
              <a:ext uri="{FF2B5EF4-FFF2-40B4-BE49-F238E27FC236}">
                <a16:creationId xmlns:a16="http://schemas.microsoft.com/office/drawing/2014/main" id="{5CE442A5-DF58-8FA1-78D6-013D5954D201}"/>
              </a:ext>
            </a:extLst>
          </p:cNvPr>
          <p:cNvSpPr/>
          <p:nvPr/>
        </p:nvSpPr>
        <p:spPr>
          <a:xfrm>
            <a:off x="2998313" y="1762812"/>
            <a:ext cx="3147374" cy="35433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17" y="10795"/>
                </a:moveTo>
                <a:cubicBezTo>
                  <a:pt x="16317" y="8146"/>
                  <a:pt x="18653" y="5981"/>
                  <a:pt x="21600" y="5836"/>
                </a:cubicBezTo>
                <a:cubicBezTo>
                  <a:pt x="19579" y="2369"/>
                  <a:pt x="15498" y="0"/>
                  <a:pt x="10800" y="0"/>
                </a:cubicBezTo>
                <a:cubicBezTo>
                  <a:pt x="6102" y="0"/>
                  <a:pt x="2026" y="2369"/>
                  <a:pt x="0" y="5836"/>
                </a:cubicBezTo>
                <a:cubicBezTo>
                  <a:pt x="2982" y="5945"/>
                  <a:pt x="5359" y="8124"/>
                  <a:pt x="5359" y="10800"/>
                </a:cubicBezTo>
                <a:cubicBezTo>
                  <a:pt x="5359" y="13476"/>
                  <a:pt x="2982" y="15655"/>
                  <a:pt x="0" y="15764"/>
                </a:cubicBezTo>
                <a:cubicBezTo>
                  <a:pt x="2026" y="19231"/>
                  <a:pt x="6097" y="21600"/>
                  <a:pt x="10800" y="21600"/>
                </a:cubicBezTo>
                <a:cubicBezTo>
                  <a:pt x="15503" y="21600"/>
                  <a:pt x="19579" y="19231"/>
                  <a:pt x="21600" y="15764"/>
                </a:cubicBezTo>
                <a:cubicBezTo>
                  <a:pt x="18653" y="15610"/>
                  <a:pt x="16317" y="13445"/>
                  <a:pt x="16317" y="1079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Moon 23">
            <a:extLst>
              <a:ext uri="{FF2B5EF4-FFF2-40B4-BE49-F238E27FC236}">
                <a16:creationId xmlns:a16="http://schemas.microsoft.com/office/drawing/2014/main" id="{17456B81-1D19-2EF8-465E-CC9DB695C623}"/>
              </a:ext>
            </a:extLst>
          </p:cNvPr>
          <p:cNvSpPr/>
          <p:nvPr/>
        </p:nvSpPr>
        <p:spPr>
          <a:xfrm rot="10800000">
            <a:off x="2754281" y="2867921"/>
            <a:ext cx="825302" cy="1333172"/>
          </a:xfrm>
          <a:prstGeom prst="moon">
            <a:avLst>
              <a:gd name="adj" fmla="val 22920"/>
            </a:avLst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25" name="Moon 24">
            <a:extLst>
              <a:ext uri="{FF2B5EF4-FFF2-40B4-BE49-F238E27FC236}">
                <a16:creationId xmlns:a16="http://schemas.microsoft.com/office/drawing/2014/main" id="{5C6CA02F-5251-BE0D-E91D-0FC4B4E1CF81}"/>
              </a:ext>
            </a:extLst>
          </p:cNvPr>
          <p:cNvSpPr/>
          <p:nvPr/>
        </p:nvSpPr>
        <p:spPr>
          <a:xfrm>
            <a:off x="5564417" y="2867921"/>
            <a:ext cx="825302" cy="1333172"/>
          </a:xfrm>
          <a:prstGeom prst="moon">
            <a:avLst>
              <a:gd name="adj" fmla="val 22920"/>
            </a:avLst>
          </a:pr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Opposing Radial List – </a:t>
            </a:r>
            <a:r>
              <a:rPr lang="en-US" sz="3200" dirty="0"/>
              <a:t>Slide Template</a:t>
            </a:r>
            <a:endParaRPr lang="en-US" dirty="0"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38DE7A34-0A72-F07B-3D4A-826E5308B7AE}"/>
              </a:ext>
            </a:extLst>
          </p:cNvPr>
          <p:cNvSpPr/>
          <p:nvPr/>
        </p:nvSpPr>
        <p:spPr>
          <a:xfrm>
            <a:off x="1542544" y="2263513"/>
            <a:ext cx="1208816" cy="1208816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6EA43D13-910C-161B-62DF-13956048B5E3}"/>
              </a:ext>
            </a:extLst>
          </p:cNvPr>
          <p:cNvSpPr/>
          <p:nvPr/>
        </p:nvSpPr>
        <p:spPr>
          <a:xfrm>
            <a:off x="1535129" y="3596687"/>
            <a:ext cx="1208816" cy="1208816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DE573050-965E-B405-F893-4CE73301CB33}"/>
              </a:ext>
            </a:extLst>
          </p:cNvPr>
          <p:cNvSpPr/>
          <p:nvPr/>
        </p:nvSpPr>
        <p:spPr>
          <a:xfrm>
            <a:off x="6392639" y="2263513"/>
            <a:ext cx="1208816" cy="1208816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6D80FB6E-0B47-B1AB-24F0-F405916261C5}"/>
              </a:ext>
            </a:extLst>
          </p:cNvPr>
          <p:cNvSpPr/>
          <p:nvPr/>
        </p:nvSpPr>
        <p:spPr>
          <a:xfrm>
            <a:off x="6400055" y="3596687"/>
            <a:ext cx="1208816" cy="1208816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2304AE7-5F80-E64D-2517-BAD691A8721A}"/>
              </a:ext>
            </a:extLst>
          </p:cNvPr>
          <p:cNvGrpSpPr/>
          <p:nvPr/>
        </p:nvGrpSpPr>
        <p:grpSpPr>
          <a:xfrm>
            <a:off x="3786674" y="1960342"/>
            <a:ext cx="1570652" cy="1013781"/>
            <a:chOff x="332936" y="2596988"/>
            <a:chExt cx="2975111" cy="1351709"/>
          </a:xfrm>
        </p:grpSpPr>
        <p:sp>
          <p:nvSpPr>
            <p:cNvPr id="21" name="TextBox 11">
              <a:extLst>
                <a:ext uri="{FF2B5EF4-FFF2-40B4-BE49-F238E27FC236}">
                  <a16:creationId xmlns:a16="http://schemas.microsoft.com/office/drawing/2014/main" id="{A387507A-841A-40EC-BEF7-8D0867251BC4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2" name="TextBox 12">
              <a:extLst>
                <a:ext uri="{FF2B5EF4-FFF2-40B4-BE49-F238E27FC236}">
                  <a16:creationId xmlns:a16="http://schemas.microsoft.com/office/drawing/2014/main" id="{4FEF3208-8226-1392-86A7-C1E50D515C2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DA32BFF-66DF-9B27-E90F-E08C6610D189}"/>
              </a:ext>
            </a:extLst>
          </p:cNvPr>
          <p:cNvGrpSpPr/>
          <p:nvPr/>
        </p:nvGrpSpPr>
        <p:grpSpPr>
          <a:xfrm>
            <a:off x="3786674" y="3992771"/>
            <a:ext cx="1570652" cy="1013781"/>
            <a:chOff x="332936" y="2596988"/>
            <a:chExt cx="2975111" cy="1351709"/>
          </a:xfrm>
        </p:grpSpPr>
        <p:sp>
          <p:nvSpPr>
            <p:cNvPr id="19" name="TextBox 15">
              <a:extLst>
                <a:ext uri="{FF2B5EF4-FFF2-40B4-BE49-F238E27FC236}">
                  <a16:creationId xmlns:a16="http://schemas.microsoft.com/office/drawing/2014/main" id="{8D07A269-18E6-50A9-8B7B-7879C532709B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0" name="TextBox 16">
              <a:extLst>
                <a:ext uri="{FF2B5EF4-FFF2-40B4-BE49-F238E27FC236}">
                  <a16:creationId xmlns:a16="http://schemas.microsoft.com/office/drawing/2014/main" id="{353B2E32-0816-B8D9-0184-76F8DCAC113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2" name="TextBox 17">
            <a:extLst>
              <a:ext uri="{FF2B5EF4-FFF2-40B4-BE49-F238E27FC236}">
                <a16:creationId xmlns:a16="http://schemas.microsoft.com/office/drawing/2014/main" id="{278C6541-A646-7E4F-AC57-A47685530B54}"/>
              </a:ext>
            </a:extLst>
          </p:cNvPr>
          <p:cNvSpPr txBox="1"/>
          <p:nvPr/>
        </p:nvSpPr>
        <p:spPr>
          <a:xfrm>
            <a:off x="1570832" y="2496450"/>
            <a:ext cx="1137409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3" name="TextBox 18">
            <a:extLst>
              <a:ext uri="{FF2B5EF4-FFF2-40B4-BE49-F238E27FC236}">
                <a16:creationId xmlns:a16="http://schemas.microsoft.com/office/drawing/2014/main" id="{1C4441CF-36F5-BFEE-1396-76F799BE9B05}"/>
              </a:ext>
            </a:extLst>
          </p:cNvPr>
          <p:cNvSpPr txBox="1"/>
          <p:nvPr/>
        </p:nvSpPr>
        <p:spPr>
          <a:xfrm>
            <a:off x="1570832" y="3831760"/>
            <a:ext cx="1137409" cy="7386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3F9EE4F8-3C7D-12DC-CA8B-B7E22FD2BBFD}"/>
              </a:ext>
            </a:extLst>
          </p:cNvPr>
          <p:cNvSpPr txBox="1"/>
          <p:nvPr/>
        </p:nvSpPr>
        <p:spPr>
          <a:xfrm>
            <a:off x="6427909" y="2484909"/>
            <a:ext cx="1137409" cy="7386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5" name="TextBox 20">
            <a:extLst>
              <a:ext uri="{FF2B5EF4-FFF2-40B4-BE49-F238E27FC236}">
                <a16:creationId xmlns:a16="http://schemas.microsoft.com/office/drawing/2014/main" id="{B04F2A51-D2F3-C299-00A5-54A7E708D333}"/>
              </a:ext>
            </a:extLst>
          </p:cNvPr>
          <p:cNvSpPr txBox="1"/>
          <p:nvPr/>
        </p:nvSpPr>
        <p:spPr>
          <a:xfrm>
            <a:off x="6427909" y="3820219"/>
            <a:ext cx="1137409" cy="7386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16" name="Graphic 22" descr="Bullseye with solid fill">
            <a:extLst>
              <a:ext uri="{FF2B5EF4-FFF2-40B4-BE49-F238E27FC236}">
                <a16:creationId xmlns:a16="http://schemas.microsoft.com/office/drawing/2014/main" id="{40214B40-B2DD-2BC4-B94E-1D031E4AEC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28396" y="3264758"/>
            <a:ext cx="539500" cy="539500"/>
          </a:xfrm>
          <a:prstGeom prst="rect">
            <a:avLst/>
          </a:prstGeom>
        </p:spPr>
      </p:pic>
      <p:pic>
        <p:nvPicPr>
          <p:cNvPr id="17" name="Graphic 25" descr="Hourglass 30% with solid fill">
            <a:extLst>
              <a:ext uri="{FF2B5EF4-FFF2-40B4-BE49-F238E27FC236}">
                <a16:creationId xmlns:a16="http://schemas.microsoft.com/office/drawing/2014/main" id="{2CA638B4-A66F-313C-81EC-3A36BD1399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75937" y="3264758"/>
            <a:ext cx="539500" cy="539500"/>
          </a:xfrm>
          <a:prstGeom prst="rect">
            <a:avLst/>
          </a:prstGeom>
        </p:spPr>
      </p:pic>
      <p:pic>
        <p:nvPicPr>
          <p:cNvPr id="18" name="Graphic 26" descr="Lightbulb with solid fill">
            <a:extLst>
              <a:ext uri="{FF2B5EF4-FFF2-40B4-BE49-F238E27FC236}">
                <a16:creationId xmlns:a16="http://schemas.microsoft.com/office/drawing/2014/main" id="{1DB90D69-DC71-43D9-7549-3C095CA762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38325" y="3079323"/>
            <a:ext cx="867352" cy="86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227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141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Opposing Radial List – Slide Template</vt:lpstr>
      <vt:lpstr>Opposing Radial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Opposing Radial List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2022-08-02T16:59:35Z</dcterms:modified>
  <cp:category>Charts &amp; Diagrams</cp:category>
</cp:coreProperties>
</file>