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66" d="100"/>
          <a:sy n="66" d="100"/>
        </p:scale>
        <p:origin x="1380" y="9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21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5410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2.svg"/><Relationship Id="rId4" Type="http://schemas.openxmlformats.org/officeDocument/2006/relationships/image" Target="../media/image4.sv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Opposite Arrow List for PowerPoint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566460B-27A7-4792-A3FC-B231386DBBC1}"/>
              </a:ext>
            </a:extLst>
          </p:cNvPr>
          <p:cNvSpPr>
            <a:spLocks/>
          </p:cNvSpPr>
          <p:nvPr/>
        </p:nvSpPr>
        <p:spPr bwMode="auto">
          <a:xfrm>
            <a:off x="838199" y="1169985"/>
            <a:ext cx="5672479" cy="1869153"/>
          </a:xfrm>
          <a:custGeom>
            <a:avLst/>
            <a:gdLst>
              <a:gd name="connsiteX0" fmla="*/ 4452597 w 5672479"/>
              <a:gd name="connsiteY0" fmla="*/ 357 h 1869153"/>
              <a:gd name="connsiteX1" fmla="*/ 4503541 w 5672479"/>
              <a:gd name="connsiteY1" fmla="*/ 19426 h 1869153"/>
              <a:gd name="connsiteX2" fmla="*/ 5632181 w 5672479"/>
              <a:gd name="connsiteY2" fmla="*/ 857261 h 1869153"/>
              <a:gd name="connsiteX3" fmla="*/ 5672479 w 5672479"/>
              <a:gd name="connsiteY3" fmla="*/ 937505 h 1869153"/>
              <a:gd name="connsiteX4" fmla="*/ 5631876 w 5672479"/>
              <a:gd name="connsiteY4" fmla="*/ 1017444 h 1869153"/>
              <a:gd name="connsiteX5" fmla="*/ 4503236 w 5672479"/>
              <a:gd name="connsiteY5" fmla="*/ 1849786 h 1869153"/>
              <a:gd name="connsiteX6" fmla="*/ 4399134 w 5672479"/>
              <a:gd name="connsiteY6" fmla="*/ 1858329 h 1869153"/>
              <a:gd name="connsiteX7" fmla="*/ 4344488 w 5672479"/>
              <a:gd name="connsiteY7" fmla="*/ 1769542 h 1869153"/>
              <a:gd name="connsiteX8" fmla="*/ 4344488 w 5672479"/>
              <a:gd name="connsiteY8" fmla="*/ 1434530 h 1869153"/>
              <a:gd name="connsiteX9" fmla="*/ 3188777 w 5672479"/>
              <a:gd name="connsiteY9" fmla="*/ 1434530 h 1869153"/>
              <a:gd name="connsiteX10" fmla="*/ 3188777 w 5672479"/>
              <a:gd name="connsiteY10" fmla="*/ 1434531 h 1869153"/>
              <a:gd name="connsiteX11" fmla="*/ 2354614 w 5672479"/>
              <a:gd name="connsiteY11" fmla="*/ 1434531 h 1869153"/>
              <a:gd name="connsiteX12" fmla="*/ 2143136 w 5672479"/>
              <a:gd name="connsiteY12" fmla="*/ 1434531 h 1869153"/>
              <a:gd name="connsiteX13" fmla="*/ 1495632 w 5672479"/>
              <a:gd name="connsiteY13" fmla="*/ 1434531 h 1869153"/>
              <a:gd name="connsiteX14" fmla="*/ 1308973 w 5672479"/>
              <a:gd name="connsiteY14" fmla="*/ 1434531 h 1869153"/>
              <a:gd name="connsiteX15" fmla="*/ 1145164 w 5672479"/>
              <a:gd name="connsiteY15" fmla="*/ 1434531 h 1869153"/>
              <a:gd name="connsiteX16" fmla="*/ 449991 w 5672479"/>
              <a:gd name="connsiteY16" fmla="*/ 1434531 h 1869153"/>
              <a:gd name="connsiteX17" fmla="*/ 99523 w 5672479"/>
              <a:gd name="connsiteY17" fmla="*/ 1434531 h 1869153"/>
              <a:gd name="connsiteX18" fmla="*/ 29002 w 5672479"/>
              <a:gd name="connsiteY18" fmla="*/ 1405546 h 1869153"/>
              <a:gd name="connsiteX19" fmla="*/ 0 w 5672479"/>
              <a:gd name="connsiteY19" fmla="*/ 1335065 h 1869153"/>
              <a:gd name="connsiteX20" fmla="*/ 0 w 5672479"/>
              <a:gd name="connsiteY20" fmla="*/ 534149 h 1869153"/>
              <a:gd name="connsiteX21" fmla="*/ 29002 w 5672479"/>
              <a:gd name="connsiteY21" fmla="*/ 463669 h 1869153"/>
              <a:gd name="connsiteX22" fmla="*/ 99523 w 5672479"/>
              <a:gd name="connsiteY22" fmla="*/ 434378 h 1869153"/>
              <a:gd name="connsiteX23" fmla="*/ 449991 w 5672479"/>
              <a:gd name="connsiteY23" fmla="*/ 434378 h 1869153"/>
              <a:gd name="connsiteX24" fmla="*/ 1145164 w 5672479"/>
              <a:gd name="connsiteY24" fmla="*/ 434378 h 1869153"/>
              <a:gd name="connsiteX25" fmla="*/ 1308973 w 5672479"/>
              <a:gd name="connsiteY25" fmla="*/ 434378 h 1869153"/>
              <a:gd name="connsiteX26" fmla="*/ 1495632 w 5672479"/>
              <a:gd name="connsiteY26" fmla="*/ 434378 h 1869153"/>
              <a:gd name="connsiteX27" fmla="*/ 2143136 w 5672479"/>
              <a:gd name="connsiteY27" fmla="*/ 434378 h 1869153"/>
              <a:gd name="connsiteX28" fmla="*/ 2354614 w 5672479"/>
              <a:gd name="connsiteY28" fmla="*/ 434378 h 1869153"/>
              <a:gd name="connsiteX29" fmla="*/ 2982604 w 5672479"/>
              <a:gd name="connsiteY29" fmla="*/ 434378 h 1869153"/>
              <a:gd name="connsiteX30" fmla="*/ 2982609 w 5672479"/>
              <a:gd name="connsiteY30" fmla="*/ 434377 h 1869153"/>
              <a:gd name="connsiteX31" fmla="*/ 4344488 w 5672479"/>
              <a:gd name="connsiteY31" fmla="*/ 434377 h 1869153"/>
              <a:gd name="connsiteX32" fmla="*/ 4344488 w 5672479"/>
              <a:gd name="connsiteY32" fmla="*/ 99670 h 1869153"/>
              <a:gd name="connsiteX33" fmla="*/ 4399134 w 5672479"/>
              <a:gd name="connsiteY33" fmla="*/ 10578 h 1869153"/>
              <a:gd name="connsiteX34" fmla="*/ 4452597 w 5672479"/>
              <a:gd name="connsiteY34" fmla="*/ 357 h 1869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5672479" h="1869153">
                <a:moveTo>
                  <a:pt x="4452597" y="357"/>
                </a:moveTo>
                <a:cubicBezTo>
                  <a:pt x="4470723" y="1882"/>
                  <a:pt x="4488430" y="8290"/>
                  <a:pt x="4503541" y="19426"/>
                </a:cubicBezTo>
                <a:lnTo>
                  <a:pt x="5632181" y="857261"/>
                </a:lnTo>
                <a:cubicBezTo>
                  <a:pt x="5657520" y="876177"/>
                  <a:pt x="5672479" y="905773"/>
                  <a:pt x="5672479" y="937505"/>
                </a:cubicBezTo>
                <a:cubicBezTo>
                  <a:pt x="5672479" y="968931"/>
                  <a:pt x="5657520" y="998527"/>
                  <a:pt x="5631876" y="1017444"/>
                </a:cubicBezTo>
                <a:lnTo>
                  <a:pt x="4503236" y="1849786"/>
                </a:lnTo>
                <a:cubicBezTo>
                  <a:pt x="4473013" y="1872059"/>
                  <a:pt x="4432715" y="1875415"/>
                  <a:pt x="4399134" y="1858329"/>
                </a:cubicBezTo>
                <a:cubicBezTo>
                  <a:pt x="4365552" y="1841548"/>
                  <a:pt x="4344488" y="1807070"/>
                  <a:pt x="4344488" y="1769542"/>
                </a:cubicBezTo>
                <a:lnTo>
                  <a:pt x="4344488" y="1434530"/>
                </a:lnTo>
                <a:lnTo>
                  <a:pt x="3188777" y="1434530"/>
                </a:lnTo>
                <a:lnTo>
                  <a:pt x="3188777" y="1434531"/>
                </a:lnTo>
                <a:lnTo>
                  <a:pt x="2354614" y="1434531"/>
                </a:lnTo>
                <a:lnTo>
                  <a:pt x="2143136" y="1434531"/>
                </a:lnTo>
                <a:lnTo>
                  <a:pt x="1495632" y="1434531"/>
                </a:lnTo>
                <a:lnTo>
                  <a:pt x="1308973" y="1434531"/>
                </a:lnTo>
                <a:lnTo>
                  <a:pt x="1145164" y="1434531"/>
                </a:lnTo>
                <a:lnTo>
                  <a:pt x="449991" y="1434531"/>
                </a:lnTo>
                <a:lnTo>
                  <a:pt x="99523" y="1434531"/>
                </a:lnTo>
                <a:cubicBezTo>
                  <a:pt x="73269" y="1434531"/>
                  <a:pt x="47625" y="1423852"/>
                  <a:pt x="29002" y="1405546"/>
                </a:cubicBezTo>
                <a:cubicBezTo>
                  <a:pt x="10685" y="1386934"/>
                  <a:pt x="0" y="1361305"/>
                  <a:pt x="0" y="1335065"/>
                </a:cubicBezTo>
                <a:lnTo>
                  <a:pt x="0" y="534149"/>
                </a:lnTo>
                <a:cubicBezTo>
                  <a:pt x="0" y="507910"/>
                  <a:pt x="10685" y="482280"/>
                  <a:pt x="29002" y="463669"/>
                </a:cubicBezTo>
                <a:cubicBezTo>
                  <a:pt x="47625" y="445057"/>
                  <a:pt x="73269" y="434378"/>
                  <a:pt x="99523" y="434378"/>
                </a:cubicBezTo>
                <a:lnTo>
                  <a:pt x="449991" y="434378"/>
                </a:lnTo>
                <a:lnTo>
                  <a:pt x="1145164" y="434378"/>
                </a:lnTo>
                <a:lnTo>
                  <a:pt x="1308973" y="434378"/>
                </a:lnTo>
                <a:lnTo>
                  <a:pt x="1495632" y="434378"/>
                </a:lnTo>
                <a:lnTo>
                  <a:pt x="2143136" y="434378"/>
                </a:lnTo>
                <a:lnTo>
                  <a:pt x="2354614" y="434378"/>
                </a:lnTo>
                <a:lnTo>
                  <a:pt x="2982604" y="434378"/>
                </a:lnTo>
                <a:lnTo>
                  <a:pt x="2982609" y="434377"/>
                </a:lnTo>
                <a:lnTo>
                  <a:pt x="4344488" y="434377"/>
                </a:lnTo>
                <a:lnTo>
                  <a:pt x="4344488" y="99670"/>
                </a:lnTo>
                <a:cubicBezTo>
                  <a:pt x="4344488" y="62142"/>
                  <a:pt x="4365858" y="27359"/>
                  <a:pt x="4399134" y="10578"/>
                </a:cubicBezTo>
                <a:cubicBezTo>
                  <a:pt x="4415925" y="2188"/>
                  <a:pt x="4434471" y="-1169"/>
                  <a:pt x="4452597" y="357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400" b="1" noProof="1"/>
              <a:t>01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04154163-CE34-4BF4-8B27-A2BFC1BFFA4F}"/>
              </a:ext>
            </a:extLst>
          </p:cNvPr>
          <p:cNvSpPr>
            <a:spLocks/>
          </p:cNvSpPr>
          <p:nvPr/>
        </p:nvSpPr>
        <p:spPr bwMode="auto">
          <a:xfrm>
            <a:off x="838199" y="3236747"/>
            <a:ext cx="5672479" cy="1869153"/>
          </a:xfrm>
          <a:custGeom>
            <a:avLst/>
            <a:gdLst>
              <a:gd name="connsiteX0" fmla="*/ 4452597 w 5672479"/>
              <a:gd name="connsiteY0" fmla="*/ 357 h 1869153"/>
              <a:gd name="connsiteX1" fmla="*/ 4503541 w 5672479"/>
              <a:gd name="connsiteY1" fmla="*/ 19426 h 1869153"/>
              <a:gd name="connsiteX2" fmla="*/ 5632181 w 5672479"/>
              <a:gd name="connsiteY2" fmla="*/ 857261 h 1869153"/>
              <a:gd name="connsiteX3" fmla="*/ 5672479 w 5672479"/>
              <a:gd name="connsiteY3" fmla="*/ 937505 h 1869153"/>
              <a:gd name="connsiteX4" fmla="*/ 5631876 w 5672479"/>
              <a:gd name="connsiteY4" fmla="*/ 1017444 h 1869153"/>
              <a:gd name="connsiteX5" fmla="*/ 4503236 w 5672479"/>
              <a:gd name="connsiteY5" fmla="*/ 1849786 h 1869153"/>
              <a:gd name="connsiteX6" fmla="*/ 4399134 w 5672479"/>
              <a:gd name="connsiteY6" fmla="*/ 1858329 h 1869153"/>
              <a:gd name="connsiteX7" fmla="*/ 4344488 w 5672479"/>
              <a:gd name="connsiteY7" fmla="*/ 1769542 h 1869153"/>
              <a:gd name="connsiteX8" fmla="*/ 4344488 w 5672479"/>
              <a:gd name="connsiteY8" fmla="*/ 1434530 h 1869153"/>
              <a:gd name="connsiteX9" fmla="*/ 3188777 w 5672479"/>
              <a:gd name="connsiteY9" fmla="*/ 1434530 h 1869153"/>
              <a:gd name="connsiteX10" fmla="*/ 3188777 w 5672479"/>
              <a:gd name="connsiteY10" fmla="*/ 1434531 h 1869153"/>
              <a:gd name="connsiteX11" fmla="*/ 2354614 w 5672479"/>
              <a:gd name="connsiteY11" fmla="*/ 1434531 h 1869153"/>
              <a:gd name="connsiteX12" fmla="*/ 2143136 w 5672479"/>
              <a:gd name="connsiteY12" fmla="*/ 1434531 h 1869153"/>
              <a:gd name="connsiteX13" fmla="*/ 1495632 w 5672479"/>
              <a:gd name="connsiteY13" fmla="*/ 1434531 h 1869153"/>
              <a:gd name="connsiteX14" fmla="*/ 1308973 w 5672479"/>
              <a:gd name="connsiteY14" fmla="*/ 1434531 h 1869153"/>
              <a:gd name="connsiteX15" fmla="*/ 1145164 w 5672479"/>
              <a:gd name="connsiteY15" fmla="*/ 1434531 h 1869153"/>
              <a:gd name="connsiteX16" fmla="*/ 449991 w 5672479"/>
              <a:gd name="connsiteY16" fmla="*/ 1434531 h 1869153"/>
              <a:gd name="connsiteX17" fmla="*/ 99523 w 5672479"/>
              <a:gd name="connsiteY17" fmla="*/ 1434531 h 1869153"/>
              <a:gd name="connsiteX18" fmla="*/ 29002 w 5672479"/>
              <a:gd name="connsiteY18" fmla="*/ 1405546 h 1869153"/>
              <a:gd name="connsiteX19" fmla="*/ 0 w 5672479"/>
              <a:gd name="connsiteY19" fmla="*/ 1335065 h 1869153"/>
              <a:gd name="connsiteX20" fmla="*/ 0 w 5672479"/>
              <a:gd name="connsiteY20" fmla="*/ 534149 h 1869153"/>
              <a:gd name="connsiteX21" fmla="*/ 29002 w 5672479"/>
              <a:gd name="connsiteY21" fmla="*/ 463669 h 1869153"/>
              <a:gd name="connsiteX22" fmla="*/ 99523 w 5672479"/>
              <a:gd name="connsiteY22" fmla="*/ 434378 h 1869153"/>
              <a:gd name="connsiteX23" fmla="*/ 449991 w 5672479"/>
              <a:gd name="connsiteY23" fmla="*/ 434378 h 1869153"/>
              <a:gd name="connsiteX24" fmla="*/ 1145164 w 5672479"/>
              <a:gd name="connsiteY24" fmla="*/ 434378 h 1869153"/>
              <a:gd name="connsiteX25" fmla="*/ 1308973 w 5672479"/>
              <a:gd name="connsiteY25" fmla="*/ 434378 h 1869153"/>
              <a:gd name="connsiteX26" fmla="*/ 1495632 w 5672479"/>
              <a:gd name="connsiteY26" fmla="*/ 434378 h 1869153"/>
              <a:gd name="connsiteX27" fmla="*/ 2143136 w 5672479"/>
              <a:gd name="connsiteY27" fmla="*/ 434378 h 1869153"/>
              <a:gd name="connsiteX28" fmla="*/ 2354614 w 5672479"/>
              <a:gd name="connsiteY28" fmla="*/ 434378 h 1869153"/>
              <a:gd name="connsiteX29" fmla="*/ 2982604 w 5672479"/>
              <a:gd name="connsiteY29" fmla="*/ 434378 h 1869153"/>
              <a:gd name="connsiteX30" fmla="*/ 2982609 w 5672479"/>
              <a:gd name="connsiteY30" fmla="*/ 434377 h 1869153"/>
              <a:gd name="connsiteX31" fmla="*/ 4344488 w 5672479"/>
              <a:gd name="connsiteY31" fmla="*/ 434377 h 1869153"/>
              <a:gd name="connsiteX32" fmla="*/ 4344488 w 5672479"/>
              <a:gd name="connsiteY32" fmla="*/ 99670 h 1869153"/>
              <a:gd name="connsiteX33" fmla="*/ 4399134 w 5672479"/>
              <a:gd name="connsiteY33" fmla="*/ 10578 h 1869153"/>
              <a:gd name="connsiteX34" fmla="*/ 4452597 w 5672479"/>
              <a:gd name="connsiteY34" fmla="*/ 357 h 1869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5672479" h="1869153">
                <a:moveTo>
                  <a:pt x="4452597" y="357"/>
                </a:moveTo>
                <a:cubicBezTo>
                  <a:pt x="4470723" y="1882"/>
                  <a:pt x="4488430" y="8290"/>
                  <a:pt x="4503541" y="19426"/>
                </a:cubicBezTo>
                <a:lnTo>
                  <a:pt x="5632181" y="857261"/>
                </a:lnTo>
                <a:cubicBezTo>
                  <a:pt x="5657520" y="876177"/>
                  <a:pt x="5672479" y="905773"/>
                  <a:pt x="5672479" y="937505"/>
                </a:cubicBezTo>
                <a:cubicBezTo>
                  <a:pt x="5672479" y="968931"/>
                  <a:pt x="5657520" y="998527"/>
                  <a:pt x="5631876" y="1017444"/>
                </a:cubicBezTo>
                <a:lnTo>
                  <a:pt x="4503236" y="1849786"/>
                </a:lnTo>
                <a:cubicBezTo>
                  <a:pt x="4473013" y="1872059"/>
                  <a:pt x="4432715" y="1875415"/>
                  <a:pt x="4399134" y="1858329"/>
                </a:cubicBezTo>
                <a:cubicBezTo>
                  <a:pt x="4365552" y="1841548"/>
                  <a:pt x="4344488" y="1807070"/>
                  <a:pt x="4344488" y="1769542"/>
                </a:cubicBezTo>
                <a:lnTo>
                  <a:pt x="4344488" y="1434530"/>
                </a:lnTo>
                <a:lnTo>
                  <a:pt x="3188777" y="1434530"/>
                </a:lnTo>
                <a:lnTo>
                  <a:pt x="3188777" y="1434531"/>
                </a:lnTo>
                <a:lnTo>
                  <a:pt x="2354614" y="1434531"/>
                </a:lnTo>
                <a:lnTo>
                  <a:pt x="2143136" y="1434531"/>
                </a:lnTo>
                <a:lnTo>
                  <a:pt x="1495632" y="1434531"/>
                </a:lnTo>
                <a:lnTo>
                  <a:pt x="1308973" y="1434531"/>
                </a:lnTo>
                <a:lnTo>
                  <a:pt x="1145164" y="1434531"/>
                </a:lnTo>
                <a:lnTo>
                  <a:pt x="449991" y="1434531"/>
                </a:lnTo>
                <a:lnTo>
                  <a:pt x="99523" y="1434531"/>
                </a:lnTo>
                <a:cubicBezTo>
                  <a:pt x="73269" y="1434531"/>
                  <a:pt x="47625" y="1423852"/>
                  <a:pt x="29002" y="1405546"/>
                </a:cubicBezTo>
                <a:cubicBezTo>
                  <a:pt x="10685" y="1386934"/>
                  <a:pt x="0" y="1361305"/>
                  <a:pt x="0" y="1335065"/>
                </a:cubicBezTo>
                <a:lnTo>
                  <a:pt x="0" y="534149"/>
                </a:lnTo>
                <a:cubicBezTo>
                  <a:pt x="0" y="507910"/>
                  <a:pt x="10685" y="482280"/>
                  <a:pt x="29002" y="463669"/>
                </a:cubicBezTo>
                <a:cubicBezTo>
                  <a:pt x="47625" y="445057"/>
                  <a:pt x="73269" y="434378"/>
                  <a:pt x="99523" y="434378"/>
                </a:cubicBezTo>
                <a:lnTo>
                  <a:pt x="449991" y="434378"/>
                </a:lnTo>
                <a:lnTo>
                  <a:pt x="1145164" y="434378"/>
                </a:lnTo>
                <a:lnTo>
                  <a:pt x="1308973" y="434378"/>
                </a:lnTo>
                <a:lnTo>
                  <a:pt x="1495632" y="434378"/>
                </a:lnTo>
                <a:lnTo>
                  <a:pt x="2143136" y="434378"/>
                </a:lnTo>
                <a:lnTo>
                  <a:pt x="2354614" y="434378"/>
                </a:lnTo>
                <a:lnTo>
                  <a:pt x="2982604" y="434378"/>
                </a:lnTo>
                <a:lnTo>
                  <a:pt x="2982609" y="434377"/>
                </a:lnTo>
                <a:lnTo>
                  <a:pt x="4344488" y="434377"/>
                </a:lnTo>
                <a:lnTo>
                  <a:pt x="4344488" y="99670"/>
                </a:lnTo>
                <a:cubicBezTo>
                  <a:pt x="4344488" y="62142"/>
                  <a:pt x="4365858" y="27359"/>
                  <a:pt x="4399134" y="10578"/>
                </a:cubicBezTo>
                <a:cubicBezTo>
                  <a:pt x="4415925" y="2188"/>
                  <a:pt x="4434471" y="-1169"/>
                  <a:pt x="4452597" y="35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400" b="1" noProof="1"/>
              <a:t>03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BECDC700-25DA-48C2-8470-F1E106D422C1}"/>
              </a:ext>
            </a:extLst>
          </p:cNvPr>
          <p:cNvSpPr/>
          <p:nvPr/>
        </p:nvSpPr>
        <p:spPr>
          <a:xfrm>
            <a:off x="5579577" y="2194288"/>
            <a:ext cx="5672479" cy="1869154"/>
          </a:xfrm>
          <a:custGeom>
            <a:avLst/>
            <a:gdLst>
              <a:gd name="connsiteX0" fmla="*/ 1220035 w 5672479"/>
              <a:gd name="connsiteY0" fmla="*/ 337 h 1869154"/>
              <a:gd name="connsiteX1" fmla="*/ 1273345 w 5672479"/>
              <a:gd name="connsiteY1" fmla="*/ 10825 h 1869154"/>
              <a:gd name="connsiteX2" fmla="*/ 1327991 w 5672479"/>
              <a:gd name="connsiteY2" fmla="*/ 99612 h 1869154"/>
              <a:gd name="connsiteX3" fmla="*/ 1327991 w 5672479"/>
              <a:gd name="connsiteY3" fmla="*/ 434624 h 1869154"/>
              <a:gd name="connsiteX4" fmla="*/ 2483702 w 5672479"/>
              <a:gd name="connsiteY4" fmla="*/ 434624 h 1869154"/>
              <a:gd name="connsiteX5" fmla="*/ 2483702 w 5672479"/>
              <a:gd name="connsiteY5" fmla="*/ 434623 h 1869154"/>
              <a:gd name="connsiteX6" fmla="*/ 3317865 w 5672479"/>
              <a:gd name="connsiteY6" fmla="*/ 434623 h 1869154"/>
              <a:gd name="connsiteX7" fmla="*/ 3529343 w 5672479"/>
              <a:gd name="connsiteY7" fmla="*/ 434623 h 1869154"/>
              <a:gd name="connsiteX8" fmla="*/ 4176847 w 5672479"/>
              <a:gd name="connsiteY8" fmla="*/ 434623 h 1869154"/>
              <a:gd name="connsiteX9" fmla="*/ 4363506 w 5672479"/>
              <a:gd name="connsiteY9" fmla="*/ 434623 h 1869154"/>
              <a:gd name="connsiteX10" fmla="*/ 4527315 w 5672479"/>
              <a:gd name="connsiteY10" fmla="*/ 434623 h 1869154"/>
              <a:gd name="connsiteX11" fmla="*/ 5222488 w 5672479"/>
              <a:gd name="connsiteY11" fmla="*/ 434623 h 1869154"/>
              <a:gd name="connsiteX12" fmla="*/ 5572956 w 5672479"/>
              <a:gd name="connsiteY12" fmla="*/ 434623 h 1869154"/>
              <a:gd name="connsiteX13" fmla="*/ 5643477 w 5672479"/>
              <a:gd name="connsiteY13" fmla="*/ 463608 h 1869154"/>
              <a:gd name="connsiteX14" fmla="*/ 5672479 w 5672479"/>
              <a:gd name="connsiteY14" fmla="*/ 534089 h 1869154"/>
              <a:gd name="connsiteX15" fmla="*/ 5672479 w 5672479"/>
              <a:gd name="connsiteY15" fmla="*/ 1335005 h 1869154"/>
              <a:gd name="connsiteX16" fmla="*/ 5643477 w 5672479"/>
              <a:gd name="connsiteY16" fmla="*/ 1405485 h 1869154"/>
              <a:gd name="connsiteX17" fmla="*/ 5572956 w 5672479"/>
              <a:gd name="connsiteY17" fmla="*/ 1434776 h 1869154"/>
              <a:gd name="connsiteX18" fmla="*/ 5222488 w 5672479"/>
              <a:gd name="connsiteY18" fmla="*/ 1434776 h 1869154"/>
              <a:gd name="connsiteX19" fmla="*/ 4527315 w 5672479"/>
              <a:gd name="connsiteY19" fmla="*/ 1434776 h 1869154"/>
              <a:gd name="connsiteX20" fmla="*/ 4363506 w 5672479"/>
              <a:gd name="connsiteY20" fmla="*/ 1434776 h 1869154"/>
              <a:gd name="connsiteX21" fmla="*/ 4176847 w 5672479"/>
              <a:gd name="connsiteY21" fmla="*/ 1434776 h 1869154"/>
              <a:gd name="connsiteX22" fmla="*/ 3529343 w 5672479"/>
              <a:gd name="connsiteY22" fmla="*/ 1434776 h 1869154"/>
              <a:gd name="connsiteX23" fmla="*/ 3317865 w 5672479"/>
              <a:gd name="connsiteY23" fmla="*/ 1434776 h 1869154"/>
              <a:gd name="connsiteX24" fmla="*/ 2689875 w 5672479"/>
              <a:gd name="connsiteY24" fmla="*/ 1434776 h 1869154"/>
              <a:gd name="connsiteX25" fmla="*/ 2689870 w 5672479"/>
              <a:gd name="connsiteY25" fmla="*/ 1434777 h 1869154"/>
              <a:gd name="connsiteX26" fmla="*/ 1327991 w 5672479"/>
              <a:gd name="connsiteY26" fmla="*/ 1434777 h 1869154"/>
              <a:gd name="connsiteX27" fmla="*/ 1327991 w 5672479"/>
              <a:gd name="connsiteY27" fmla="*/ 1769484 h 1869154"/>
              <a:gd name="connsiteX28" fmla="*/ 1273345 w 5672479"/>
              <a:gd name="connsiteY28" fmla="*/ 1858576 h 1869154"/>
              <a:gd name="connsiteX29" fmla="*/ 1219882 w 5672479"/>
              <a:gd name="connsiteY29" fmla="*/ 1868797 h 1869154"/>
              <a:gd name="connsiteX30" fmla="*/ 1168938 w 5672479"/>
              <a:gd name="connsiteY30" fmla="*/ 1849728 h 1869154"/>
              <a:gd name="connsiteX31" fmla="*/ 40298 w 5672479"/>
              <a:gd name="connsiteY31" fmla="*/ 1011893 h 1869154"/>
              <a:gd name="connsiteX32" fmla="*/ 0 w 5672479"/>
              <a:gd name="connsiteY32" fmla="*/ 931649 h 1869154"/>
              <a:gd name="connsiteX33" fmla="*/ 40603 w 5672479"/>
              <a:gd name="connsiteY33" fmla="*/ 851710 h 1869154"/>
              <a:gd name="connsiteX34" fmla="*/ 1169243 w 5672479"/>
              <a:gd name="connsiteY34" fmla="*/ 19368 h 1869154"/>
              <a:gd name="connsiteX35" fmla="*/ 1220035 w 5672479"/>
              <a:gd name="connsiteY35" fmla="*/ 337 h 1869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672479" h="1869154">
                <a:moveTo>
                  <a:pt x="1220035" y="337"/>
                </a:moveTo>
                <a:cubicBezTo>
                  <a:pt x="1238085" y="-1150"/>
                  <a:pt x="1256555" y="2282"/>
                  <a:pt x="1273345" y="10825"/>
                </a:cubicBezTo>
                <a:cubicBezTo>
                  <a:pt x="1306927" y="27606"/>
                  <a:pt x="1327991" y="62084"/>
                  <a:pt x="1327991" y="99612"/>
                </a:cubicBezTo>
                <a:lnTo>
                  <a:pt x="1327991" y="434624"/>
                </a:lnTo>
                <a:lnTo>
                  <a:pt x="2483702" y="434624"/>
                </a:lnTo>
                <a:lnTo>
                  <a:pt x="2483702" y="434623"/>
                </a:lnTo>
                <a:lnTo>
                  <a:pt x="3317865" y="434623"/>
                </a:lnTo>
                <a:lnTo>
                  <a:pt x="3529343" y="434623"/>
                </a:lnTo>
                <a:lnTo>
                  <a:pt x="4176847" y="434623"/>
                </a:lnTo>
                <a:lnTo>
                  <a:pt x="4363506" y="434623"/>
                </a:lnTo>
                <a:lnTo>
                  <a:pt x="4527315" y="434623"/>
                </a:lnTo>
                <a:lnTo>
                  <a:pt x="5222488" y="434623"/>
                </a:lnTo>
                <a:lnTo>
                  <a:pt x="5572956" y="434623"/>
                </a:lnTo>
                <a:cubicBezTo>
                  <a:pt x="5599210" y="434623"/>
                  <a:pt x="5624854" y="445302"/>
                  <a:pt x="5643477" y="463608"/>
                </a:cubicBezTo>
                <a:cubicBezTo>
                  <a:pt x="5661794" y="482220"/>
                  <a:pt x="5672479" y="507849"/>
                  <a:pt x="5672479" y="534089"/>
                </a:cubicBezTo>
                <a:lnTo>
                  <a:pt x="5672479" y="1335005"/>
                </a:lnTo>
                <a:cubicBezTo>
                  <a:pt x="5672479" y="1361244"/>
                  <a:pt x="5661794" y="1386874"/>
                  <a:pt x="5643477" y="1405485"/>
                </a:cubicBezTo>
                <a:cubicBezTo>
                  <a:pt x="5624854" y="1424097"/>
                  <a:pt x="5599210" y="1434776"/>
                  <a:pt x="5572956" y="1434776"/>
                </a:cubicBezTo>
                <a:lnTo>
                  <a:pt x="5222488" y="1434776"/>
                </a:lnTo>
                <a:lnTo>
                  <a:pt x="4527315" y="1434776"/>
                </a:lnTo>
                <a:lnTo>
                  <a:pt x="4363506" y="1434776"/>
                </a:lnTo>
                <a:lnTo>
                  <a:pt x="4176847" y="1434776"/>
                </a:lnTo>
                <a:lnTo>
                  <a:pt x="3529343" y="1434776"/>
                </a:lnTo>
                <a:lnTo>
                  <a:pt x="3317865" y="1434776"/>
                </a:lnTo>
                <a:lnTo>
                  <a:pt x="2689875" y="1434776"/>
                </a:lnTo>
                <a:lnTo>
                  <a:pt x="2689870" y="1434777"/>
                </a:lnTo>
                <a:lnTo>
                  <a:pt x="1327991" y="1434777"/>
                </a:lnTo>
                <a:lnTo>
                  <a:pt x="1327991" y="1769484"/>
                </a:lnTo>
                <a:cubicBezTo>
                  <a:pt x="1327991" y="1807012"/>
                  <a:pt x="1306621" y="1841795"/>
                  <a:pt x="1273345" y="1858576"/>
                </a:cubicBezTo>
                <a:cubicBezTo>
                  <a:pt x="1256554" y="1866966"/>
                  <a:pt x="1238008" y="1870323"/>
                  <a:pt x="1219882" y="1868797"/>
                </a:cubicBezTo>
                <a:cubicBezTo>
                  <a:pt x="1201756" y="1867272"/>
                  <a:pt x="1184049" y="1860864"/>
                  <a:pt x="1168938" y="1849728"/>
                </a:cubicBezTo>
                <a:lnTo>
                  <a:pt x="40298" y="1011893"/>
                </a:lnTo>
                <a:cubicBezTo>
                  <a:pt x="14959" y="992977"/>
                  <a:pt x="0" y="963381"/>
                  <a:pt x="0" y="931649"/>
                </a:cubicBezTo>
                <a:cubicBezTo>
                  <a:pt x="0" y="900223"/>
                  <a:pt x="14959" y="870627"/>
                  <a:pt x="40603" y="851710"/>
                </a:cubicBezTo>
                <a:lnTo>
                  <a:pt x="1169243" y="19368"/>
                </a:lnTo>
                <a:cubicBezTo>
                  <a:pt x="1184355" y="8232"/>
                  <a:pt x="1201985" y="1824"/>
                  <a:pt x="1220035" y="33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sz="2400" b="1" noProof="1">
                <a:solidFill>
                  <a:schemeClr val="tx1"/>
                </a:solidFill>
              </a:rPr>
              <a:t>02</a:t>
            </a: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2C3D1C21-7D29-42AD-82BC-841977B61B1B}"/>
              </a:ext>
            </a:extLst>
          </p:cNvPr>
          <p:cNvSpPr/>
          <p:nvPr/>
        </p:nvSpPr>
        <p:spPr>
          <a:xfrm>
            <a:off x="5579577" y="4261052"/>
            <a:ext cx="5672479" cy="1869153"/>
          </a:xfrm>
          <a:custGeom>
            <a:avLst/>
            <a:gdLst>
              <a:gd name="connsiteX0" fmla="*/ 1220035 w 5672479"/>
              <a:gd name="connsiteY0" fmla="*/ 336 h 1869153"/>
              <a:gd name="connsiteX1" fmla="*/ 1273345 w 5672479"/>
              <a:gd name="connsiteY1" fmla="*/ 10824 h 1869153"/>
              <a:gd name="connsiteX2" fmla="*/ 1327991 w 5672479"/>
              <a:gd name="connsiteY2" fmla="*/ 99611 h 1869153"/>
              <a:gd name="connsiteX3" fmla="*/ 1327991 w 5672479"/>
              <a:gd name="connsiteY3" fmla="*/ 434623 h 1869153"/>
              <a:gd name="connsiteX4" fmla="*/ 2483702 w 5672479"/>
              <a:gd name="connsiteY4" fmla="*/ 434623 h 1869153"/>
              <a:gd name="connsiteX5" fmla="*/ 2483702 w 5672479"/>
              <a:gd name="connsiteY5" fmla="*/ 434622 h 1869153"/>
              <a:gd name="connsiteX6" fmla="*/ 3317865 w 5672479"/>
              <a:gd name="connsiteY6" fmla="*/ 434622 h 1869153"/>
              <a:gd name="connsiteX7" fmla="*/ 3529343 w 5672479"/>
              <a:gd name="connsiteY7" fmla="*/ 434622 h 1869153"/>
              <a:gd name="connsiteX8" fmla="*/ 4176847 w 5672479"/>
              <a:gd name="connsiteY8" fmla="*/ 434622 h 1869153"/>
              <a:gd name="connsiteX9" fmla="*/ 4363506 w 5672479"/>
              <a:gd name="connsiteY9" fmla="*/ 434622 h 1869153"/>
              <a:gd name="connsiteX10" fmla="*/ 4527315 w 5672479"/>
              <a:gd name="connsiteY10" fmla="*/ 434622 h 1869153"/>
              <a:gd name="connsiteX11" fmla="*/ 5222488 w 5672479"/>
              <a:gd name="connsiteY11" fmla="*/ 434622 h 1869153"/>
              <a:gd name="connsiteX12" fmla="*/ 5572956 w 5672479"/>
              <a:gd name="connsiteY12" fmla="*/ 434622 h 1869153"/>
              <a:gd name="connsiteX13" fmla="*/ 5643477 w 5672479"/>
              <a:gd name="connsiteY13" fmla="*/ 463607 h 1869153"/>
              <a:gd name="connsiteX14" fmla="*/ 5672479 w 5672479"/>
              <a:gd name="connsiteY14" fmla="*/ 534088 h 1869153"/>
              <a:gd name="connsiteX15" fmla="*/ 5672479 w 5672479"/>
              <a:gd name="connsiteY15" fmla="*/ 1335004 h 1869153"/>
              <a:gd name="connsiteX16" fmla="*/ 5643477 w 5672479"/>
              <a:gd name="connsiteY16" fmla="*/ 1405484 h 1869153"/>
              <a:gd name="connsiteX17" fmla="*/ 5572956 w 5672479"/>
              <a:gd name="connsiteY17" fmla="*/ 1434775 h 1869153"/>
              <a:gd name="connsiteX18" fmla="*/ 5222488 w 5672479"/>
              <a:gd name="connsiteY18" fmla="*/ 1434775 h 1869153"/>
              <a:gd name="connsiteX19" fmla="*/ 4527315 w 5672479"/>
              <a:gd name="connsiteY19" fmla="*/ 1434775 h 1869153"/>
              <a:gd name="connsiteX20" fmla="*/ 4363506 w 5672479"/>
              <a:gd name="connsiteY20" fmla="*/ 1434775 h 1869153"/>
              <a:gd name="connsiteX21" fmla="*/ 4176847 w 5672479"/>
              <a:gd name="connsiteY21" fmla="*/ 1434775 h 1869153"/>
              <a:gd name="connsiteX22" fmla="*/ 3529343 w 5672479"/>
              <a:gd name="connsiteY22" fmla="*/ 1434775 h 1869153"/>
              <a:gd name="connsiteX23" fmla="*/ 3317865 w 5672479"/>
              <a:gd name="connsiteY23" fmla="*/ 1434775 h 1869153"/>
              <a:gd name="connsiteX24" fmla="*/ 2689875 w 5672479"/>
              <a:gd name="connsiteY24" fmla="*/ 1434775 h 1869153"/>
              <a:gd name="connsiteX25" fmla="*/ 2689870 w 5672479"/>
              <a:gd name="connsiteY25" fmla="*/ 1434776 h 1869153"/>
              <a:gd name="connsiteX26" fmla="*/ 1327991 w 5672479"/>
              <a:gd name="connsiteY26" fmla="*/ 1434776 h 1869153"/>
              <a:gd name="connsiteX27" fmla="*/ 1327991 w 5672479"/>
              <a:gd name="connsiteY27" fmla="*/ 1769483 h 1869153"/>
              <a:gd name="connsiteX28" fmla="*/ 1273345 w 5672479"/>
              <a:gd name="connsiteY28" fmla="*/ 1858575 h 1869153"/>
              <a:gd name="connsiteX29" fmla="*/ 1219882 w 5672479"/>
              <a:gd name="connsiteY29" fmla="*/ 1868796 h 1869153"/>
              <a:gd name="connsiteX30" fmla="*/ 1168938 w 5672479"/>
              <a:gd name="connsiteY30" fmla="*/ 1849727 h 1869153"/>
              <a:gd name="connsiteX31" fmla="*/ 40298 w 5672479"/>
              <a:gd name="connsiteY31" fmla="*/ 1011892 h 1869153"/>
              <a:gd name="connsiteX32" fmla="*/ 0 w 5672479"/>
              <a:gd name="connsiteY32" fmla="*/ 931648 h 1869153"/>
              <a:gd name="connsiteX33" fmla="*/ 40603 w 5672479"/>
              <a:gd name="connsiteY33" fmla="*/ 851709 h 1869153"/>
              <a:gd name="connsiteX34" fmla="*/ 1169243 w 5672479"/>
              <a:gd name="connsiteY34" fmla="*/ 19367 h 1869153"/>
              <a:gd name="connsiteX35" fmla="*/ 1220035 w 5672479"/>
              <a:gd name="connsiteY35" fmla="*/ 336 h 1869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672479" h="1869153">
                <a:moveTo>
                  <a:pt x="1220035" y="336"/>
                </a:moveTo>
                <a:cubicBezTo>
                  <a:pt x="1238085" y="-1152"/>
                  <a:pt x="1256555" y="2281"/>
                  <a:pt x="1273345" y="10824"/>
                </a:cubicBezTo>
                <a:cubicBezTo>
                  <a:pt x="1306927" y="27605"/>
                  <a:pt x="1327991" y="62083"/>
                  <a:pt x="1327991" y="99611"/>
                </a:cubicBezTo>
                <a:lnTo>
                  <a:pt x="1327991" y="434623"/>
                </a:lnTo>
                <a:lnTo>
                  <a:pt x="2483702" y="434623"/>
                </a:lnTo>
                <a:lnTo>
                  <a:pt x="2483702" y="434622"/>
                </a:lnTo>
                <a:lnTo>
                  <a:pt x="3317865" y="434622"/>
                </a:lnTo>
                <a:lnTo>
                  <a:pt x="3529343" y="434622"/>
                </a:lnTo>
                <a:lnTo>
                  <a:pt x="4176847" y="434622"/>
                </a:lnTo>
                <a:lnTo>
                  <a:pt x="4363506" y="434622"/>
                </a:lnTo>
                <a:lnTo>
                  <a:pt x="4527315" y="434622"/>
                </a:lnTo>
                <a:lnTo>
                  <a:pt x="5222488" y="434622"/>
                </a:lnTo>
                <a:lnTo>
                  <a:pt x="5572956" y="434622"/>
                </a:lnTo>
                <a:cubicBezTo>
                  <a:pt x="5599210" y="434622"/>
                  <a:pt x="5624854" y="445301"/>
                  <a:pt x="5643477" y="463607"/>
                </a:cubicBezTo>
                <a:cubicBezTo>
                  <a:pt x="5661794" y="482219"/>
                  <a:pt x="5672479" y="507848"/>
                  <a:pt x="5672479" y="534088"/>
                </a:cubicBezTo>
                <a:lnTo>
                  <a:pt x="5672479" y="1335004"/>
                </a:lnTo>
                <a:cubicBezTo>
                  <a:pt x="5672479" y="1361243"/>
                  <a:pt x="5661794" y="1386873"/>
                  <a:pt x="5643477" y="1405484"/>
                </a:cubicBezTo>
                <a:cubicBezTo>
                  <a:pt x="5624854" y="1424096"/>
                  <a:pt x="5599210" y="1434775"/>
                  <a:pt x="5572956" y="1434775"/>
                </a:cubicBezTo>
                <a:lnTo>
                  <a:pt x="5222488" y="1434775"/>
                </a:lnTo>
                <a:lnTo>
                  <a:pt x="4527315" y="1434775"/>
                </a:lnTo>
                <a:lnTo>
                  <a:pt x="4363506" y="1434775"/>
                </a:lnTo>
                <a:lnTo>
                  <a:pt x="4176847" y="1434775"/>
                </a:lnTo>
                <a:lnTo>
                  <a:pt x="3529343" y="1434775"/>
                </a:lnTo>
                <a:lnTo>
                  <a:pt x="3317865" y="1434775"/>
                </a:lnTo>
                <a:lnTo>
                  <a:pt x="2689875" y="1434775"/>
                </a:lnTo>
                <a:lnTo>
                  <a:pt x="2689870" y="1434776"/>
                </a:lnTo>
                <a:lnTo>
                  <a:pt x="1327991" y="1434776"/>
                </a:lnTo>
                <a:lnTo>
                  <a:pt x="1327991" y="1769483"/>
                </a:lnTo>
                <a:cubicBezTo>
                  <a:pt x="1327991" y="1807011"/>
                  <a:pt x="1306621" y="1841794"/>
                  <a:pt x="1273345" y="1858575"/>
                </a:cubicBezTo>
                <a:cubicBezTo>
                  <a:pt x="1256554" y="1866965"/>
                  <a:pt x="1238008" y="1870322"/>
                  <a:pt x="1219882" y="1868796"/>
                </a:cubicBezTo>
                <a:cubicBezTo>
                  <a:pt x="1201756" y="1867271"/>
                  <a:pt x="1184049" y="1860863"/>
                  <a:pt x="1168938" y="1849727"/>
                </a:cubicBezTo>
                <a:lnTo>
                  <a:pt x="40298" y="1011892"/>
                </a:lnTo>
                <a:cubicBezTo>
                  <a:pt x="14959" y="992976"/>
                  <a:pt x="0" y="963380"/>
                  <a:pt x="0" y="931648"/>
                </a:cubicBezTo>
                <a:cubicBezTo>
                  <a:pt x="0" y="900222"/>
                  <a:pt x="14959" y="870626"/>
                  <a:pt x="40603" y="851709"/>
                </a:cubicBezTo>
                <a:lnTo>
                  <a:pt x="1169243" y="19367"/>
                </a:lnTo>
                <a:cubicBezTo>
                  <a:pt x="1184355" y="8231"/>
                  <a:pt x="1201985" y="1824"/>
                  <a:pt x="1220035" y="336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sz="2400" b="1" noProof="1">
                <a:solidFill>
                  <a:schemeClr val="tx1"/>
                </a:solidFill>
              </a:rPr>
              <a:t>04</a:t>
            </a:r>
          </a:p>
        </p:txBody>
      </p:sp>
      <p:pic>
        <p:nvPicPr>
          <p:cNvPr id="30" name="Graphic 29" descr="Users">
            <a:extLst>
              <a:ext uri="{FF2B5EF4-FFF2-40B4-BE49-F238E27FC236}">
                <a16:creationId xmlns:a16="http://schemas.microsoft.com/office/drawing/2014/main" id="{A9639FE5-62B4-41FB-ABFE-8A7860F968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210758" y="2671665"/>
            <a:ext cx="914400" cy="914400"/>
          </a:xfrm>
          <a:prstGeom prst="rect">
            <a:avLst/>
          </a:prstGeom>
        </p:spPr>
      </p:pic>
      <p:pic>
        <p:nvPicPr>
          <p:cNvPr id="31" name="Graphic 30" descr="Puzzle">
            <a:extLst>
              <a:ext uri="{FF2B5EF4-FFF2-40B4-BE49-F238E27FC236}">
                <a16:creationId xmlns:a16="http://schemas.microsoft.com/office/drawing/2014/main" id="{BFCCF77B-3D6F-4B53-86C0-FC4F3F61EF2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210758" y="4738428"/>
            <a:ext cx="914400" cy="914400"/>
          </a:xfrm>
          <a:prstGeom prst="rect">
            <a:avLst/>
          </a:prstGeom>
        </p:spPr>
      </p:pic>
      <p:pic>
        <p:nvPicPr>
          <p:cNvPr id="32" name="Graphic 31" descr="Lightbulb">
            <a:extLst>
              <a:ext uri="{FF2B5EF4-FFF2-40B4-BE49-F238E27FC236}">
                <a16:creationId xmlns:a16="http://schemas.microsoft.com/office/drawing/2014/main" id="{8A266071-7EB0-4469-9D86-EDD18EC34EF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39944" y="3714123"/>
            <a:ext cx="914400" cy="914400"/>
          </a:xfrm>
          <a:prstGeom prst="rect">
            <a:avLst/>
          </a:prstGeom>
        </p:spPr>
      </p:pic>
      <p:pic>
        <p:nvPicPr>
          <p:cNvPr id="33" name="Graphic 32" descr="Rocket">
            <a:extLst>
              <a:ext uri="{FF2B5EF4-FFF2-40B4-BE49-F238E27FC236}">
                <a16:creationId xmlns:a16="http://schemas.microsoft.com/office/drawing/2014/main" id="{B94AC78B-7217-4EAE-AA7E-7F60A589E58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39944" y="1647361"/>
            <a:ext cx="914400" cy="914400"/>
          </a:xfrm>
          <a:prstGeom prst="rect">
            <a:avLst/>
          </a:prstGeom>
        </p:spPr>
      </p:pic>
      <p:grpSp>
        <p:nvGrpSpPr>
          <p:cNvPr id="34" name="Group 33">
            <a:extLst>
              <a:ext uri="{FF2B5EF4-FFF2-40B4-BE49-F238E27FC236}">
                <a16:creationId xmlns:a16="http://schemas.microsoft.com/office/drawing/2014/main" id="{04854CF9-4125-4B32-A2FB-0E1CACC049F7}"/>
              </a:ext>
            </a:extLst>
          </p:cNvPr>
          <p:cNvGrpSpPr/>
          <p:nvPr/>
        </p:nvGrpSpPr>
        <p:grpSpPr>
          <a:xfrm>
            <a:off x="7097064" y="2113851"/>
            <a:ext cx="2937088" cy="1413263"/>
            <a:chOff x="8921977" y="1343615"/>
            <a:chExt cx="2937088" cy="1413263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24FEF4B-00F5-4584-AD77-982EC6D3401D}"/>
                </a:ext>
              </a:extLst>
            </p:cNvPr>
            <p:cNvSpPr txBox="1"/>
            <p:nvPr/>
          </p:nvSpPr>
          <p:spPr>
            <a:xfrm>
              <a:off x="8921977" y="1343615"/>
              <a:ext cx="2937088" cy="58477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3200" b="1" noProof="1">
                  <a:solidFill>
                    <a:schemeClr val="accent2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450144E3-9A50-4CD5-A44B-766ED64CD7D7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D1E8BAB2-6471-43F3-A0AD-8DFC22A101CA}"/>
              </a:ext>
            </a:extLst>
          </p:cNvPr>
          <p:cNvGrpSpPr/>
          <p:nvPr/>
        </p:nvGrpSpPr>
        <p:grpSpPr>
          <a:xfrm>
            <a:off x="2035480" y="1086850"/>
            <a:ext cx="2937088" cy="1413263"/>
            <a:chOff x="332936" y="2504656"/>
            <a:chExt cx="2937088" cy="141326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A0510B7F-5FB0-4A5C-93A6-A4745372B1F8}"/>
                </a:ext>
              </a:extLst>
            </p:cNvPr>
            <p:cNvSpPr txBox="1"/>
            <p:nvPr/>
          </p:nvSpPr>
          <p:spPr>
            <a:xfrm>
              <a:off x="332936" y="2504656"/>
              <a:ext cx="2937088" cy="58477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3200" b="1" noProof="1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48D6AE31-8293-4A50-B380-AAFD386FC45A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1677DA12-2C92-4FB9-8002-501710442F58}"/>
              </a:ext>
            </a:extLst>
          </p:cNvPr>
          <p:cNvGrpSpPr/>
          <p:nvPr/>
        </p:nvGrpSpPr>
        <p:grpSpPr>
          <a:xfrm>
            <a:off x="7097064" y="4171323"/>
            <a:ext cx="2937088" cy="1413263"/>
            <a:chOff x="8921977" y="1343615"/>
            <a:chExt cx="2937088" cy="141326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9781E6E1-2D28-4DA7-9F54-2CA0000E8540}"/>
                </a:ext>
              </a:extLst>
            </p:cNvPr>
            <p:cNvSpPr txBox="1"/>
            <p:nvPr/>
          </p:nvSpPr>
          <p:spPr>
            <a:xfrm>
              <a:off x="8921977" y="1343615"/>
              <a:ext cx="2937088" cy="58477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3200" b="1" noProof="1">
                  <a:solidFill>
                    <a:schemeClr val="accent6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D5725DE-7FDE-433F-9340-D2D52DC94953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4E10E5CF-0A16-4EFA-B678-D99CBF238B52}"/>
              </a:ext>
            </a:extLst>
          </p:cNvPr>
          <p:cNvGrpSpPr/>
          <p:nvPr/>
        </p:nvGrpSpPr>
        <p:grpSpPr>
          <a:xfrm>
            <a:off x="2035480" y="3128865"/>
            <a:ext cx="2937088" cy="1413263"/>
            <a:chOff x="332936" y="2504656"/>
            <a:chExt cx="2937088" cy="141326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234F7DC6-5A64-4880-AC2A-6822656909F7}"/>
                </a:ext>
              </a:extLst>
            </p:cNvPr>
            <p:cNvSpPr txBox="1"/>
            <p:nvPr/>
          </p:nvSpPr>
          <p:spPr>
            <a:xfrm>
              <a:off x="332936" y="2504656"/>
              <a:ext cx="2937088" cy="58477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3200" b="1" noProof="1">
                  <a:solidFill>
                    <a:schemeClr val="accent3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3E447C77-73F0-41CA-BA3F-12EC25C711A5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48" name="Freeform 7">
            <a:extLst>
              <a:ext uri="{FF2B5EF4-FFF2-40B4-BE49-F238E27FC236}">
                <a16:creationId xmlns:a16="http://schemas.microsoft.com/office/drawing/2014/main" id="{29D1BD76-C54D-476B-897D-39D284EABC1B}"/>
              </a:ext>
            </a:extLst>
          </p:cNvPr>
          <p:cNvSpPr>
            <a:spLocks/>
          </p:cNvSpPr>
          <p:nvPr/>
        </p:nvSpPr>
        <p:spPr bwMode="auto">
          <a:xfrm>
            <a:off x="5785838" y="2439491"/>
            <a:ext cx="977378" cy="1378087"/>
          </a:xfrm>
          <a:custGeom>
            <a:avLst/>
            <a:gdLst>
              <a:gd name="T0" fmla="*/ 4146 w 9469"/>
              <a:gd name="T1" fmla="*/ 53 h 6130"/>
              <a:gd name="T2" fmla="*/ 3823 w 9469"/>
              <a:gd name="T3" fmla="*/ 80 h 6130"/>
              <a:gd name="T4" fmla="*/ 126 w 9469"/>
              <a:gd name="T5" fmla="*/ 2808 h 6130"/>
              <a:gd name="T6" fmla="*/ 1 w 9469"/>
              <a:gd name="T7" fmla="*/ 3056 h 6130"/>
              <a:gd name="T8" fmla="*/ 125 w 9469"/>
              <a:gd name="T9" fmla="*/ 3304 h 6130"/>
              <a:gd name="T10" fmla="*/ 3822 w 9469"/>
              <a:gd name="T11" fmla="*/ 6050 h 6130"/>
              <a:gd name="T12" fmla="*/ 4145 w 9469"/>
              <a:gd name="T13" fmla="*/ 6077 h 6130"/>
              <a:gd name="T14" fmla="*/ 4315 w 9469"/>
              <a:gd name="T15" fmla="*/ 5802 h 6130"/>
              <a:gd name="T16" fmla="*/ 4315 w 9469"/>
              <a:gd name="T17" fmla="*/ 4686 h 6130"/>
              <a:gd name="T18" fmla="*/ 9160 w 9469"/>
              <a:gd name="T19" fmla="*/ 4686 h 6130"/>
              <a:gd name="T20" fmla="*/ 9379 w 9469"/>
              <a:gd name="T21" fmla="*/ 4596 h 6130"/>
              <a:gd name="T22" fmla="*/ 9469 w 9469"/>
              <a:gd name="T23" fmla="*/ 4378 h 6130"/>
              <a:gd name="T24" fmla="*/ 9469 w 9469"/>
              <a:gd name="T25" fmla="*/ 1752 h 6130"/>
              <a:gd name="T26" fmla="*/ 9379 w 9469"/>
              <a:gd name="T27" fmla="*/ 1534 h 6130"/>
              <a:gd name="T28" fmla="*/ 9160 w 9469"/>
              <a:gd name="T29" fmla="*/ 1444 h 6130"/>
              <a:gd name="T30" fmla="*/ 4315 w 9469"/>
              <a:gd name="T31" fmla="*/ 1444 h 6130"/>
              <a:gd name="T32" fmla="*/ 4315 w 9469"/>
              <a:gd name="T33" fmla="*/ 328 h 6130"/>
              <a:gd name="T34" fmla="*/ 4146 w 9469"/>
              <a:gd name="T35" fmla="*/ 53 h 6130"/>
              <a:gd name="connsiteX0" fmla="*/ 4378 w 10000"/>
              <a:gd name="connsiteY0" fmla="*/ 54 h 9935"/>
              <a:gd name="connsiteX1" fmla="*/ 4037 w 10000"/>
              <a:gd name="connsiteY1" fmla="*/ 99 h 9935"/>
              <a:gd name="connsiteX2" fmla="*/ 133 w 10000"/>
              <a:gd name="connsiteY2" fmla="*/ 4549 h 9935"/>
              <a:gd name="connsiteX3" fmla="*/ 1 w 10000"/>
              <a:gd name="connsiteY3" fmla="*/ 4953 h 9935"/>
              <a:gd name="connsiteX4" fmla="*/ 132 w 10000"/>
              <a:gd name="connsiteY4" fmla="*/ 5358 h 9935"/>
              <a:gd name="connsiteX5" fmla="*/ 4036 w 10000"/>
              <a:gd name="connsiteY5" fmla="*/ 9837 h 9935"/>
              <a:gd name="connsiteX6" fmla="*/ 4377 w 10000"/>
              <a:gd name="connsiteY6" fmla="*/ 9882 h 9935"/>
              <a:gd name="connsiteX7" fmla="*/ 4557 w 10000"/>
              <a:gd name="connsiteY7" fmla="*/ 9433 h 9935"/>
              <a:gd name="connsiteX8" fmla="*/ 4557 w 10000"/>
              <a:gd name="connsiteY8" fmla="*/ 7612 h 9935"/>
              <a:gd name="connsiteX9" fmla="*/ 9905 w 10000"/>
              <a:gd name="connsiteY9" fmla="*/ 7466 h 9935"/>
              <a:gd name="connsiteX10" fmla="*/ 10000 w 10000"/>
              <a:gd name="connsiteY10" fmla="*/ 7110 h 9935"/>
              <a:gd name="connsiteX11" fmla="*/ 10000 w 10000"/>
              <a:gd name="connsiteY11" fmla="*/ 2826 h 9935"/>
              <a:gd name="connsiteX12" fmla="*/ 9905 w 10000"/>
              <a:gd name="connsiteY12" fmla="*/ 2470 h 9935"/>
              <a:gd name="connsiteX13" fmla="*/ 9674 w 10000"/>
              <a:gd name="connsiteY13" fmla="*/ 2324 h 9935"/>
              <a:gd name="connsiteX14" fmla="*/ 4557 w 10000"/>
              <a:gd name="connsiteY14" fmla="*/ 2324 h 9935"/>
              <a:gd name="connsiteX15" fmla="*/ 4557 w 10000"/>
              <a:gd name="connsiteY15" fmla="*/ 503 h 9935"/>
              <a:gd name="connsiteX16" fmla="*/ 4378 w 10000"/>
              <a:gd name="connsiteY16" fmla="*/ 54 h 9935"/>
              <a:gd name="connsiteX0" fmla="*/ 4378 w 10334"/>
              <a:gd name="connsiteY0" fmla="*/ 54 h 10000"/>
              <a:gd name="connsiteX1" fmla="*/ 4037 w 10334"/>
              <a:gd name="connsiteY1" fmla="*/ 100 h 10000"/>
              <a:gd name="connsiteX2" fmla="*/ 133 w 10334"/>
              <a:gd name="connsiteY2" fmla="*/ 4579 h 10000"/>
              <a:gd name="connsiteX3" fmla="*/ 1 w 10334"/>
              <a:gd name="connsiteY3" fmla="*/ 4985 h 10000"/>
              <a:gd name="connsiteX4" fmla="*/ 132 w 10334"/>
              <a:gd name="connsiteY4" fmla="*/ 5393 h 10000"/>
              <a:gd name="connsiteX5" fmla="*/ 4036 w 10334"/>
              <a:gd name="connsiteY5" fmla="*/ 9901 h 10000"/>
              <a:gd name="connsiteX6" fmla="*/ 4377 w 10334"/>
              <a:gd name="connsiteY6" fmla="*/ 9947 h 10000"/>
              <a:gd name="connsiteX7" fmla="*/ 4557 w 10334"/>
              <a:gd name="connsiteY7" fmla="*/ 9495 h 10000"/>
              <a:gd name="connsiteX8" fmla="*/ 4557 w 10334"/>
              <a:gd name="connsiteY8" fmla="*/ 7662 h 10000"/>
              <a:gd name="connsiteX9" fmla="*/ 9905 w 10334"/>
              <a:gd name="connsiteY9" fmla="*/ 7515 h 10000"/>
              <a:gd name="connsiteX10" fmla="*/ 10000 w 10334"/>
              <a:gd name="connsiteY10" fmla="*/ 2844 h 10000"/>
              <a:gd name="connsiteX11" fmla="*/ 9905 w 10334"/>
              <a:gd name="connsiteY11" fmla="*/ 2486 h 10000"/>
              <a:gd name="connsiteX12" fmla="*/ 9674 w 10334"/>
              <a:gd name="connsiteY12" fmla="*/ 2339 h 10000"/>
              <a:gd name="connsiteX13" fmla="*/ 4557 w 10334"/>
              <a:gd name="connsiteY13" fmla="*/ 2339 h 10000"/>
              <a:gd name="connsiteX14" fmla="*/ 4557 w 10334"/>
              <a:gd name="connsiteY14" fmla="*/ 506 h 10000"/>
              <a:gd name="connsiteX15" fmla="*/ 4378 w 10334"/>
              <a:gd name="connsiteY15" fmla="*/ 54 h 10000"/>
              <a:gd name="connsiteX0" fmla="*/ 4378 w 10000"/>
              <a:gd name="connsiteY0" fmla="*/ 54 h 10000"/>
              <a:gd name="connsiteX1" fmla="*/ 4037 w 10000"/>
              <a:gd name="connsiteY1" fmla="*/ 100 h 10000"/>
              <a:gd name="connsiteX2" fmla="*/ 133 w 10000"/>
              <a:gd name="connsiteY2" fmla="*/ 4579 h 10000"/>
              <a:gd name="connsiteX3" fmla="*/ 1 w 10000"/>
              <a:gd name="connsiteY3" fmla="*/ 4985 h 10000"/>
              <a:gd name="connsiteX4" fmla="*/ 132 w 10000"/>
              <a:gd name="connsiteY4" fmla="*/ 5393 h 10000"/>
              <a:gd name="connsiteX5" fmla="*/ 4036 w 10000"/>
              <a:gd name="connsiteY5" fmla="*/ 9901 h 10000"/>
              <a:gd name="connsiteX6" fmla="*/ 4377 w 10000"/>
              <a:gd name="connsiteY6" fmla="*/ 9947 h 10000"/>
              <a:gd name="connsiteX7" fmla="*/ 4557 w 10000"/>
              <a:gd name="connsiteY7" fmla="*/ 9495 h 10000"/>
              <a:gd name="connsiteX8" fmla="*/ 4557 w 10000"/>
              <a:gd name="connsiteY8" fmla="*/ 7662 h 10000"/>
              <a:gd name="connsiteX9" fmla="*/ 10000 w 10000"/>
              <a:gd name="connsiteY9" fmla="*/ 2844 h 10000"/>
              <a:gd name="connsiteX10" fmla="*/ 9905 w 10000"/>
              <a:gd name="connsiteY10" fmla="*/ 2486 h 10000"/>
              <a:gd name="connsiteX11" fmla="*/ 9674 w 10000"/>
              <a:gd name="connsiteY11" fmla="*/ 2339 h 10000"/>
              <a:gd name="connsiteX12" fmla="*/ 4557 w 10000"/>
              <a:gd name="connsiteY12" fmla="*/ 2339 h 10000"/>
              <a:gd name="connsiteX13" fmla="*/ 4557 w 10000"/>
              <a:gd name="connsiteY13" fmla="*/ 506 h 10000"/>
              <a:gd name="connsiteX14" fmla="*/ 4378 w 10000"/>
              <a:gd name="connsiteY14" fmla="*/ 54 h 10000"/>
              <a:gd name="connsiteX0" fmla="*/ 4378 w 9905"/>
              <a:gd name="connsiteY0" fmla="*/ 54 h 10000"/>
              <a:gd name="connsiteX1" fmla="*/ 4037 w 9905"/>
              <a:gd name="connsiteY1" fmla="*/ 100 h 10000"/>
              <a:gd name="connsiteX2" fmla="*/ 133 w 9905"/>
              <a:gd name="connsiteY2" fmla="*/ 4579 h 10000"/>
              <a:gd name="connsiteX3" fmla="*/ 1 w 9905"/>
              <a:gd name="connsiteY3" fmla="*/ 4985 h 10000"/>
              <a:gd name="connsiteX4" fmla="*/ 132 w 9905"/>
              <a:gd name="connsiteY4" fmla="*/ 5393 h 10000"/>
              <a:gd name="connsiteX5" fmla="*/ 4036 w 9905"/>
              <a:gd name="connsiteY5" fmla="*/ 9901 h 10000"/>
              <a:gd name="connsiteX6" fmla="*/ 4377 w 9905"/>
              <a:gd name="connsiteY6" fmla="*/ 9947 h 10000"/>
              <a:gd name="connsiteX7" fmla="*/ 4557 w 9905"/>
              <a:gd name="connsiteY7" fmla="*/ 9495 h 10000"/>
              <a:gd name="connsiteX8" fmla="*/ 4557 w 9905"/>
              <a:gd name="connsiteY8" fmla="*/ 7662 h 10000"/>
              <a:gd name="connsiteX9" fmla="*/ 9905 w 9905"/>
              <a:gd name="connsiteY9" fmla="*/ 2486 h 10000"/>
              <a:gd name="connsiteX10" fmla="*/ 9674 w 9905"/>
              <a:gd name="connsiteY10" fmla="*/ 2339 h 10000"/>
              <a:gd name="connsiteX11" fmla="*/ 4557 w 9905"/>
              <a:gd name="connsiteY11" fmla="*/ 2339 h 10000"/>
              <a:gd name="connsiteX12" fmla="*/ 4557 w 9905"/>
              <a:gd name="connsiteY12" fmla="*/ 506 h 10000"/>
              <a:gd name="connsiteX13" fmla="*/ 4378 w 9905"/>
              <a:gd name="connsiteY13" fmla="*/ 54 h 10000"/>
              <a:gd name="connsiteX0" fmla="*/ 4420 w 10000"/>
              <a:gd name="connsiteY0" fmla="*/ 54 h 10000"/>
              <a:gd name="connsiteX1" fmla="*/ 4076 w 10000"/>
              <a:gd name="connsiteY1" fmla="*/ 100 h 10000"/>
              <a:gd name="connsiteX2" fmla="*/ 134 w 10000"/>
              <a:gd name="connsiteY2" fmla="*/ 4579 h 10000"/>
              <a:gd name="connsiteX3" fmla="*/ 1 w 10000"/>
              <a:gd name="connsiteY3" fmla="*/ 4985 h 10000"/>
              <a:gd name="connsiteX4" fmla="*/ 133 w 10000"/>
              <a:gd name="connsiteY4" fmla="*/ 5393 h 10000"/>
              <a:gd name="connsiteX5" fmla="*/ 4075 w 10000"/>
              <a:gd name="connsiteY5" fmla="*/ 9901 h 10000"/>
              <a:gd name="connsiteX6" fmla="*/ 4419 w 10000"/>
              <a:gd name="connsiteY6" fmla="*/ 9947 h 10000"/>
              <a:gd name="connsiteX7" fmla="*/ 4601 w 10000"/>
              <a:gd name="connsiteY7" fmla="*/ 9495 h 10000"/>
              <a:gd name="connsiteX8" fmla="*/ 4601 w 10000"/>
              <a:gd name="connsiteY8" fmla="*/ 7662 h 10000"/>
              <a:gd name="connsiteX9" fmla="*/ 10000 w 10000"/>
              <a:gd name="connsiteY9" fmla="*/ 2486 h 10000"/>
              <a:gd name="connsiteX10" fmla="*/ 9767 w 10000"/>
              <a:gd name="connsiteY10" fmla="*/ 2573 h 10000"/>
              <a:gd name="connsiteX11" fmla="*/ 4601 w 10000"/>
              <a:gd name="connsiteY11" fmla="*/ 2339 h 10000"/>
              <a:gd name="connsiteX12" fmla="*/ 4601 w 10000"/>
              <a:gd name="connsiteY12" fmla="*/ 506 h 10000"/>
              <a:gd name="connsiteX13" fmla="*/ 4420 w 10000"/>
              <a:gd name="connsiteY13" fmla="*/ 54 h 10000"/>
              <a:gd name="connsiteX0" fmla="*/ 4420 w 10000"/>
              <a:gd name="connsiteY0" fmla="*/ 54 h 10000"/>
              <a:gd name="connsiteX1" fmla="*/ 4076 w 10000"/>
              <a:gd name="connsiteY1" fmla="*/ 100 h 10000"/>
              <a:gd name="connsiteX2" fmla="*/ 134 w 10000"/>
              <a:gd name="connsiteY2" fmla="*/ 4579 h 10000"/>
              <a:gd name="connsiteX3" fmla="*/ 1 w 10000"/>
              <a:gd name="connsiteY3" fmla="*/ 4985 h 10000"/>
              <a:gd name="connsiteX4" fmla="*/ 133 w 10000"/>
              <a:gd name="connsiteY4" fmla="*/ 5393 h 10000"/>
              <a:gd name="connsiteX5" fmla="*/ 4075 w 10000"/>
              <a:gd name="connsiteY5" fmla="*/ 9901 h 10000"/>
              <a:gd name="connsiteX6" fmla="*/ 4419 w 10000"/>
              <a:gd name="connsiteY6" fmla="*/ 9947 h 10000"/>
              <a:gd name="connsiteX7" fmla="*/ 4601 w 10000"/>
              <a:gd name="connsiteY7" fmla="*/ 9495 h 10000"/>
              <a:gd name="connsiteX8" fmla="*/ 4601 w 10000"/>
              <a:gd name="connsiteY8" fmla="*/ 7662 h 10000"/>
              <a:gd name="connsiteX9" fmla="*/ 10000 w 10000"/>
              <a:gd name="connsiteY9" fmla="*/ 2486 h 10000"/>
              <a:gd name="connsiteX10" fmla="*/ 4601 w 10000"/>
              <a:gd name="connsiteY10" fmla="*/ 2339 h 10000"/>
              <a:gd name="connsiteX11" fmla="*/ 4601 w 10000"/>
              <a:gd name="connsiteY11" fmla="*/ 506 h 10000"/>
              <a:gd name="connsiteX12" fmla="*/ 4420 w 10000"/>
              <a:gd name="connsiteY12" fmla="*/ 54 h 10000"/>
              <a:gd name="connsiteX0" fmla="*/ 4420 w 4601"/>
              <a:gd name="connsiteY0" fmla="*/ 54 h 10000"/>
              <a:gd name="connsiteX1" fmla="*/ 4076 w 4601"/>
              <a:gd name="connsiteY1" fmla="*/ 100 h 10000"/>
              <a:gd name="connsiteX2" fmla="*/ 134 w 4601"/>
              <a:gd name="connsiteY2" fmla="*/ 4579 h 10000"/>
              <a:gd name="connsiteX3" fmla="*/ 1 w 4601"/>
              <a:gd name="connsiteY3" fmla="*/ 4985 h 10000"/>
              <a:gd name="connsiteX4" fmla="*/ 133 w 4601"/>
              <a:gd name="connsiteY4" fmla="*/ 5393 h 10000"/>
              <a:gd name="connsiteX5" fmla="*/ 4075 w 4601"/>
              <a:gd name="connsiteY5" fmla="*/ 9901 h 10000"/>
              <a:gd name="connsiteX6" fmla="*/ 4419 w 4601"/>
              <a:gd name="connsiteY6" fmla="*/ 9947 h 10000"/>
              <a:gd name="connsiteX7" fmla="*/ 4601 w 4601"/>
              <a:gd name="connsiteY7" fmla="*/ 9495 h 10000"/>
              <a:gd name="connsiteX8" fmla="*/ 4601 w 4601"/>
              <a:gd name="connsiteY8" fmla="*/ 7662 h 10000"/>
              <a:gd name="connsiteX9" fmla="*/ 4601 w 4601"/>
              <a:gd name="connsiteY9" fmla="*/ 2339 h 10000"/>
              <a:gd name="connsiteX10" fmla="*/ 4601 w 4601"/>
              <a:gd name="connsiteY10" fmla="*/ 506 h 10000"/>
              <a:gd name="connsiteX11" fmla="*/ 4420 w 4601"/>
              <a:gd name="connsiteY11" fmla="*/ 54 h 10000"/>
              <a:gd name="connsiteX0" fmla="*/ 9606 w 9999"/>
              <a:gd name="connsiteY0" fmla="*/ 54 h 10000"/>
              <a:gd name="connsiteX1" fmla="*/ 8858 w 9999"/>
              <a:gd name="connsiteY1" fmla="*/ 100 h 10000"/>
              <a:gd name="connsiteX2" fmla="*/ 290 w 9999"/>
              <a:gd name="connsiteY2" fmla="*/ 4579 h 10000"/>
              <a:gd name="connsiteX3" fmla="*/ 1 w 9999"/>
              <a:gd name="connsiteY3" fmla="*/ 4985 h 10000"/>
              <a:gd name="connsiteX4" fmla="*/ 288 w 9999"/>
              <a:gd name="connsiteY4" fmla="*/ 5393 h 10000"/>
              <a:gd name="connsiteX5" fmla="*/ 8856 w 9999"/>
              <a:gd name="connsiteY5" fmla="*/ 9901 h 10000"/>
              <a:gd name="connsiteX6" fmla="*/ 9603 w 9999"/>
              <a:gd name="connsiteY6" fmla="*/ 9947 h 10000"/>
              <a:gd name="connsiteX7" fmla="*/ 9999 w 9999"/>
              <a:gd name="connsiteY7" fmla="*/ 9495 h 10000"/>
              <a:gd name="connsiteX8" fmla="*/ 9999 w 9999"/>
              <a:gd name="connsiteY8" fmla="*/ 7662 h 10000"/>
              <a:gd name="connsiteX9" fmla="*/ 9999 w 9999"/>
              <a:gd name="connsiteY9" fmla="*/ 506 h 10000"/>
              <a:gd name="connsiteX10" fmla="*/ 9606 w 9999"/>
              <a:gd name="connsiteY10" fmla="*/ 54 h 10000"/>
              <a:gd name="connsiteX0" fmla="*/ 9607 w 10000"/>
              <a:gd name="connsiteY0" fmla="*/ 54 h 10000"/>
              <a:gd name="connsiteX1" fmla="*/ 8859 w 10000"/>
              <a:gd name="connsiteY1" fmla="*/ 100 h 10000"/>
              <a:gd name="connsiteX2" fmla="*/ 290 w 10000"/>
              <a:gd name="connsiteY2" fmla="*/ 4579 h 10000"/>
              <a:gd name="connsiteX3" fmla="*/ 1 w 10000"/>
              <a:gd name="connsiteY3" fmla="*/ 4985 h 10000"/>
              <a:gd name="connsiteX4" fmla="*/ 288 w 10000"/>
              <a:gd name="connsiteY4" fmla="*/ 5393 h 10000"/>
              <a:gd name="connsiteX5" fmla="*/ 8857 w 10000"/>
              <a:gd name="connsiteY5" fmla="*/ 9901 h 10000"/>
              <a:gd name="connsiteX6" fmla="*/ 9604 w 10000"/>
              <a:gd name="connsiteY6" fmla="*/ 9947 h 10000"/>
              <a:gd name="connsiteX7" fmla="*/ 10000 w 10000"/>
              <a:gd name="connsiteY7" fmla="*/ 9495 h 10000"/>
              <a:gd name="connsiteX8" fmla="*/ 10000 w 10000"/>
              <a:gd name="connsiteY8" fmla="*/ 506 h 10000"/>
              <a:gd name="connsiteX9" fmla="*/ 9607 w 10000"/>
              <a:gd name="connsiteY9" fmla="*/ 54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000" h="10000">
                <a:moveTo>
                  <a:pt x="9607" y="54"/>
                </a:moveTo>
                <a:cubicBezTo>
                  <a:pt x="9368" y="-32"/>
                  <a:pt x="9078" y="-14"/>
                  <a:pt x="8859" y="100"/>
                </a:cubicBezTo>
                <a:lnTo>
                  <a:pt x="290" y="4579"/>
                </a:lnTo>
                <a:cubicBezTo>
                  <a:pt x="108" y="4673"/>
                  <a:pt x="1" y="4824"/>
                  <a:pt x="1" y="4985"/>
                </a:cubicBezTo>
                <a:cubicBezTo>
                  <a:pt x="-1" y="5146"/>
                  <a:pt x="105" y="5297"/>
                  <a:pt x="288" y="5393"/>
                </a:cubicBezTo>
                <a:lnTo>
                  <a:pt x="8857" y="9901"/>
                </a:lnTo>
                <a:cubicBezTo>
                  <a:pt x="9076" y="10015"/>
                  <a:pt x="9368" y="10033"/>
                  <a:pt x="9604" y="9947"/>
                </a:cubicBezTo>
                <a:cubicBezTo>
                  <a:pt x="9846" y="9861"/>
                  <a:pt x="10000" y="9685"/>
                  <a:pt x="10000" y="9495"/>
                </a:cubicBezTo>
                <a:lnTo>
                  <a:pt x="10000" y="506"/>
                </a:lnTo>
                <a:cubicBezTo>
                  <a:pt x="10000" y="316"/>
                  <a:pt x="9848" y="140"/>
                  <a:pt x="9607" y="54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50800" dist="139700" dir="16200000">
              <a:prstClr val="black">
                <a:alpha val="30000"/>
              </a:prstClr>
            </a:inn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50" name="Freeform 7">
            <a:extLst>
              <a:ext uri="{FF2B5EF4-FFF2-40B4-BE49-F238E27FC236}">
                <a16:creationId xmlns:a16="http://schemas.microsoft.com/office/drawing/2014/main" id="{DA2261AA-17B1-492E-BC2E-0F34B9C08DC9}"/>
              </a:ext>
            </a:extLst>
          </p:cNvPr>
          <p:cNvSpPr>
            <a:spLocks/>
          </p:cNvSpPr>
          <p:nvPr/>
        </p:nvSpPr>
        <p:spPr bwMode="auto">
          <a:xfrm>
            <a:off x="5785838" y="4506584"/>
            <a:ext cx="977378" cy="1378087"/>
          </a:xfrm>
          <a:custGeom>
            <a:avLst/>
            <a:gdLst>
              <a:gd name="T0" fmla="*/ 4146 w 9469"/>
              <a:gd name="T1" fmla="*/ 53 h 6130"/>
              <a:gd name="T2" fmla="*/ 3823 w 9469"/>
              <a:gd name="T3" fmla="*/ 80 h 6130"/>
              <a:gd name="T4" fmla="*/ 126 w 9469"/>
              <a:gd name="T5" fmla="*/ 2808 h 6130"/>
              <a:gd name="T6" fmla="*/ 1 w 9469"/>
              <a:gd name="T7" fmla="*/ 3056 h 6130"/>
              <a:gd name="T8" fmla="*/ 125 w 9469"/>
              <a:gd name="T9" fmla="*/ 3304 h 6130"/>
              <a:gd name="T10" fmla="*/ 3822 w 9469"/>
              <a:gd name="T11" fmla="*/ 6050 h 6130"/>
              <a:gd name="T12" fmla="*/ 4145 w 9469"/>
              <a:gd name="T13" fmla="*/ 6077 h 6130"/>
              <a:gd name="T14" fmla="*/ 4315 w 9469"/>
              <a:gd name="T15" fmla="*/ 5802 h 6130"/>
              <a:gd name="T16" fmla="*/ 4315 w 9469"/>
              <a:gd name="T17" fmla="*/ 4686 h 6130"/>
              <a:gd name="T18" fmla="*/ 9160 w 9469"/>
              <a:gd name="T19" fmla="*/ 4686 h 6130"/>
              <a:gd name="T20" fmla="*/ 9379 w 9469"/>
              <a:gd name="T21" fmla="*/ 4596 h 6130"/>
              <a:gd name="T22" fmla="*/ 9469 w 9469"/>
              <a:gd name="T23" fmla="*/ 4378 h 6130"/>
              <a:gd name="T24" fmla="*/ 9469 w 9469"/>
              <a:gd name="T25" fmla="*/ 1752 h 6130"/>
              <a:gd name="T26" fmla="*/ 9379 w 9469"/>
              <a:gd name="T27" fmla="*/ 1534 h 6130"/>
              <a:gd name="T28" fmla="*/ 9160 w 9469"/>
              <a:gd name="T29" fmla="*/ 1444 h 6130"/>
              <a:gd name="T30" fmla="*/ 4315 w 9469"/>
              <a:gd name="T31" fmla="*/ 1444 h 6130"/>
              <a:gd name="T32" fmla="*/ 4315 w 9469"/>
              <a:gd name="T33" fmla="*/ 328 h 6130"/>
              <a:gd name="T34" fmla="*/ 4146 w 9469"/>
              <a:gd name="T35" fmla="*/ 53 h 6130"/>
              <a:gd name="connsiteX0" fmla="*/ 4378 w 10000"/>
              <a:gd name="connsiteY0" fmla="*/ 54 h 9935"/>
              <a:gd name="connsiteX1" fmla="*/ 4037 w 10000"/>
              <a:gd name="connsiteY1" fmla="*/ 99 h 9935"/>
              <a:gd name="connsiteX2" fmla="*/ 133 w 10000"/>
              <a:gd name="connsiteY2" fmla="*/ 4549 h 9935"/>
              <a:gd name="connsiteX3" fmla="*/ 1 w 10000"/>
              <a:gd name="connsiteY3" fmla="*/ 4953 h 9935"/>
              <a:gd name="connsiteX4" fmla="*/ 132 w 10000"/>
              <a:gd name="connsiteY4" fmla="*/ 5358 h 9935"/>
              <a:gd name="connsiteX5" fmla="*/ 4036 w 10000"/>
              <a:gd name="connsiteY5" fmla="*/ 9837 h 9935"/>
              <a:gd name="connsiteX6" fmla="*/ 4377 w 10000"/>
              <a:gd name="connsiteY6" fmla="*/ 9882 h 9935"/>
              <a:gd name="connsiteX7" fmla="*/ 4557 w 10000"/>
              <a:gd name="connsiteY7" fmla="*/ 9433 h 9935"/>
              <a:gd name="connsiteX8" fmla="*/ 4557 w 10000"/>
              <a:gd name="connsiteY8" fmla="*/ 7612 h 9935"/>
              <a:gd name="connsiteX9" fmla="*/ 9905 w 10000"/>
              <a:gd name="connsiteY9" fmla="*/ 7466 h 9935"/>
              <a:gd name="connsiteX10" fmla="*/ 10000 w 10000"/>
              <a:gd name="connsiteY10" fmla="*/ 7110 h 9935"/>
              <a:gd name="connsiteX11" fmla="*/ 10000 w 10000"/>
              <a:gd name="connsiteY11" fmla="*/ 2826 h 9935"/>
              <a:gd name="connsiteX12" fmla="*/ 9905 w 10000"/>
              <a:gd name="connsiteY12" fmla="*/ 2470 h 9935"/>
              <a:gd name="connsiteX13" fmla="*/ 9674 w 10000"/>
              <a:gd name="connsiteY13" fmla="*/ 2324 h 9935"/>
              <a:gd name="connsiteX14" fmla="*/ 4557 w 10000"/>
              <a:gd name="connsiteY14" fmla="*/ 2324 h 9935"/>
              <a:gd name="connsiteX15" fmla="*/ 4557 w 10000"/>
              <a:gd name="connsiteY15" fmla="*/ 503 h 9935"/>
              <a:gd name="connsiteX16" fmla="*/ 4378 w 10000"/>
              <a:gd name="connsiteY16" fmla="*/ 54 h 9935"/>
              <a:gd name="connsiteX0" fmla="*/ 4378 w 10334"/>
              <a:gd name="connsiteY0" fmla="*/ 54 h 10000"/>
              <a:gd name="connsiteX1" fmla="*/ 4037 w 10334"/>
              <a:gd name="connsiteY1" fmla="*/ 100 h 10000"/>
              <a:gd name="connsiteX2" fmla="*/ 133 w 10334"/>
              <a:gd name="connsiteY2" fmla="*/ 4579 h 10000"/>
              <a:gd name="connsiteX3" fmla="*/ 1 w 10334"/>
              <a:gd name="connsiteY3" fmla="*/ 4985 h 10000"/>
              <a:gd name="connsiteX4" fmla="*/ 132 w 10334"/>
              <a:gd name="connsiteY4" fmla="*/ 5393 h 10000"/>
              <a:gd name="connsiteX5" fmla="*/ 4036 w 10334"/>
              <a:gd name="connsiteY5" fmla="*/ 9901 h 10000"/>
              <a:gd name="connsiteX6" fmla="*/ 4377 w 10334"/>
              <a:gd name="connsiteY6" fmla="*/ 9947 h 10000"/>
              <a:gd name="connsiteX7" fmla="*/ 4557 w 10334"/>
              <a:gd name="connsiteY7" fmla="*/ 9495 h 10000"/>
              <a:gd name="connsiteX8" fmla="*/ 4557 w 10334"/>
              <a:gd name="connsiteY8" fmla="*/ 7662 h 10000"/>
              <a:gd name="connsiteX9" fmla="*/ 9905 w 10334"/>
              <a:gd name="connsiteY9" fmla="*/ 7515 h 10000"/>
              <a:gd name="connsiteX10" fmla="*/ 10000 w 10334"/>
              <a:gd name="connsiteY10" fmla="*/ 2844 h 10000"/>
              <a:gd name="connsiteX11" fmla="*/ 9905 w 10334"/>
              <a:gd name="connsiteY11" fmla="*/ 2486 h 10000"/>
              <a:gd name="connsiteX12" fmla="*/ 9674 w 10334"/>
              <a:gd name="connsiteY12" fmla="*/ 2339 h 10000"/>
              <a:gd name="connsiteX13" fmla="*/ 4557 w 10334"/>
              <a:gd name="connsiteY13" fmla="*/ 2339 h 10000"/>
              <a:gd name="connsiteX14" fmla="*/ 4557 w 10334"/>
              <a:gd name="connsiteY14" fmla="*/ 506 h 10000"/>
              <a:gd name="connsiteX15" fmla="*/ 4378 w 10334"/>
              <a:gd name="connsiteY15" fmla="*/ 54 h 10000"/>
              <a:gd name="connsiteX0" fmla="*/ 4378 w 10000"/>
              <a:gd name="connsiteY0" fmla="*/ 54 h 10000"/>
              <a:gd name="connsiteX1" fmla="*/ 4037 w 10000"/>
              <a:gd name="connsiteY1" fmla="*/ 100 h 10000"/>
              <a:gd name="connsiteX2" fmla="*/ 133 w 10000"/>
              <a:gd name="connsiteY2" fmla="*/ 4579 h 10000"/>
              <a:gd name="connsiteX3" fmla="*/ 1 w 10000"/>
              <a:gd name="connsiteY3" fmla="*/ 4985 h 10000"/>
              <a:gd name="connsiteX4" fmla="*/ 132 w 10000"/>
              <a:gd name="connsiteY4" fmla="*/ 5393 h 10000"/>
              <a:gd name="connsiteX5" fmla="*/ 4036 w 10000"/>
              <a:gd name="connsiteY5" fmla="*/ 9901 h 10000"/>
              <a:gd name="connsiteX6" fmla="*/ 4377 w 10000"/>
              <a:gd name="connsiteY6" fmla="*/ 9947 h 10000"/>
              <a:gd name="connsiteX7" fmla="*/ 4557 w 10000"/>
              <a:gd name="connsiteY7" fmla="*/ 9495 h 10000"/>
              <a:gd name="connsiteX8" fmla="*/ 4557 w 10000"/>
              <a:gd name="connsiteY8" fmla="*/ 7662 h 10000"/>
              <a:gd name="connsiteX9" fmla="*/ 10000 w 10000"/>
              <a:gd name="connsiteY9" fmla="*/ 2844 h 10000"/>
              <a:gd name="connsiteX10" fmla="*/ 9905 w 10000"/>
              <a:gd name="connsiteY10" fmla="*/ 2486 h 10000"/>
              <a:gd name="connsiteX11" fmla="*/ 9674 w 10000"/>
              <a:gd name="connsiteY11" fmla="*/ 2339 h 10000"/>
              <a:gd name="connsiteX12" fmla="*/ 4557 w 10000"/>
              <a:gd name="connsiteY12" fmla="*/ 2339 h 10000"/>
              <a:gd name="connsiteX13" fmla="*/ 4557 w 10000"/>
              <a:gd name="connsiteY13" fmla="*/ 506 h 10000"/>
              <a:gd name="connsiteX14" fmla="*/ 4378 w 10000"/>
              <a:gd name="connsiteY14" fmla="*/ 54 h 10000"/>
              <a:gd name="connsiteX0" fmla="*/ 4378 w 9905"/>
              <a:gd name="connsiteY0" fmla="*/ 54 h 10000"/>
              <a:gd name="connsiteX1" fmla="*/ 4037 w 9905"/>
              <a:gd name="connsiteY1" fmla="*/ 100 h 10000"/>
              <a:gd name="connsiteX2" fmla="*/ 133 w 9905"/>
              <a:gd name="connsiteY2" fmla="*/ 4579 h 10000"/>
              <a:gd name="connsiteX3" fmla="*/ 1 w 9905"/>
              <a:gd name="connsiteY3" fmla="*/ 4985 h 10000"/>
              <a:gd name="connsiteX4" fmla="*/ 132 w 9905"/>
              <a:gd name="connsiteY4" fmla="*/ 5393 h 10000"/>
              <a:gd name="connsiteX5" fmla="*/ 4036 w 9905"/>
              <a:gd name="connsiteY5" fmla="*/ 9901 h 10000"/>
              <a:gd name="connsiteX6" fmla="*/ 4377 w 9905"/>
              <a:gd name="connsiteY6" fmla="*/ 9947 h 10000"/>
              <a:gd name="connsiteX7" fmla="*/ 4557 w 9905"/>
              <a:gd name="connsiteY7" fmla="*/ 9495 h 10000"/>
              <a:gd name="connsiteX8" fmla="*/ 4557 w 9905"/>
              <a:gd name="connsiteY8" fmla="*/ 7662 h 10000"/>
              <a:gd name="connsiteX9" fmla="*/ 9905 w 9905"/>
              <a:gd name="connsiteY9" fmla="*/ 2486 h 10000"/>
              <a:gd name="connsiteX10" fmla="*/ 9674 w 9905"/>
              <a:gd name="connsiteY10" fmla="*/ 2339 h 10000"/>
              <a:gd name="connsiteX11" fmla="*/ 4557 w 9905"/>
              <a:gd name="connsiteY11" fmla="*/ 2339 h 10000"/>
              <a:gd name="connsiteX12" fmla="*/ 4557 w 9905"/>
              <a:gd name="connsiteY12" fmla="*/ 506 h 10000"/>
              <a:gd name="connsiteX13" fmla="*/ 4378 w 9905"/>
              <a:gd name="connsiteY13" fmla="*/ 54 h 10000"/>
              <a:gd name="connsiteX0" fmla="*/ 4420 w 10000"/>
              <a:gd name="connsiteY0" fmla="*/ 54 h 10000"/>
              <a:gd name="connsiteX1" fmla="*/ 4076 w 10000"/>
              <a:gd name="connsiteY1" fmla="*/ 100 h 10000"/>
              <a:gd name="connsiteX2" fmla="*/ 134 w 10000"/>
              <a:gd name="connsiteY2" fmla="*/ 4579 h 10000"/>
              <a:gd name="connsiteX3" fmla="*/ 1 w 10000"/>
              <a:gd name="connsiteY3" fmla="*/ 4985 h 10000"/>
              <a:gd name="connsiteX4" fmla="*/ 133 w 10000"/>
              <a:gd name="connsiteY4" fmla="*/ 5393 h 10000"/>
              <a:gd name="connsiteX5" fmla="*/ 4075 w 10000"/>
              <a:gd name="connsiteY5" fmla="*/ 9901 h 10000"/>
              <a:gd name="connsiteX6" fmla="*/ 4419 w 10000"/>
              <a:gd name="connsiteY6" fmla="*/ 9947 h 10000"/>
              <a:gd name="connsiteX7" fmla="*/ 4601 w 10000"/>
              <a:gd name="connsiteY7" fmla="*/ 9495 h 10000"/>
              <a:gd name="connsiteX8" fmla="*/ 4601 w 10000"/>
              <a:gd name="connsiteY8" fmla="*/ 7662 h 10000"/>
              <a:gd name="connsiteX9" fmla="*/ 10000 w 10000"/>
              <a:gd name="connsiteY9" fmla="*/ 2486 h 10000"/>
              <a:gd name="connsiteX10" fmla="*/ 9767 w 10000"/>
              <a:gd name="connsiteY10" fmla="*/ 2573 h 10000"/>
              <a:gd name="connsiteX11" fmla="*/ 4601 w 10000"/>
              <a:gd name="connsiteY11" fmla="*/ 2339 h 10000"/>
              <a:gd name="connsiteX12" fmla="*/ 4601 w 10000"/>
              <a:gd name="connsiteY12" fmla="*/ 506 h 10000"/>
              <a:gd name="connsiteX13" fmla="*/ 4420 w 10000"/>
              <a:gd name="connsiteY13" fmla="*/ 54 h 10000"/>
              <a:gd name="connsiteX0" fmla="*/ 4420 w 10000"/>
              <a:gd name="connsiteY0" fmla="*/ 54 h 10000"/>
              <a:gd name="connsiteX1" fmla="*/ 4076 w 10000"/>
              <a:gd name="connsiteY1" fmla="*/ 100 h 10000"/>
              <a:gd name="connsiteX2" fmla="*/ 134 w 10000"/>
              <a:gd name="connsiteY2" fmla="*/ 4579 h 10000"/>
              <a:gd name="connsiteX3" fmla="*/ 1 w 10000"/>
              <a:gd name="connsiteY3" fmla="*/ 4985 h 10000"/>
              <a:gd name="connsiteX4" fmla="*/ 133 w 10000"/>
              <a:gd name="connsiteY4" fmla="*/ 5393 h 10000"/>
              <a:gd name="connsiteX5" fmla="*/ 4075 w 10000"/>
              <a:gd name="connsiteY5" fmla="*/ 9901 h 10000"/>
              <a:gd name="connsiteX6" fmla="*/ 4419 w 10000"/>
              <a:gd name="connsiteY6" fmla="*/ 9947 h 10000"/>
              <a:gd name="connsiteX7" fmla="*/ 4601 w 10000"/>
              <a:gd name="connsiteY7" fmla="*/ 9495 h 10000"/>
              <a:gd name="connsiteX8" fmla="*/ 4601 w 10000"/>
              <a:gd name="connsiteY8" fmla="*/ 7662 h 10000"/>
              <a:gd name="connsiteX9" fmla="*/ 10000 w 10000"/>
              <a:gd name="connsiteY9" fmla="*/ 2486 h 10000"/>
              <a:gd name="connsiteX10" fmla="*/ 4601 w 10000"/>
              <a:gd name="connsiteY10" fmla="*/ 2339 h 10000"/>
              <a:gd name="connsiteX11" fmla="*/ 4601 w 10000"/>
              <a:gd name="connsiteY11" fmla="*/ 506 h 10000"/>
              <a:gd name="connsiteX12" fmla="*/ 4420 w 10000"/>
              <a:gd name="connsiteY12" fmla="*/ 54 h 10000"/>
              <a:gd name="connsiteX0" fmla="*/ 4420 w 4601"/>
              <a:gd name="connsiteY0" fmla="*/ 54 h 10000"/>
              <a:gd name="connsiteX1" fmla="*/ 4076 w 4601"/>
              <a:gd name="connsiteY1" fmla="*/ 100 h 10000"/>
              <a:gd name="connsiteX2" fmla="*/ 134 w 4601"/>
              <a:gd name="connsiteY2" fmla="*/ 4579 h 10000"/>
              <a:gd name="connsiteX3" fmla="*/ 1 w 4601"/>
              <a:gd name="connsiteY3" fmla="*/ 4985 h 10000"/>
              <a:gd name="connsiteX4" fmla="*/ 133 w 4601"/>
              <a:gd name="connsiteY4" fmla="*/ 5393 h 10000"/>
              <a:gd name="connsiteX5" fmla="*/ 4075 w 4601"/>
              <a:gd name="connsiteY5" fmla="*/ 9901 h 10000"/>
              <a:gd name="connsiteX6" fmla="*/ 4419 w 4601"/>
              <a:gd name="connsiteY6" fmla="*/ 9947 h 10000"/>
              <a:gd name="connsiteX7" fmla="*/ 4601 w 4601"/>
              <a:gd name="connsiteY7" fmla="*/ 9495 h 10000"/>
              <a:gd name="connsiteX8" fmla="*/ 4601 w 4601"/>
              <a:gd name="connsiteY8" fmla="*/ 7662 h 10000"/>
              <a:gd name="connsiteX9" fmla="*/ 4601 w 4601"/>
              <a:gd name="connsiteY9" fmla="*/ 2339 h 10000"/>
              <a:gd name="connsiteX10" fmla="*/ 4601 w 4601"/>
              <a:gd name="connsiteY10" fmla="*/ 506 h 10000"/>
              <a:gd name="connsiteX11" fmla="*/ 4420 w 4601"/>
              <a:gd name="connsiteY11" fmla="*/ 54 h 10000"/>
              <a:gd name="connsiteX0" fmla="*/ 9606 w 9999"/>
              <a:gd name="connsiteY0" fmla="*/ 54 h 10000"/>
              <a:gd name="connsiteX1" fmla="*/ 8858 w 9999"/>
              <a:gd name="connsiteY1" fmla="*/ 100 h 10000"/>
              <a:gd name="connsiteX2" fmla="*/ 290 w 9999"/>
              <a:gd name="connsiteY2" fmla="*/ 4579 h 10000"/>
              <a:gd name="connsiteX3" fmla="*/ 1 w 9999"/>
              <a:gd name="connsiteY3" fmla="*/ 4985 h 10000"/>
              <a:gd name="connsiteX4" fmla="*/ 288 w 9999"/>
              <a:gd name="connsiteY4" fmla="*/ 5393 h 10000"/>
              <a:gd name="connsiteX5" fmla="*/ 8856 w 9999"/>
              <a:gd name="connsiteY5" fmla="*/ 9901 h 10000"/>
              <a:gd name="connsiteX6" fmla="*/ 9603 w 9999"/>
              <a:gd name="connsiteY6" fmla="*/ 9947 h 10000"/>
              <a:gd name="connsiteX7" fmla="*/ 9999 w 9999"/>
              <a:gd name="connsiteY7" fmla="*/ 9495 h 10000"/>
              <a:gd name="connsiteX8" fmla="*/ 9999 w 9999"/>
              <a:gd name="connsiteY8" fmla="*/ 7662 h 10000"/>
              <a:gd name="connsiteX9" fmla="*/ 9999 w 9999"/>
              <a:gd name="connsiteY9" fmla="*/ 506 h 10000"/>
              <a:gd name="connsiteX10" fmla="*/ 9606 w 9999"/>
              <a:gd name="connsiteY10" fmla="*/ 54 h 10000"/>
              <a:gd name="connsiteX0" fmla="*/ 9607 w 10000"/>
              <a:gd name="connsiteY0" fmla="*/ 54 h 10000"/>
              <a:gd name="connsiteX1" fmla="*/ 8859 w 10000"/>
              <a:gd name="connsiteY1" fmla="*/ 100 h 10000"/>
              <a:gd name="connsiteX2" fmla="*/ 290 w 10000"/>
              <a:gd name="connsiteY2" fmla="*/ 4579 h 10000"/>
              <a:gd name="connsiteX3" fmla="*/ 1 w 10000"/>
              <a:gd name="connsiteY3" fmla="*/ 4985 h 10000"/>
              <a:gd name="connsiteX4" fmla="*/ 288 w 10000"/>
              <a:gd name="connsiteY4" fmla="*/ 5393 h 10000"/>
              <a:gd name="connsiteX5" fmla="*/ 8857 w 10000"/>
              <a:gd name="connsiteY5" fmla="*/ 9901 h 10000"/>
              <a:gd name="connsiteX6" fmla="*/ 9604 w 10000"/>
              <a:gd name="connsiteY6" fmla="*/ 9947 h 10000"/>
              <a:gd name="connsiteX7" fmla="*/ 10000 w 10000"/>
              <a:gd name="connsiteY7" fmla="*/ 9495 h 10000"/>
              <a:gd name="connsiteX8" fmla="*/ 10000 w 10000"/>
              <a:gd name="connsiteY8" fmla="*/ 506 h 10000"/>
              <a:gd name="connsiteX9" fmla="*/ 9607 w 10000"/>
              <a:gd name="connsiteY9" fmla="*/ 54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000" h="10000">
                <a:moveTo>
                  <a:pt x="9607" y="54"/>
                </a:moveTo>
                <a:cubicBezTo>
                  <a:pt x="9368" y="-32"/>
                  <a:pt x="9078" y="-14"/>
                  <a:pt x="8859" y="100"/>
                </a:cubicBezTo>
                <a:lnTo>
                  <a:pt x="290" y="4579"/>
                </a:lnTo>
                <a:cubicBezTo>
                  <a:pt x="108" y="4673"/>
                  <a:pt x="1" y="4824"/>
                  <a:pt x="1" y="4985"/>
                </a:cubicBezTo>
                <a:cubicBezTo>
                  <a:pt x="-1" y="5146"/>
                  <a:pt x="105" y="5297"/>
                  <a:pt x="288" y="5393"/>
                </a:cubicBezTo>
                <a:lnTo>
                  <a:pt x="8857" y="9901"/>
                </a:lnTo>
                <a:cubicBezTo>
                  <a:pt x="9076" y="10015"/>
                  <a:pt x="9368" y="10033"/>
                  <a:pt x="9604" y="9947"/>
                </a:cubicBezTo>
                <a:cubicBezTo>
                  <a:pt x="9846" y="9861"/>
                  <a:pt x="10000" y="9685"/>
                  <a:pt x="10000" y="9495"/>
                </a:cubicBezTo>
                <a:lnTo>
                  <a:pt x="10000" y="506"/>
                </a:lnTo>
                <a:cubicBezTo>
                  <a:pt x="10000" y="316"/>
                  <a:pt x="9848" y="140"/>
                  <a:pt x="9607" y="54"/>
                </a:cubicBezTo>
              </a:path>
            </a:pathLst>
          </a:custGeom>
          <a:solidFill>
            <a:schemeClr val="accent6"/>
          </a:solidFill>
          <a:ln>
            <a:noFill/>
          </a:ln>
          <a:effectLst>
            <a:innerShdw blurRad="50800" dist="139700" dir="16200000">
              <a:prstClr val="black">
                <a:alpha val="30000"/>
              </a:prstClr>
            </a:inn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51" name="Freeform 7">
            <a:extLst>
              <a:ext uri="{FF2B5EF4-FFF2-40B4-BE49-F238E27FC236}">
                <a16:creationId xmlns:a16="http://schemas.microsoft.com/office/drawing/2014/main" id="{9499D22E-1F34-4D3E-96A3-6AB99B921085}"/>
              </a:ext>
            </a:extLst>
          </p:cNvPr>
          <p:cNvSpPr>
            <a:spLocks/>
          </p:cNvSpPr>
          <p:nvPr/>
        </p:nvSpPr>
        <p:spPr bwMode="auto">
          <a:xfrm rot="10800000">
            <a:off x="5320183" y="1415517"/>
            <a:ext cx="977378" cy="1378087"/>
          </a:xfrm>
          <a:custGeom>
            <a:avLst/>
            <a:gdLst>
              <a:gd name="T0" fmla="*/ 4146 w 9469"/>
              <a:gd name="T1" fmla="*/ 53 h 6130"/>
              <a:gd name="T2" fmla="*/ 3823 w 9469"/>
              <a:gd name="T3" fmla="*/ 80 h 6130"/>
              <a:gd name="T4" fmla="*/ 126 w 9469"/>
              <a:gd name="T5" fmla="*/ 2808 h 6130"/>
              <a:gd name="T6" fmla="*/ 1 w 9469"/>
              <a:gd name="T7" fmla="*/ 3056 h 6130"/>
              <a:gd name="T8" fmla="*/ 125 w 9469"/>
              <a:gd name="T9" fmla="*/ 3304 h 6130"/>
              <a:gd name="T10" fmla="*/ 3822 w 9469"/>
              <a:gd name="T11" fmla="*/ 6050 h 6130"/>
              <a:gd name="T12" fmla="*/ 4145 w 9469"/>
              <a:gd name="T13" fmla="*/ 6077 h 6130"/>
              <a:gd name="T14" fmla="*/ 4315 w 9469"/>
              <a:gd name="T15" fmla="*/ 5802 h 6130"/>
              <a:gd name="T16" fmla="*/ 4315 w 9469"/>
              <a:gd name="T17" fmla="*/ 4686 h 6130"/>
              <a:gd name="T18" fmla="*/ 9160 w 9469"/>
              <a:gd name="T19" fmla="*/ 4686 h 6130"/>
              <a:gd name="T20" fmla="*/ 9379 w 9469"/>
              <a:gd name="T21" fmla="*/ 4596 h 6130"/>
              <a:gd name="T22" fmla="*/ 9469 w 9469"/>
              <a:gd name="T23" fmla="*/ 4378 h 6130"/>
              <a:gd name="T24" fmla="*/ 9469 w 9469"/>
              <a:gd name="T25" fmla="*/ 1752 h 6130"/>
              <a:gd name="T26" fmla="*/ 9379 w 9469"/>
              <a:gd name="T27" fmla="*/ 1534 h 6130"/>
              <a:gd name="T28" fmla="*/ 9160 w 9469"/>
              <a:gd name="T29" fmla="*/ 1444 h 6130"/>
              <a:gd name="T30" fmla="*/ 4315 w 9469"/>
              <a:gd name="T31" fmla="*/ 1444 h 6130"/>
              <a:gd name="T32" fmla="*/ 4315 w 9469"/>
              <a:gd name="T33" fmla="*/ 328 h 6130"/>
              <a:gd name="T34" fmla="*/ 4146 w 9469"/>
              <a:gd name="T35" fmla="*/ 53 h 6130"/>
              <a:gd name="connsiteX0" fmla="*/ 4378 w 10000"/>
              <a:gd name="connsiteY0" fmla="*/ 54 h 9935"/>
              <a:gd name="connsiteX1" fmla="*/ 4037 w 10000"/>
              <a:gd name="connsiteY1" fmla="*/ 99 h 9935"/>
              <a:gd name="connsiteX2" fmla="*/ 133 w 10000"/>
              <a:gd name="connsiteY2" fmla="*/ 4549 h 9935"/>
              <a:gd name="connsiteX3" fmla="*/ 1 w 10000"/>
              <a:gd name="connsiteY3" fmla="*/ 4953 h 9935"/>
              <a:gd name="connsiteX4" fmla="*/ 132 w 10000"/>
              <a:gd name="connsiteY4" fmla="*/ 5358 h 9935"/>
              <a:gd name="connsiteX5" fmla="*/ 4036 w 10000"/>
              <a:gd name="connsiteY5" fmla="*/ 9837 h 9935"/>
              <a:gd name="connsiteX6" fmla="*/ 4377 w 10000"/>
              <a:gd name="connsiteY6" fmla="*/ 9882 h 9935"/>
              <a:gd name="connsiteX7" fmla="*/ 4557 w 10000"/>
              <a:gd name="connsiteY7" fmla="*/ 9433 h 9935"/>
              <a:gd name="connsiteX8" fmla="*/ 4557 w 10000"/>
              <a:gd name="connsiteY8" fmla="*/ 7612 h 9935"/>
              <a:gd name="connsiteX9" fmla="*/ 9905 w 10000"/>
              <a:gd name="connsiteY9" fmla="*/ 7466 h 9935"/>
              <a:gd name="connsiteX10" fmla="*/ 10000 w 10000"/>
              <a:gd name="connsiteY10" fmla="*/ 7110 h 9935"/>
              <a:gd name="connsiteX11" fmla="*/ 10000 w 10000"/>
              <a:gd name="connsiteY11" fmla="*/ 2826 h 9935"/>
              <a:gd name="connsiteX12" fmla="*/ 9905 w 10000"/>
              <a:gd name="connsiteY12" fmla="*/ 2470 h 9935"/>
              <a:gd name="connsiteX13" fmla="*/ 9674 w 10000"/>
              <a:gd name="connsiteY13" fmla="*/ 2324 h 9935"/>
              <a:gd name="connsiteX14" fmla="*/ 4557 w 10000"/>
              <a:gd name="connsiteY14" fmla="*/ 2324 h 9935"/>
              <a:gd name="connsiteX15" fmla="*/ 4557 w 10000"/>
              <a:gd name="connsiteY15" fmla="*/ 503 h 9935"/>
              <a:gd name="connsiteX16" fmla="*/ 4378 w 10000"/>
              <a:gd name="connsiteY16" fmla="*/ 54 h 9935"/>
              <a:gd name="connsiteX0" fmla="*/ 4378 w 10334"/>
              <a:gd name="connsiteY0" fmla="*/ 54 h 10000"/>
              <a:gd name="connsiteX1" fmla="*/ 4037 w 10334"/>
              <a:gd name="connsiteY1" fmla="*/ 100 h 10000"/>
              <a:gd name="connsiteX2" fmla="*/ 133 w 10334"/>
              <a:gd name="connsiteY2" fmla="*/ 4579 h 10000"/>
              <a:gd name="connsiteX3" fmla="*/ 1 w 10334"/>
              <a:gd name="connsiteY3" fmla="*/ 4985 h 10000"/>
              <a:gd name="connsiteX4" fmla="*/ 132 w 10334"/>
              <a:gd name="connsiteY4" fmla="*/ 5393 h 10000"/>
              <a:gd name="connsiteX5" fmla="*/ 4036 w 10334"/>
              <a:gd name="connsiteY5" fmla="*/ 9901 h 10000"/>
              <a:gd name="connsiteX6" fmla="*/ 4377 w 10334"/>
              <a:gd name="connsiteY6" fmla="*/ 9947 h 10000"/>
              <a:gd name="connsiteX7" fmla="*/ 4557 w 10334"/>
              <a:gd name="connsiteY7" fmla="*/ 9495 h 10000"/>
              <a:gd name="connsiteX8" fmla="*/ 4557 w 10334"/>
              <a:gd name="connsiteY8" fmla="*/ 7662 h 10000"/>
              <a:gd name="connsiteX9" fmla="*/ 9905 w 10334"/>
              <a:gd name="connsiteY9" fmla="*/ 7515 h 10000"/>
              <a:gd name="connsiteX10" fmla="*/ 10000 w 10334"/>
              <a:gd name="connsiteY10" fmla="*/ 2844 h 10000"/>
              <a:gd name="connsiteX11" fmla="*/ 9905 w 10334"/>
              <a:gd name="connsiteY11" fmla="*/ 2486 h 10000"/>
              <a:gd name="connsiteX12" fmla="*/ 9674 w 10334"/>
              <a:gd name="connsiteY12" fmla="*/ 2339 h 10000"/>
              <a:gd name="connsiteX13" fmla="*/ 4557 w 10334"/>
              <a:gd name="connsiteY13" fmla="*/ 2339 h 10000"/>
              <a:gd name="connsiteX14" fmla="*/ 4557 w 10334"/>
              <a:gd name="connsiteY14" fmla="*/ 506 h 10000"/>
              <a:gd name="connsiteX15" fmla="*/ 4378 w 10334"/>
              <a:gd name="connsiteY15" fmla="*/ 54 h 10000"/>
              <a:gd name="connsiteX0" fmla="*/ 4378 w 10000"/>
              <a:gd name="connsiteY0" fmla="*/ 54 h 10000"/>
              <a:gd name="connsiteX1" fmla="*/ 4037 w 10000"/>
              <a:gd name="connsiteY1" fmla="*/ 100 h 10000"/>
              <a:gd name="connsiteX2" fmla="*/ 133 w 10000"/>
              <a:gd name="connsiteY2" fmla="*/ 4579 h 10000"/>
              <a:gd name="connsiteX3" fmla="*/ 1 w 10000"/>
              <a:gd name="connsiteY3" fmla="*/ 4985 h 10000"/>
              <a:gd name="connsiteX4" fmla="*/ 132 w 10000"/>
              <a:gd name="connsiteY4" fmla="*/ 5393 h 10000"/>
              <a:gd name="connsiteX5" fmla="*/ 4036 w 10000"/>
              <a:gd name="connsiteY5" fmla="*/ 9901 h 10000"/>
              <a:gd name="connsiteX6" fmla="*/ 4377 w 10000"/>
              <a:gd name="connsiteY6" fmla="*/ 9947 h 10000"/>
              <a:gd name="connsiteX7" fmla="*/ 4557 w 10000"/>
              <a:gd name="connsiteY7" fmla="*/ 9495 h 10000"/>
              <a:gd name="connsiteX8" fmla="*/ 4557 w 10000"/>
              <a:gd name="connsiteY8" fmla="*/ 7662 h 10000"/>
              <a:gd name="connsiteX9" fmla="*/ 10000 w 10000"/>
              <a:gd name="connsiteY9" fmla="*/ 2844 h 10000"/>
              <a:gd name="connsiteX10" fmla="*/ 9905 w 10000"/>
              <a:gd name="connsiteY10" fmla="*/ 2486 h 10000"/>
              <a:gd name="connsiteX11" fmla="*/ 9674 w 10000"/>
              <a:gd name="connsiteY11" fmla="*/ 2339 h 10000"/>
              <a:gd name="connsiteX12" fmla="*/ 4557 w 10000"/>
              <a:gd name="connsiteY12" fmla="*/ 2339 h 10000"/>
              <a:gd name="connsiteX13" fmla="*/ 4557 w 10000"/>
              <a:gd name="connsiteY13" fmla="*/ 506 h 10000"/>
              <a:gd name="connsiteX14" fmla="*/ 4378 w 10000"/>
              <a:gd name="connsiteY14" fmla="*/ 54 h 10000"/>
              <a:gd name="connsiteX0" fmla="*/ 4378 w 9905"/>
              <a:gd name="connsiteY0" fmla="*/ 54 h 10000"/>
              <a:gd name="connsiteX1" fmla="*/ 4037 w 9905"/>
              <a:gd name="connsiteY1" fmla="*/ 100 h 10000"/>
              <a:gd name="connsiteX2" fmla="*/ 133 w 9905"/>
              <a:gd name="connsiteY2" fmla="*/ 4579 h 10000"/>
              <a:gd name="connsiteX3" fmla="*/ 1 w 9905"/>
              <a:gd name="connsiteY3" fmla="*/ 4985 h 10000"/>
              <a:gd name="connsiteX4" fmla="*/ 132 w 9905"/>
              <a:gd name="connsiteY4" fmla="*/ 5393 h 10000"/>
              <a:gd name="connsiteX5" fmla="*/ 4036 w 9905"/>
              <a:gd name="connsiteY5" fmla="*/ 9901 h 10000"/>
              <a:gd name="connsiteX6" fmla="*/ 4377 w 9905"/>
              <a:gd name="connsiteY6" fmla="*/ 9947 h 10000"/>
              <a:gd name="connsiteX7" fmla="*/ 4557 w 9905"/>
              <a:gd name="connsiteY7" fmla="*/ 9495 h 10000"/>
              <a:gd name="connsiteX8" fmla="*/ 4557 w 9905"/>
              <a:gd name="connsiteY8" fmla="*/ 7662 h 10000"/>
              <a:gd name="connsiteX9" fmla="*/ 9905 w 9905"/>
              <a:gd name="connsiteY9" fmla="*/ 2486 h 10000"/>
              <a:gd name="connsiteX10" fmla="*/ 9674 w 9905"/>
              <a:gd name="connsiteY10" fmla="*/ 2339 h 10000"/>
              <a:gd name="connsiteX11" fmla="*/ 4557 w 9905"/>
              <a:gd name="connsiteY11" fmla="*/ 2339 h 10000"/>
              <a:gd name="connsiteX12" fmla="*/ 4557 w 9905"/>
              <a:gd name="connsiteY12" fmla="*/ 506 h 10000"/>
              <a:gd name="connsiteX13" fmla="*/ 4378 w 9905"/>
              <a:gd name="connsiteY13" fmla="*/ 54 h 10000"/>
              <a:gd name="connsiteX0" fmla="*/ 4420 w 10000"/>
              <a:gd name="connsiteY0" fmla="*/ 54 h 10000"/>
              <a:gd name="connsiteX1" fmla="*/ 4076 w 10000"/>
              <a:gd name="connsiteY1" fmla="*/ 100 h 10000"/>
              <a:gd name="connsiteX2" fmla="*/ 134 w 10000"/>
              <a:gd name="connsiteY2" fmla="*/ 4579 h 10000"/>
              <a:gd name="connsiteX3" fmla="*/ 1 w 10000"/>
              <a:gd name="connsiteY3" fmla="*/ 4985 h 10000"/>
              <a:gd name="connsiteX4" fmla="*/ 133 w 10000"/>
              <a:gd name="connsiteY4" fmla="*/ 5393 h 10000"/>
              <a:gd name="connsiteX5" fmla="*/ 4075 w 10000"/>
              <a:gd name="connsiteY5" fmla="*/ 9901 h 10000"/>
              <a:gd name="connsiteX6" fmla="*/ 4419 w 10000"/>
              <a:gd name="connsiteY6" fmla="*/ 9947 h 10000"/>
              <a:gd name="connsiteX7" fmla="*/ 4601 w 10000"/>
              <a:gd name="connsiteY7" fmla="*/ 9495 h 10000"/>
              <a:gd name="connsiteX8" fmla="*/ 4601 w 10000"/>
              <a:gd name="connsiteY8" fmla="*/ 7662 h 10000"/>
              <a:gd name="connsiteX9" fmla="*/ 10000 w 10000"/>
              <a:gd name="connsiteY9" fmla="*/ 2486 h 10000"/>
              <a:gd name="connsiteX10" fmla="*/ 9767 w 10000"/>
              <a:gd name="connsiteY10" fmla="*/ 2573 h 10000"/>
              <a:gd name="connsiteX11" fmla="*/ 4601 w 10000"/>
              <a:gd name="connsiteY11" fmla="*/ 2339 h 10000"/>
              <a:gd name="connsiteX12" fmla="*/ 4601 w 10000"/>
              <a:gd name="connsiteY12" fmla="*/ 506 h 10000"/>
              <a:gd name="connsiteX13" fmla="*/ 4420 w 10000"/>
              <a:gd name="connsiteY13" fmla="*/ 54 h 10000"/>
              <a:gd name="connsiteX0" fmla="*/ 4420 w 10000"/>
              <a:gd name="connsiteY0" fmla="*/ 54 h 10000"/>
              <a:gd name="connsiteX1" fmla="*/ 4076 w 10000"/>
              <a:gd name="connsiteY1" fmla="*/ 100 h 10000"/>
              <a:gd name="connsiteX2" fmla="*/ 134 w 10000"/>
              <a:gd name="connsiteY2" fmla="*/ 4579 h 10000"/>
              <a:gd name="connsiteX3" fmla="*/ 1 w 10000"/>
              <a:gd name="connsiteY3" fmla="*/ 4985 h 10000"/>
              <a:gd name="connsiteX4" fmla="*/ 133 w 10000"/>
              <a:gd name="connsiteY4" fmla="*/ 5393 h 10000"/>
              <a:gd name="connsiteX5" fmla="*/ 4075 w 10000"/>
              <a:gd name="connsiteY5" fmla="*/ 9901 h 10000"/>
              <a:gd name="connsiteX6" fmla="*/ 4419 w 10000"/>
              <a:gd name="connsiteY6" fmla="*/ 9947 h 10000"/>
              <a:gd name="connsiteX7" fmla="*/ 4601 w 10000"/>
              <a:gd name="connsiteY7" fmla="*/ 9495 h 10000"/>
              <a:gd name="connsiteX8" fmla="*/ 4601 w 10000"/>
              <a:gd name="connsiteY8" fmla="*/ 7662 h 10000"/>
              <a:gd name="connsiteX9" fmla="*/ 10000 w 10000"/>
              <a:gd name="connsiteY9" fmla="*/ 2486 h 10000"/>
              <a:gd name="connsiteX10" fmla="*/ 4601 w 10000"/>
              <a:gd name="connsiteY10" fmla="*/ 2339 h 10000"/>
              <a:gd name="connsiteX11" fmla="*/ 4601 w 10000"/>
              <a:gd name="connsiteY11" fmla="*/ 506 h 10000"/>
              <a:gd name="connsiteX12" fmla="*/ 4420 w 10000"/>
              <a:gd name="connsiteY12" fmla="*/ 54 h 10000"/>
              <a:gd name="connsiteX0" fmla="*/ 4420 w 4601"/>
              <a:gd name="connsiteY0" fmla="*/ 54 h 10000"/>
              <a:gd name="connsiteX1" fmla="*/ 4076 w 4601"/>
              <a:gd name="connsiteY1" fmla="*/ 100 h 10000"/>
              <a:gd name="connsiteX2" fmla="*/ 134 w 4601"/>
              <a:gd name="connsiteY2" fmla="*/ 4579 h 10000"/>
              <a:gd name="connsiteX3" fmla="*/ 1 w 4601"/>
              <a:gd name="connsiteY3" fmla="*/ 4985 h 10000"/>
              <a:gd name="connsiteX4" fmla="*/ 133 w 4601"/>
              <a:gd name="connsiteY4" fmla="*/ 5393 h 10000"/>
              <a:gd name="connsiteX5" fmla="*/ 4075 w 4601"/>
              <a:gd name="connsiteY5" fmla="*/ 9901 h 10000"/>
              <a:gd name="connsiteX6" fmla="*/ 4419 w 4601"/>
              <a:gd name="connsiteY6" fmla="*/ 9947 h 10000"/>
              <a:gd name="connsiteX7" fmla="*/ 4601 w 4601"/>
              <a:gd name="connsiteY7" fmla="*/ 9495 h 10000"/>
              <a:gd name="connsiteX8" fmla="*/ 4601 w 4601"/>
              <a:gd name="connsiteY8" fmla="*/ 7662 h 10000"/>
              <a:gd name="connsiteX9" fmla="*/ 4601 w 4601"/>
              <a:gd name="connsiteY9" fmla="*/ 2339 h 10000"/>
              <a:gd name="connsiteX10" fmla="*/ 4601 w 4601"/>
              <a:gd name="connsiteY10" fmla="*/ 506 h 10000"/>
              <a:gd name="connsiteX11" fmla="*/ 4420 w 4601"/>
              <a:gd name="connsiteY11" fmla="*/ 54 h 10000"/>
              <a:gd name="connsiteX0" fmla="*/ 9606 w 9999"/>
              <a:gd name="connsiteY0" fmla="*/ 54 h 10000"/>
              <a:gd name="connsiteX1" fmla="*/ 8858 w 9999"/>
              <a:gd name="connsiteY1" fmla="*/ 100 h 10000"/>
              <a:gd name="connsiteX2" fmla="*/ 290 w 9999"/>
              <a:gd name="connsiteY2" fmla="*/ 4579 h 10000"/>
              <a:gd name="connsiteX3" fmla="*/ 1 w 9999"/>
              <a:gd name="connsiteY3" fmla="*/ 4985 h 10000"/>
              <a:gd name="connsiteX4" fmla="*/ 288 w 9999"/>
              <a:gd name="connsiteY4" fmla="*/ 5393 h 10000"/>
              <a:gd name="connsiteX5" fmla="*/ 8856 w 9999"/>
              <a:gd name="connsiteY5" fmla="*/ 9901 h 10000"/>
              <a:gd name="connsiteX6" fmla="*/ 9603 w 9999"/>
              <a:gd name="connsiteY6" fmla="*/ 9947 h 10000"/>
              <a:gd name="connsiteX7" fmla="*/ 9999 w 9999"/>
              <a:gd name="connsiteY7" fmla="*/ 9495 h 10000"/>
              <a:gd name="connsiteX8" fmla="*/ 9999 w 9999"/>
              <a:gd name="connsiteY8" fmla="*/ 7662 h 10000"/>
              <a:gd name="connsiteX9" fmla="*/ 9999 w 9999"/>
              <a:gd name="connsiteY9" fmla="*/ 506 h 10000"/>
              <a:gd name="connsiteX10" fmla="*/ 9606 w 9999"/>
              <a:gd name="connsiteY10" fmla="*/ 54 h 10000"/>
              <a:gd name="connsiteX0" fmla="*/ 9607 w 10000"/>
              <a:gd name="connsiteY0" fmla="*/ 54 h 10000"/>
              <a:gd name="connsiteX1" fmla="*/ 8859 w 10000"/>
              <a:gd name="connsiteY1" fmla="*/ 100 h 10000"/>
              <a:gd name="connsiteX2" fmla="*/ 290 w 10000"/>
              <a:gd name="connsiteY2" fmla="*/ 4579 h 10000"/>
              <a:gd name="connsiteX3" fmla="*/ 1 w 10000"/>
              <a:gd name="connsiteY3" fmla="*/ 4985 h 10000"/>
              <a:gd name="connsiteX4" fmla="*/ 288 w 10000"/>
              <a:gd name="connsiteY4" fmla="*/ 5393 h 10000"/>
              <a:gd name="connsiteX5" fmla="*/ 8857 w 10000"/>
              <a:gd name="connsiteY5" fmla="*/ 9901 h 10000"/>
              <a:gd name="connsiteX6" fmla="*/ 9604 w 10000"/>
              <a:gd name="connsiteY6" fmla="*/ 9947 h 10000"/>
              <a:gd name="connsiteX7" fmla="*/ 10000 w 10000"/>
              <a:gd name="connsiteY7" fmla="*/ 9495 h 10000"/>
              <a:gd name="connsiteX8" fmla="*/ 10000 w 10000"/>
              <a:gd name="connsiteY8" fmla="*/ 506 h 10000"/>
              <a:gd name="connsiteX9" fmla="*/ 9607 w 10000"/>
              <a:gd name="connsiteY9" fmla="*/ 54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000" h="10000">
                <a:moveTo>
                  <a:pt x="9607" y="54"/>
                </a:moveTo>
                <a:cubicBezTo>
                  <a:pt x="9368" y="-32"/>
                  <a:pt x="9078" y="-14"/>
                  <a:pt x="8859" y="100"/>
                </a:cubicBezTo>
                <a:lnTo>
                  <a:pt x="290" y="4579"/>
                </a:lnTo>
                <a:cubicBezTo>
                  <a:pt x="108" y="4673"/>
                  <a:pt x="1" y="4824"/>
                  <a:pt x="1" y="4985"/>
                </a:cubicBezTo>
                <a:cubicBezTo>
                  <a:pt x="-1" y="5146"/>
                  <a:pt x="105" y="5297"/>
                  <a:pt x="288" y="5393"/>
                </a:cubicBezTo>
                <a:lnTo>
                  <a:pt x="8857" y="9901"/>
                </a:lnTo>
                <a:cubicBezTo>
                  <a:pt x="9076" y="10015"/>
                  <a:pt x="9368" y="10033"/>
                  <a:pt x="9604" y="9947"/>
                </a:cubicBezTo>
                <a:cubicBezTo>
                  <a:pt x="9846" y="9861"/>
                  <a:pt x="10000" y="9685"/>
                  <a:pt x="10000" y="9495"/>
                </a:cubicBezTo>
                <a:lnTo>
                  <a:pt x="10000" y="506"/>
                </a:lnTo>
                <a:cubicBezTo>
                  <a:pt x="10000" y="316"/>
                  <a:pt x="9848" y="140"/>
                  <a:pt x="9607" y="54"/>
                </a:cubicBezTo>
              </a:path>
            </a:pathLst>
          </a:custGeom>
          <a:solidFill>
            <a:schemeClr val="tx2"/>
          </a:solidFill>
          <a:ln>
            <a:noFill/>
          </a:ln>
          <a:effectLst>
            <a:innerShdw blurRad="50800" dist="139700" dir="4800000">
              <a:prstClr val="black">
                <a:alpha val="30000"/>
              </a:prstClr>
            </a:inn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52" name="Freeform 7">
            <a:extLst>
              <a:ext uri="{FF2B5EF4-FFF2-40B4-BE49-F238E27FC236}">
                <a16:creationId xmlns:a16="http://schemas.microsoft.com/office/drawing/2014/main" id="{79B70344-B9EF-4FFE-BBBA-839EC3B3FAC6}"/>
              </a:ext>
            </a:extLst>
          </p:cNvPr>
          <p:cNvSpPr>
            <a:spLocks/>
          </p:cNvSpPr>
          <p:nvPr/>
        </p:nvSpPr>
        <p:spPr bwMode="auto">
          <a:xfrm rot="10800000">
            <a:off x="5323931" y="3489688"/>
            <a:ext cx="977378" cy="1378087"/>
          </a:xfrm>
          <a:custGeom>
            <a:avLst/>
            <a:gdLst>
              <a:gd name="T0" fmla="*/ 4146 w 9469"/>
              <a:gd name="T1" fmla="*/ 53 h 6130"/>
              <a:gd name="T2" fmla="*/ 3823 w 9469"/>
              <a:gd name="T3" fmla="*/ 80 h 6130"/>
              <a:gd name="T4" fmla="*/ 126 w 9469"/>
              <a:gd name="T5" fmla="*/ 2808 h 6130"/>
              <a:gd name="T6" fmla="*/ 1 w 9469"/>
              <a:gd name="T7" fmla="*/ 3056 h 6130"/>
              <a:gd name="T8" fmla="*/ 125 w 9469"/>
              <a:gd name="T9" fmla="*/ 3304 h 6130"/>
              <a:gd name="T10" fmla="*/ 3822 w 9469"/>
              <a:gd name="T11" fmla="*/ 6050 h 6130"/>
              <a:gd name="T12" fmla="*/ 4145 w 9469"/>
              <a:gd name="T13" fmla="*/ 6077 h 6130"/>
              <a:gd name="T14" fmla="*/ 4315 w 9469"/>
              <a:gd name="T15" fmla="*/ 5802 h 6130"/>
              <a:gd name="T16" fmla="*/ 4315 w 9469"/>
              <a:gd name="T17" fmla="*/ 4686 h 6130"/>
              <a:gd name="T18" fmla="*/ 9160 w 9469"/>
              <a:gd name="T19" fmla="*/ 4686 h 6130"/>
              <a:gd name="T20" fmla="*/ 9379 w 9469"/>
              <a:gd name="T21" fmla="*/ 4596 h 6130"/>
              <a:gd name="T22" fmla="*/ 9469 w 9469"/>
              <a:gd name="T23" fmla="*/ 4378 h 6130"/>
              <a:gd name="T24" fmla="*/ 9469 w 9469"/>
              <a:gd name="T25" fmla="*/ 1752 h 6130"/>
              <a:gd name="T26" fmla="*/ 9379 w 9469"/>
              <a:gd name="T27" fmla="*/ 1534 h 6130"/>
              <a:gd name="T28" fmla="*/ 9160 w 9469"/>
              <a:gd name="T29" fmla="*/ 1444 h 6130"/>
              <a:gd name="T30" fmla="*/ 4315 w 9469"/>
              <a:gd name="T31" fmla="*/ 1444 h 6130"/>
              <a:gd name="T32" fmla="*/ 4315 w 9469"/>
              <a:gd name="T33" fmla="*/ 328 h 6130"/>
              <a:gd name="T34" fmla="*/ 4146 w 9469"/>
              <a:gd name="T35" fmla="*/ 53 h 6130"/>
              <a:gd name="connsiteX0" fmla="*/ 4378 w 10000"/>
              <a:gd name="connsiteY0" fmla="*/ 54 h 9935"/>
              <a:gd name="connsiteX1" fmla="*/ 4037 w 10000"/>
              <a:gd name="connsiteY1" fmla="*/ 99 h 9935"/>
              <a:gd name="connsiteX2" fmla="*/ 133 w 10000"/>
              <a:gd name="connsiteY2" fmla="*/ 4549 h 9935"/>
              <a:gd name="connsiteX3" fmla="*/ 1 w 10000"/>
              <a:gd name="connsiteY3" fmla="*/ 4953 h 9935"/>
              <a:gd name="connsiteX4" fmla="*/ 132 w 10000"/>
              <a:gd name="connsiteY4" fmla="*/ 5358 h 9935"/>
              <a:gd name="connsiteX5" fmla="*/ 4036 w 10000"/>
              <a:gd name="connsiteY5" fmla="*/ 9837 h 9935"/>
              <a:gd name="connsiteX6" fmla="*/ 4377 w 10000"/>
              <a:gd name="connsiteY6" fmla="*/ 9882 h 9935"/>
              <a:gd name="connsiteX7" fmla="*/ 4557 w 10000"/>
              <a:gd name="connsiteY7" fmla="*/ 9433 h 9935"/>
              <a:gd name="connsiteX8" fmla="*/ 4557 w 10000"/>
              <a:gd name="connsiteY8" fmla="*/ 7612 h 9935"/>
              <a:gd name="connsiteX9" fmla="*/ 9905 w 10000"/>
              <a:gd name="connsiteY9" fmla="*/ 7466 h 9935"/>
              <a:gd name="connsiteX10" fmla="*/ 10000 w 10000"/>
              <a:gd name="connsiteY10" fmla="*/ 7110 h 9935"/>
              <a:gd name="connsiteX11" fmla="*/ 10000 w 10000"/>
              <a:gd name="connsiteY11" fmla="*/ 2826 h 9935"/>
              <a:gd name="connsiteX12" fmla="*/ 9905 w 10000"/>
              <a:gd name="connsiteY12" fmla="*/ 2470 h 9935"/>
              <a:gd name="connsiteX13" fmla="*/ 9674 w 10000"/>
              <a:gd name="connsiteY13" fmla="*/ 2324 h 9935"/>
              <a:gd name="connsiteX14" fmla="*/ 4557 w 10000"/>
              <a:gd name="connsiteY14" fmla="*/ 2324 h 9935"/>
              <a:gd name="connsiteX15" fmla="*/ 4557 w 10000"/>
              <a:gd name="connsiteY15" fmla="*/ 503 h 9935"/>
              <a:gd name="connsiteX16" fmla="*/ 4378 w 10000"/>
              <a:gd name="connsiteY16" fmla="*/ 54 h 9935"/>
              <a:gd name="connsiteX0" fmla="*/ 4378 w 10334"/>
              <a:gd name="connsiteY0" fmla="*/ 54 h 10000"/>
              <a:gd name="connsiteX1" fmla="*/ 4037 w 10334"/>
              <a:gd name="connsiteY1" fmla="*/ 100 h 10000"/>
              <a:gd name="connsiteX2" fmla="*/ 133 w 10334"/>
              <a:gd name="connsiteY2" fmla="*/ 4579 h 10000"/>
              <a:gd name="connsiteX3" fmla="*/ 1 w 10334"/>
              <a:gd name="connsiteY3" fmla="*/ 4985 h 10000"/>
              <a:gd name="connsiteX4" fmla="*/ 132 w 10334"/>
              <a:gd name="connsiteY4" fmla="*/ 5393 h 10000"/>
              <a:gd name="connsiteX5" fmla="*/ 4036 w 10334"/>
              <a:gd name="connsiteY5" fmla="*/ 9901 h 10000"/>
              <a:gd name="connsiteX6" fmla="*/ 4377 w 10334"/>
              <a:gd name="connsiteY6" fmla="*/ 9947 h 10000"/>
              <a:gd name="connsiteX7" fmla="*/ 4557 w 10334"/>
              <a:gd name="connsiteY7" fmla="*/ 9495 h 10000"/>
              <a:gd name="connsiteX8" fmla="*/ 4557 w 10334"/>
              <a:gd name="connsiteY8" fmla="*/ 7662 h 10000"/>
              <a:gd name="connsiteX9" fmla="*/ 9905 w 10334"/>
              <a:gd name="connsiteY9" fmla="*/ 7515 h 10000"/>
              <a:gd name="connsiteX10" fmla="*/ 10000 w 10334"/>
              <a:gd name="connsiteY10" fmla="*/ 2844 h 10000"/>
              <a:gd name="connsiteX11" fmla="*/ 9905 w 10334"/>
              <a:gd name="connsiteY11" fmla="*/ 2486 h 10000"/>
              <a:gd name="connsiteX12" fmla="*/ 9674 w 10334"/>
              <a:gd name="connsiteY12" fmla="*/ 2339 h 10000"/>
              <a:gd name="connsiteX13" fmla="*/ 4557 w 10334"/>
              <a:gd name="connsiteY13" fmla="*/ 2339 h 10000"/>
              <a:gd name="connsiteX14" fmla="*/ 4557 w 10334"/>
              <a:gd name="connsiteY14" fmla="*/ 506 h 10000"/>
              <a:gd name="connsiteX15" fmla="*/ 4378 w 10334"/>
              <a:gd name="connsiteY15" fmla="*/ 54 h 10000"/>
              <a:gd name="connsiteX0" fmla="*/ 4378 w 10000"/>
              <a:gd name="connsiteY0" fmla="*/ 54 h 10000"/>
              <a:gd name="connsiteX1" fmla="*/ 4037 w 10000"/>
              <a:gd name="connsiteY1" fmla="*/ 100 h 10000"/>
              <a:gd name="connsiteX2" fmla="*/ 133 w 10000"/>
              <a:gd name="connsiteY2" fmla="*/ 4579 h 10000"/>
              <a:gd name="connsiteX3" fmla="*/ 1 w 10000"/>
              <a:gd name="connsiteY3" fmla="*/ 4985 h 10000"/>
              <a:gd name="connsiteX4" fmla="*/ 132 w 10000"/>
              <a:gd name="connsiteY4" fmla="*/ 5393 h 10000"/>
              <a:gd name="connsiteX5" fmla="*/ 4036 w 10000"/>
              <a:gd name="connsiteY5" fmla="*/ 9901 h 10000"/>
              <a:gd name="connsiteX6" fmla="*/ 4377 w 10000"/>
              <a:gd name="connsiteY6" fmla="*/ 9947 h 10000"/>
              <a:gd name="connsiteX7" fmla="*/ 4557 w 10000"/>
              <a:gd name="connsiteY7" fmla="*/ 9495 h 10000"/>
              <a:gd name="connsiteX8" fmla="*/ 4557 w 10000"/>
              <a:gd name="connsiteY8" fmla="*/ 7662 h 10000"/>
              <a:gd name="connsiteX9" fmla="*/ 10000 w 10000"/>
              <a:gd name="connsiteY9" fmla="*/ 2844 h 10000"/>
              <a:gd name="connsiteX10" fmla="*/ 9905 w 10000"/>
              <a:gd name="connsiteY10" fmla="*/ 2486 h 10000"/>
              <a:gd name="connsiteX11" fmla="*/ 9674 w 10000"/>
              <a:gd name="connsiteY11" fmla="*/ 2339 h 10000"/>
              <a:gd name="connsiteX12" fmla="*/ 4557 w 10000"/>
              <a:gd name="connsiteY12" fmla="*/ 2339 h 10000"/>
              <a:gd name="connsiteX13" fmla="*/ 4557 w 10000"/>
              <a:gd name="connsiteY13" fmla="*/ 506 h 10000"/>
              <a:gd name="connsiteX14" fmla="*/ 4378 w 10000"/>
              <a:gd name="connsiteY14" fmla="*/ 54 h 10000"/>
              <a:gd name="connsiteX0" fmla="*/ 4378 w 9905"/>
              <a:gd name="connsiteY0" fmla="*/ 54 h 10000"/>
              <a:gd name="connsiteX1" fmla="*/ 4037 w 9905"/>
              <a:gd name="connsiteY1" fmla="*/ 100 h 10000"/>
              <a:gd name="connsiteX2" fmla="*/ 133 w 9905"/>
              <a:gd name="connsiteY2" fmla="*/ 4579 h 10000"/>
              <a:gd name="connsiteX3" fmla="*/ 1 w 9905"/>
              <a:gd name="connsiteY3" fmla="*/ 4985 h 10000"/>
              <a:gd name="connsiteX4" fmla="*/ 132 w 9905"/>
              <a:gd name="connsiteY4" fmla="*/ 5393 h 10000"/>
              <a:gd name="connsiteX5" fmla="*/ 4036 w 9905"/>
              <a:gd name="connsiteY5" fmla="*/ 9901 h 10000"/>
              <a:gd name="connsiteX6" fmla="*/ 4377 w 9905"/>
              <a:gd name="connsiteY6" fmla="*/ 9947 h 10000"/>
              <a:gd name="connsiteX7" fmla="*/ 4557 w 9905"/>
              <a:gd name="connsiteY7" fmla="*/ 9495 h 10000"/>
              <a:gd name="connsiteX8" fmla="*/ 4557 w 9905"/>
              <a:gd name="connsiteY8" fmla="*/ 7662 h 10000"/>
              <a:gd name="connsiteX9" fmla="*/ 9905 w 9905"/>
              <a:gd name="connsiteY9" fmla="*/ 2486 h 10000"/>
              <a:gd name="connsiteX10" fmla="*/ 9674 w 9905"/>
              <a:gd name="connsiteY10" fmla="*/ 2339 h 10000"/>
              <a:gd name="connsiteX11" fmla="*/ 4557 w 9905"/>
              <a:gd name="connsiteY11" fmla="*/ 2339 h 10000"/>
              <a:gd name="connsiteX12" fmla="*/ 4557 w 9905"/>
              <a:gd name="connsiteY12" fmla="*/ 506 h 10000"/>
              <a:gd name="connsiteX13" fmla="*/ 4378 w 9905"/>
              <a:gd name="connsiteY13" fmla="*/ 54 h 10000"/>
              <a:gd name="connsiteX0" fmla="*/ 4420 w 10000"/>
              <a:gd name="connsiteY0" fmla="*/ 54 h 10000"/>
              <a:gd name="connsiteX1" fmla="*/ 4076 w 10000"/>
              <a:gd name="connsiteY1" fmla="*/ 100 h 10000"/>
              <a:gd name="connsiteX2" fmla="*/ 134 w 10000"/>
              <a:gd name="connsiteY2" fmla="*/ 4579 h 10000"/>
              <a:gd name="connsiteX3" fmla="*/ 1 w 10000"/>
              <a:gd name="connsiteY3" fmla="*/ 4985 h 10000"/>
              <a:gd name="connsiteX4" fmla="*/ 133 w 10000"/>
              <a:gd name="connsiteY4" fmla="*/ 5393 h 10000"/>
              <a:gd name="connsiteX5" fmla="*/ 4075 w 10000"/>
              <a:gd name="connsiteY5" fmla="*/ 9901 h 10000"/>
              <a:gd name="connsiteX6" fmla="*/ 4419 w 10000"/>
              <a:gd name="connsiteY6" fmla="*/ 9947 h 10000"/>
              <a:gd name="connsiteX7" fmla="*/ 4601 w 10000"/>
              <a:gd name="connsiteY7" fmla="*/ 9495 h 10000"/>
              <a:gd name="connsiteX8" fmla="*/ 4601 w 10000"/>
              <a:gd name="connsiteY8" fmla="*/ 7662 h 10000"/>
              <a:gd name="connsiteX9" fmla="*/ 10000 w 10000"/>
              <a:gd name="connsiteY9" fmla="*/ 2486 h 10000"/>
              <a:gd name="connsiteX10" fmla="*/ 9767 w 10000"/>
              <a:gd name="connsiteY10" fmla="*/ 2573 h 10000"/>
              <a:gd name="connsiteX11" fmla="*/ 4601 w 10000"/>
              <a:gd name="connsiteY11" fmla="*/ 2339 h 10000"/>
              <a:gd name="connsiteX12" fmla="*/ 4601 w 10000"/>
              <a:gd name="connsiteY12" fmla="*/ 506 h 10000"/>
              <a:gd name="connsiteX13" fmla="*/ 4420 w 10000"/>
              <a:gd name="connsiteY13" fmla="*/ 54 h 10000"/>
              <a:gd name="connsiteX0" fmla="*/ 4420 w 10000"/>
              <a:gd name="connsiteY0" fmla="*/ 54 h 10000"/>
              <a:gd name="connsiteX1" fmla="*/ 4076 w 10000"/>
              <a:gd name="connsiteY1" fmla="*/ 100 h 10000"/>
              <a:gd name="connsiteX2" fmla="*/ 134 w 10000"/>
              <a:gd name="connsiteY2" fmla="*/ 4579 h 10000"/>
              <a:gd name="connsiteX3" fmla="*/ 1 w 10000"/>
              <a:gd name="connsiteY3" fmla="*/ 4985 h 10000"/>
              <a:gd name="connsiteX4" fmla="*/ 133 w 10000"/>
              <a:gd name="connsiteY4" fmla="*/ 5393 h 10000"/>
              <a:gd name="connsiteX5" fmla="*/ 4075 w 10000"/>
              <a:gd name="connsiteY5" fmla="*/ 9901 h 10000"/>
              <a:gd name="connsiteX6" fmla="*/ 4419 w 10000"/>
              <a:gd name="connsiteY6" fmla="*/ 9947 h 10000"/>
              <a:gd name="connsiteX7" fmla="*/ 4601 w 10000"/>
              <a:gd name="connsiteY7" fmla="*/ 9495 h 10000"/>
              <a:gd name="connsiteX8" fmla="*/ 4601 w 10000"/>
              <a:gd name="connsiteY8" fmla="*/ 7662 h 10000"/>
              <a:gd name="connsiteX9" fmla="*/ 10000 w 10000"/>
              <a:gd name="connsiteY9" fmla="*/ 2486 h 10000"/>
              <a:gd name="connsiteX10" fmla="*/ 4601 w 10000"/>
              <a:gd name="connsiteY10" fmla="*/ 2339 h 10000"/>
              <a:gd name="connsiteX11" fmla="*/ 4601 w 10000"/>
              <a:gd name="connsiteY11" fmla="*/ 506 h 10000"/>
              <a:gd name="connsiteX12" fmla="*/ 4420 w 10000"/>
              <a:gd name="connsiteY12" fmla="*/ 54 h 10000"/>
              <a:gd name="connsiteX0" fmla="*/ 4420 w 4601"/>
              <a:gd name="connsiteY0" fmla="*/ 54 h 10000"/>
              <a:gd name="connsiteX1" fmla="*/ 4076 w 4601"/>
              <a:gd name="connsiteY1" fmla="*/ 100 h 10000"/>
              <a:gd name="connsiteX2" fmla="*/ 134 w 4601"/>
              <a:gd name="connsiteY2" fmla="*/ 4579 h 10000"/>
              <a:gd name="connsiteX3" fmla="*/ 1 w 4601"/>
              <a:gd name="connsiteY3" fmla="*/ 4985 h 10000"/>
              <a:gd name="connsiteX4" fmla="*/ 133 w 4601"/>
              <a:gd name="connsiteY4" fmla="*/ 5393 h 10000"/>
              <a:gd name="connsiteX5" fmla="*/ 4075 w 4601"/>
              <a:gd name="connsiteY5" fmla="*/ 9901 h 10000"/>
              <a:gd name="connsiteX6" fmla="*/ 4419 w 4601"/>
              <a:gd name="connsiteY6" fmla="*/ 9947 h 10000"/>
              <a:gd name="connsiteX7" fmla="*/ 4601 w 4601"/>
              <a:gd name="connsiteY7" fmla="*/ 9495 h 10000"/>
              <a:gd name="connsiteX8" fmla="*/ 4601 w 4601"/>
              <a:gd name="connsiteY8" fmla="*/ 7662 h 10000"/>
              <a:gd name="connsiteX9" fmla="*/ 4601 w 4601"/>
              <a:gd name="connsiteY9" fmla="*/ 2339 h 10000"/>
              <a:gd name="connsiteX10" fmla="*/ 4601 w 4601"/>
              <a:gd name="connsiteY10" fmla="*/ 506 h 10000"/>
              <a:gd name="connsiteX11" fmla="*/ 4420 w 4601"/>
              <a:gd name="connsiteY11" fmla="*/ 54 h 10000"/>
              <a:gd name="connsiteX0" fmla="*/ 9606 w 9999"/>
              <a:gd name="connsiteY0" fmla="*/ 54 h 10000"/>
              <a:gd name="connsiteX1" fmla="*/ 8858 w 9999"/>
              <a:gd name="connsiteY1" fmla="*/ 100 h 10000"/>
              <a:gd name="connsiteX2" fmla="*/ 290 w 9999"/>
              <a:gd name="connsiteY2" fmla="*/ 4579 h 10000"/>
              <a:gd name="connsiteX3" fmla="*/ 1 w 9999"/>
              <a:gd name="connsiteY3" fmla="*/ 4985 h 10000"/>
              <a:gd name="connsiteX4" fmla="*/ 288 w 9999"/>
              <a:gd name="connsiteY4" fmla="*/ 5393 h 10000"/>
              <a:gd name="connsiteX5" fmla="*/ 8856 w 9999"/>
              <a:gd name="connsiteY5" fmla="*/ 9901 h 10000"/>
              <a:gd name="connsiteX6" fmla="*/ 9603 w 9999"/>
              <a:gd name="connsiteY6" fmla="*/ 9947 h 10000"/>
              <a:gd name="connsiteX7" fmla="*/ 9999 w 9999"/>
              <a:gd name="connsiteY7" fmla="*/ 9495 h 10000"/>
              <a:gd name="connsiteX8" fmla="*/ 9999 w 9999"/>
              <a:gd name="connsiteY8" fmla="*/ 7662 h 10000"/>
              <a:gd name="connsiteX9" fmla="*/ 9999 w 9999"/>
              <a:gd name="connsiteY9" fmla="*/ 506 h 10000"/>
              <a:gd name="connsiteX10" fmla="*/ 9606 w 9999"/>
              <a:gd name="connsiteY10" fmla="*/ 54 h 10000"/>
              <a:gd name="connsiteX0" fmla="*/ 9607 w 10000"/>
              <a:gd name="connsiteY0" fmla="*/ 54 h 10000"/>
              <a:gd name="connsiteX1" fmla="*/ 8859 w 10000"/>
              <a:gd name="connsiteY1" fmla="*/ 100 h 10000"/>
              <a:gd name="connsiteX2" fmla="*/ 290 w 10000"/>
              <a:gd name="connsiteY2" fmla="*/ 4579 h 10000"/>
              <a:gd name="connsiteX3" fmla="*/ 1 w 10000"/>
              <a:gd name="connsiteY3" fmla="*/ 4985 h 10000"/>
              <a:gd name="connsiteX4" fmla="*/ 288 w 10000"/>
              <a:gd name="connsiteY4" fmla="*/ 5393 h 10000"/>
              <a:gd name="connsiteX5" fmla="*/ 8857 w 10000"/>
              <a:gd name="connsiteY5" fmla="*/ 9901 h 10000"/>
              <a:gd name="connsiteX6" fmla="*/ 9604 w 10000"/>
              <a:gd name="connsiteY6" fmla="*/ 9947 h 10000"/>
              <a:gd name="connsiteX7" fmla="*/ 10000 w 10000"/>
              <a:gd name="connsiteY7" fmla="*/ 9495 h 10000"/>
              <a:gd name="connsiteX8" fmla="*/ 10000 w 10000"/>
              <a:gd name="connsiteY8" fmla="*/ 506 h 10000"/>
              <a:gd name="connsiteX9" fmla="*/ 9607 w 10000"/>
              <a:gd name="connsiteY9" fmla="*/ 54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000" h="10000">
                <a:moveTo>
                  <a:pt x="9607" y="54"/>
                </a:moveTo>
                <a:cubicBezTo>
                  <a:pt x="9368" y="-32"/>
                  <a:pt x="9078" y="-14"/>
                  <a:pt x="8859" y="100"/>
                </a:cubicBezTo>
                <a:lnTo>
                  <a:pt x="290" y="4579"/>
                </a:lnTo>
                <a:cubicBezTo>
                  <a:pt x="108" y="4673"/>
                  <a:pt x="1" y="4824"/>
                  <a:pt x="1" y="4985"/>
                </a:cubicBezTo>
                <a:cubicBezTo>
                  <a:pt x="-1" y="5146"/>
                  <a:pt x="105" y="5297"/>
                  <a:pt x="288" y="5393"/>
                </a:cubicBezTo>
                <a:lnTo>
                  <a:pt x="8857" y="9901"/>
                </a:lnTo>
                <a:cubicBezTo>
                  <a:pt x="9076" y="10015"/>
                  <a:pt x="9368" y="10033"/>
                  <a:pt x="9604" y="9947"/>
                </a:cubicBezTo>
                <a:cubicBezTo>
                  <a:pt x="9846" y="9861"/>
                  <a:pt x="10000" y="9685"/>
                  <a:pt x="10000" y="9495"/>
                </a:cubicBezTo>
                <a:lnTo>
                  <a:pt x="10000" y="506"/>
                </a:lnTo>
                <a:cubicBezTo>
                  <a:pt x="10000" y="316"/>
                  <a:pt x="9848" y="140"/>
                  <a:pt x="9607" y="54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>
            <a:innerShdw blurRad="50800" dist="139700" dir="4800000">
              <a:prstClr val="black">
                <a:alpha val="30000"/>
              </a:prstClr>
            </a:inn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508178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Opposite Arrow List for PowerPoint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566460B-27A7-4792-A3FC-B231386DBBC1}"/>
              </a:ext>
            </a:extLst>
          </p:cNvPr>
          <p:cNvSpPr>
            <a:spLocks/>
          </p:cNvSpPr>
          <p:nvPr/>
        </p:nvSpPr>
        <p:spPr bwMode="auto">
          <a:xfrm>
            <a:off x="838199" y="1169985"/>
            <a:ext cx="5672479" cy="1869153"/>
          </a:xfrm>
          <a:custGeom>
            <a:avLst/>
            <a:gdLst>
              <a:gd name="connsiteX0" fmla="*/ 4452597 w 5672479"/>
              <a:gd name="connsiteY0" fmla="*/ 357 h 1869153"/>
              <a:gd name="connsiteX1" fmla="*/ 4503541 w 5672479"/>
              <a:gd name="connsiteY1" fmla="*/ 19426 h 1869153"/>
              <a:gd name="connsiteX2" fmla="*/ 5632181 w 5672479"/>
              <a:gd name="connsiteY2" fmla="*/ 857261 h 1869153"/>
              <a:gd name="connsiteX3" fmla="*/ 5672479 w 5672479"/>
              <a:gd name="connsiteY3" fmla="*/ 937505 h 1869153"/>
              <a:gd name="connsiteX4" fmla="*/ 5631876 w 5672479"/>
              <a:gd name="connsiteY4" fmla="*/ 1017444 h 1869153"/>
              <a:gd name="connsiteX5" fmla="*/ 4503236 w 5672479"/>
              <a:gd name="connsiteY5" fmla="*/ 1849786 h 1869153"/>
              <a:gd name="connsiteX6" fmla="*/ 4399134 w 5672479"/>
              <a:gd name="connsiteY6" fmla="*/ 1858329 h 1869153"/>
              <a:gd name="connsiteX7" fmla="*/ 4344488 w 5672479"/>
              <a:gd name="connsiteY7" fmla="*/ 1769542 h 1869153"/>
              <a:gd name="connsiteX8" fmla="*/ 4344488 w 5672479"/>
              <a:gd name="connsiteY8" fmla="*/ 1434530 h 1869153"/>
              <a:gd name="connsiteX9" fmla="*/ 3188777 w 5672479"/>
              <a:gd name="connsiteY9" fmla="*/ 1434530 h 1869153"/>
              <a:gd name="connsiteX10" fmla="*/ 3188777 w 5672479"/>
              <a:gd name="connsiteY10" fmla="*/ 1434531 h 1869153"/>
              <a:gd name="connsiteX11" fmla="*/ 2354614 w 5672479"/>
              <a:gd name="connsiteY11" fmla="*/ 1434531 h 1869153"/>
              <a:gd name="connsiteX12" fmla="*/ 2143136 w 5672479"/>
              <a:gd name="connsiteY12" fmla="*/ 1434531 h 1869153"/>
              <a:gd name="connsiteX13" fmla="*/ 1495632 w 5672479"/>
              <a:gd name="connsiteY13" fmla="*/ 1434531 h 1869153"/>
              <a:gd name="connsiteX14" fmla="*/ 1308973 w 5672479"/>
              <a:gd name="connsiteY14" fmla="*/ 1434531 h 1869153"/>
              <a:gd name="connsiteX15" fmla="*/ 1145164 w 5672479"/>
              <a:gd name="connsiteY15" fmla="*/ 1434531 h 1869153"/>
              <a:gd name="connsiteX16" fmla="*/ 449991 w 5672479"/>
              <a:gd name="connsiteY16" fmla="*/ 1434531 h 1869153"/>
              <a:gd name="connsiteX17" fmla="*/ 99523 w 5672479"/>
              <a:gd name="connsiteY17" fmla="*/ 1434531 h 1869153"/>
              <a:gd name="connsiteX18" fmla="*/ 29002 w 5672479"/>
              <a:gd name="connsiteY18" fmla="*/ 1405546 h 1869153"/>
              <a:gd name="connsiteX19" fmla="*/ 0 w 5672479"/>
              <a:gd name="connsiteY19" fmla="*/ 1335065 h 1869153"/>
              <a:gd name="connsiteX20" fmla="*/ 0 w 5672479"/>
              <a:gd name="connsiteY20" fmla="*/ 534149 h 1869153"/>
              <a:gd name="connsiteX21" fmla="*/ 29002 w 5672479"/>
              <a:gd name="connsiteY21" fmla="*/ 463669 h 1869153"/>
              <a:gd name="connsiteX22" fmla="*/ 99523 w 5672479"/>
              <a:gd name="connsiteY22" fmla="*/ 434378 h 1869153"/>
              <a:gd name="connsiteX23" fmla="*/ 449991 w 5672479"/>
              <a:gd name="connsiteY23" fmla="*/ 434378 h 1869153"/>
              <a:gd name="connsiteX24" fmla="*/ 1145164 w 5672479"/>
              <a:gd name="connsiteY24" fmla="*/ 434378 h 1869153"/>
              <a:gd name="connsiteX25" fmla="*/ 1308973 w 5672479"/>
              <a:gd name="connsiteY25" fmla="*/ 434378 h 1869153"/>
              <a:gd name="connsiteX26" fmla="*/ 1495632 w 5672479"/>
              <a:gd name="connsiteY26" fmla="*/ 434378 h 1869153"/>
              <a:gd name="connsiteX27" fmla="*/ 2143136 w 5672479"/>
              <a:gd name="connsiteY27" fmla="*/ 434378 h 1869153"/>
              <a:gd name="connsiteX28" fmla="*/ 2354614 w 5672479"/>
              <a:gd name="connsiteY28" fmla="*/ 434378 h 1869153"/>
              <a:gd name="connsiteX29" fmla="*/ 2982604 w 5672479"/>
              <a:gd name="connsiteY29" fmla="*/ 434378 h 1869153"/>
              <a:gd name="connsiteX30" fmla="*/ 2982609 w 5672479"/>
              <a:gd name="connsiteY30" fmla="*/ 434377 h 1869153"/>
              <a:gd name="connsiteX31" fmla="*/ 4344488 w 5672479"/>
              <a:gd name="connsiteY31" fmla="*/ 434377 h 1869153"/>
              <a:gd name="connsiteX32" fmla="*/ 4344488 w 5672479"/>
              <a:gd name="connsiteY32" fmla="*/ 99670 h 1869153"/>
              <a:gd name="connsiteX33" fmla="*/ 4399134 w 5672479"/>
              <a:gd name="connsiteY33" fmla="*/ 10578 h 1869153"/>
              <a:gd name="connsiteX34" fmla="*/ 4452597 w 5672479"/>
              <a:gd name="connsiteY34" fmla="*/ 357 h 1869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5672479" h="1869153">
                <a:moveTo>
                  <a:pt x="4452597" y="357"/>
                </a:moveTo>
                <a:cubicBezTo>
                  <a:pt x="4470723" y="1882"/>
                  <a:pt x="4488430" y="8290"/>
                  <a:pt x="4503541" y="19426"/>
                </a:cubicBezTo>
                <a:lnTo>
                  <a:pt x="5632181" y="857261"/>
                </a:lnTo>
                <a:cubicBezTo>
                  <a:pt x="5657520" y="876177"/>
                  <a:pt x="5672479" y="905773"/>
                  <a:pt x="5672479" y="937505"/>
                </a:cubicBezTo>
                <a:cubicBezTo>
                  <a:pt x="5672479" y="968931"/>
                  <a:pt x="5657520" y="998527"/>
                  <a:pt x="5631876" y="1017444"/>
                </a:cubicBezTo>
                <a:lnTo>
                  <a:pt x="4503236" y="1849786"/>
                </a:lnTo>
                <a:cubicBezTo>
                  <a:pt x="4473013" y="1872059"/>
                  <a:pt x="4432715" y="1875415"/>
                  <a:pt x="4399134" y="1858329"/>
                </a:cubicBezTo>
                <a:cubicBezTo>
                  <a:pt x="4365552" y="1841548"/>
                  <a:pt x="4344488" y="1807070"/>
                  <a:pt x="4344488" y="1769542"/>
                </a:cubicBezTo>
                <a:lnTo>
                  <a:pt x="4344488" y="1434530"/>
                </a:lnTo>
                <a:lnTo>
                  <a:pt x="3188777" y="1434530"/>
                </a:lnTo>
                <a:lnTo>
                  <a:pt x="3188777" y="1434531"/>
                </a:lnTo>
                <a:lnTo>
                  <a:pt x="2354614" y="1434531"/>
                </a:lnTo>
                <a:lnTo>
                  <a:pt x="2143136" y="1434531"/>
                </a:lnTo>
                <a:lnTo>
                  <a:pt x="1495632" y="1434531"/>
                </a:lnTo>
                <a:lnTo>
                  <a:pt x="1308973" y="1434531"/>
                </a:lnTo>
                <a:lnTo>
                  <a:pt x="1145164" y="1434531"/>
                </a:lnTo>
                <a:lnTo>
                  <a:pt x="449991" y="1434531"/>
                </a:lnTo>
                <a:lnTo>
                  <a:pt x="99523" y="1434531"/>
                </a:lnTo>
                <a:cubicBezTo>
                  <a:pt x="73269" y="1434531"/>
                  <a:pt x="47625" y="1423852"/>
                  <a:pt x="29002" y="1405546"/>
                </a:cubicBezTo>
                <a:cubicBezTo>
                  <a:pt x="10685" y="1386934"/>
                  <a:pt x="0" y="1361305"/>
                  <a:pt x="0" y="1335065"/>
                </a:cubicBezTo>
                <a:lnTo>
                  <a:pt x="0" y="534149"/>
                </a:lnTo>
                <a:cubicBezTo>
                  <a:pt x="0" y="507910"/>
                  <a:pt x="10685" y="482280"/>
                  <a:pt x="29002" y="463669"/>
                </a:cubicBezTo>
                <a:cubicBezTo>
                  <a:pt x="47625" y="445057"/>
                  <a:pt x="73269" y="434378"/>
                  <a:pt x="99523" y="434378"/>
                </a:cubicBezTo>
                <a:lnTo>
                  <a:pt x="449991" y="434378"/>
                </a:lnTo>
                <a:lnTo>
                  <a:pt x="1145164" y="434378"/>
                </a:lnTo>
                <a:lnTo>
                  <a:pt x="1308973" y="434378"/>
                </a:lnTo>
                <a:lnTo>
                  <a:pt x="1495632" y="434378"/>
                </a:lnTo>
                <a:lnTo>
                  <a:pt x="2143136" y="434378"/>
                </a:lnTo>
                <a:lnTo>
                  <a:pt x="2354614" y="434378"/>
                </a:lnTo>
                <a:lnTo>
                  <a:pt x="2982604" y="434378"/>
                </a:lnTo>
                <a:lnTo>
                  <a:pt x="2982609" y="434377"/>
                </a:lnTo>
                <a:lnTo>
                  <a:pt x="4344488" y="434377"/>
                </a:lnTo>
                <a:lnTo>
                  <a:pt x="4344488" y="99670"/>
                </a:lnTo>
                <a:cubicBezTo>
                  <a:pt x="4344488" y="62142"/>
                  <a:pt x="4365858" y="27359"/>
                  <a:pt x="4399134" y="10578"/>
                </a:cubicBezTo>
                <a:cubicBezTo>
                  <a:pt x="4415925" y="2188"/>
                  <a:pt x="4434471" y="-1169"/>
                  <a:pt x="4452597" y="35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400" b="1" noProof="1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04154163-CE34-4BF4-8B27-A2BFC1BFFA4F}"/>
              </a:ext>
            </a:extLst>
          </p:cNvPr>
          <p:cNvSpPr>
            <a:spLocks/>
          </p:cNvSpPr>
          <p:nvPr/>
        </p:nvSpPr>
        <p:spPr bwMode="auto">
          <a:xfrm>
            <a:off x="838199" y="3236747"/>
            <a:ext cx="5672479" cy="1869153"/>
          </a:xfrm>
          <a:custGeom>
            <a:avLst/>
            <a:gdLst>
              <a:gd name="connsiteX0" fmla="*/ 4452597 w 5672479"/>
              <a:gd name="connsiteY0" fmla="*/ 357 h 1869153"/>
              <a:gd name="connsiteX1" fmla="*/ 4503541 w 5672479"/>
              <a:gd name="connsiteY1" fmla="*/ 19426 h 1869153"/>
              <a:gd name="connsiteX2" fmla="*/ 5632181 w 5672479"/>
              <a:gd name="connsiteY2" fmla="*/ 857261 h 1869153"/>
              <a:gd name="connsiteX3" fmla="*/ 5672479 w 5672479"/>
              <a:gd name="connsiteY3" fmla="*/ 937505 h 1869153"/>
              <a:gd name="connsiteX4" fmla="*/ 5631876 w 5672479"/>
              <a:gd name="connsiteY4" fmla="*/ 1017444 h 1869153"/>
              <a:gd name="connsiteX5" fmla="*/ 4503236 w 5672479"/>
              <a:gd name="connsiteY5" fmla="*/ 1849786 h 1869153"/>
              <a:gd name="connsiteX6" fmla="*/ 4399134 w 5672479"/>
              <a:gd name="connsiteY6" fmla="*/ 1858329 h 1869153"/>
              <a:gd name="connsiteX7" fmla="*/ 4344488 w 5672479"/>
              <a:gd name="connsiteY7" fmla="*/ 1769542 h 1869153"/>
              <a:gd name="connsiteX8" fmla="*/ 4344488 w 5672479"/>
              <a:gd name="connsiteY8" fmla="*/ 1434530 h 1869153"/>
              <a:gd name="connsiteX9" fmla="*/ 3188777 w 5672479"/>
              <a:gd name="connsiteY9" fmla="*/ 1434530 h 1869153"/>
              <a:gd name="connsiteX10" fmla="*/ 3188777 w 5672479"/>
              <a:gd name="connsiteY10" fmla="*/ 1434531 h 1869153"/>
              <a:gd name="connsiteX11" fmla="*/ 2354614 w 5672479"/>
              <a:gd name="connsiteY11" fmla="*/ 1434531 h 1869153"/>
              <a:gd name="connsiteX12" fmla="*/ 2143136 w 5672479"/>
              <a:gd name="connsiteY12" fmla="*/ 1434531 h 1869153"/>
              <a:gd name="connsiteX13" fmla="*/ 1495632 w 5672479"/>
              <a:gd name="connsiteY13" fmla="*/ 1434531 h 1869153"/>
              <a:gd name="connsiteX14" fmla="*/ 1308973 w 5672479"/>
              <a:gd name="connsiteY14" fmla="*/ 1434531 h 1869153"/>
              <a:gd name="connsiteX15" fmla="*/ 1145164 w 5672479"/>
              <a:gd name="connsiteY15" fmla="*/ 1434531 h 1869153"/>
              <a:gd name="connsiteX16" fmla="*/ 449991 w 5672479"/>
              <a:gd name="connsiteY16" fmla="*/ 1434531 h 1869153"/>
              <a:gd name="connsiteX17" fmla="*/ 99523 w 5672479"/>
              <a:gd name="connsiteY17" fmla="*/ 1434531 h 1869153"/>
              <a:gd name="connsiteX18" fmla="*/ 29002 w 5672479"/>
              <a:gd name="connsiteY18" fmla="*/ 1405546 h 1869153"/>
              <a:gd name="connsiteX19" fmla="*/ 0 w 5672479"/>
              <a:gd name="connsiteY19" fmla="*/ 1335065 h 1869153"/>
              <a:gd name="connsiteX20" fmla="*/ 0 w 5672479"/>
              <a:gd name="connsiteY20" fmla="*/ 534149 h 1869153"/>
              <a:gd name="connsiteX21" fmla="*/ 29002 w 5672479"/>
              <a:gd name="connsiteY21" fmla="*/ 463669 h 1869153"/>
              <a:gd name="connsiteX22" fmla="*/ 99523 w 5672479"/>
              <a:gd name="connsiteY22" fmla="*/ 434378 h 1869153"/>
              <a:gd name="connsiteX23" fmla="*/ 449991 w 5672479"/>
              <a:gd name="connsiteY23" fmla="*/ 434378 h 1869153"/>
              <a:gd name="connsiteX24" fmla="*/ 1145164 w 5672479"/>
              <a:gd name="connsiteY24" fmla="*/ 434378 h 1869153"/>
              <a:gd name="connsiteX25" fmla="*/ 1308973 w 5672479"/>
              <a:gd name="connsiteY25" fmla="*/ 434378 h 1869153"/>
              <a:gd name="connsiteX26" fmla="*/ 1495632 w 5672479"/>
              <a:gd name="connsiteY26" fmla="*/ 434378 h 1869153"/>
              <a:gd name="connsiteX27" fmla="*/ 2143136 w 5672479"/>
              <a:gd name="connsiteY27" fmla="*/ 434378 h 1869153"/>
              <a:gd name="connsiteX28" fmla="*/ 2354614 w 5672479"/>
              <a:gd name="connsiteY28" fmla="*/ 434378 h 1869153"/>
              <a:gd name="connsiteX29" fmla="*/ 2982604 w 5672479"/>
              <a:gd name="connsiteY29" fmla="*/ 434378 h 1869153"/>
              <a:gd name="connsiteX30" fmla="*/ 2982609 w 5672479"/>
              <a:gd name="connsiteY30" fmla="*/ 434377 h 1869153"/>
              <a:gd name="connsiteX31" fmla="*/ 4344488 w 5672479"/>
              <a:gd name="connsiteY31" fmla="*/ 434377 h 1869153"/>
              <a:gd name="connsiteX32" fmla="*/ 4344488 w 5672479"/>
              <a:gd name="connsiteY32" fmla="*/ 99670 h 1869153"/>
              <a:gd name="connsiteX33" fmla="*/ 4399134 w 5672479"/>
              <a:gd name="connsiteY33" fmla="*/ 10578 h 1869153"/>
              <a:gd name="connsiteX34" fmla="*/ 4452597 w 5672479"/>
              <a:gd name="connsiteY34" fmla="*/ 357 h 1869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5672479" h="1869153">
                <a:moveTo>
                  <a:pt x="4452597" y="357"/>
                </a:moveTo>
                <a:cubicBezTo>
                  <a:pt x="4470723" y="1882"/>
                  <a:pt x="4488430" y="8290"/>
                  <a:pt x="4503541" y="19426"/>
                </a:cubicBezTo>
                <a:lnTo>
                  <a:pt x="5632181" y="857261"/>
                </a:lnTo>
                <a:cubicBezTo>
                  <a:pt x="5657520" y="876177"/>
                  <a:pt x="5672479" y="905773"/>
                  <a:pt x="5672479" y="937505"/>
                </a:cubicBezTo>
                <a:cubicBezTo>
                  <a:pt x="5672479" y="968931"/>
                  <a:pt x="5657520" y="998527"/>
                  <a:pt x="5631876" y="1017444"/>
                </a:cubicBezTo>
                <a:lnTo>
                  <a:pt x="4503236" y="1849786"/>
                </a:lnTo>
                <a:cubicBezTo>
                  <a:pt x="4473013" y="1872059"/>
                  <a:pt x="4432715" y="1875415"/>
                  <a:pt x="4399134" y="1858329"/>
                </a:cubicBezTo>
                <a:cubicBezTo>
                  <a:pt x="4365552" y="1841548"/>
                  <a:pt x="4344488" y="1807070"/>
                  <a:pt x="4344488" y="1769542"/>
                </a:cubicBezTo>
                <a:lnTo>
                  <a:pt x="4344488" y="1434530"/>
                </a:lnTo>
                <a:lnTo>
                  <a:pt x="3188777" y="1434530"/>
                </a:lnTo>
                <a:lnTo>
                  <a:pt x="3188777" y="1434531"/>
                </a:lnTo>
                <a:lnTo>
                  <a:pt x="2354614" y="1434531"/>
                </a:lnTo>
                <a:lnTo>
                  <a:pt x="2143136" y="1434531"/>
                </a:lnTo>
                <a:lnTo>
                  <a:pt x="1495632" y="1434531"/>
                </a:lnTo>
                <a:lnTo>
                  <a:pt x="1308973" y="1434531"/>
                </a:lnTo>
                <a:lnTo>
                  <a:pt x="1145164" y="1434531"/>
                </a:lnTo>
                <a:lnTo>
                  <a:pt x="449991" y="1434531"/>
                </a:lnTo>
                <a:lnTo>
                  <a:pt x="99523" y="1434531"/>
                </a:lnTo>
                <a:cubicBezTo>
                  <a:pt x="73269" y="1434531"/>
                  <a:pt x="47625" y="1423852"/>
                  <a:pt x="29002" y="1405546"/>
                </a:cubicBezTo>
                <a:cubicBezTo>
                  <a:pt x="10685" y="1386934"/>
                  <a:pt x="0" y="1361305"/>
                  <a:pt x="0" y="1335065"/>
                </a:cubicBezTo>
                <a:lnTo>
                  <a:pt x="0" y="534149"/>
                </a:lnTo>
                <a:cubicBezTo>
                  <a:pt x="0" y="507910"/>
                  <a:pt x="10685" y="482280"/>
                  <a:pt x="29002" y="463669"/>
                </a:cubicBezTo>
                <a:cubicBezTo>
                  <a:pt x="47625" y="445057"/>
                  <a:pt x="73269" y="434378"/>
                  <a:pt x="99523" y="434378"/>
                </a:cubicBezTo>
                <a:lnTo>
                  <a:pt x="449991" y="434378"/>
                </a:lnTo>
                <a:lnTo>
                  <a:pt x="1145164" y="434378"/>
                </a:lnTo>
                <a:lnTo>
                  <a:pt x="1308973" y="434378"/>
                </a:lnTo>
                <a:lnTo>
                  <a:pt x="1495632" y="434378"/>
                </a:lnTo>
                <a:lnTo>
                  <a:pt x="2143136" y="434378"/>
                </a:lnTo>
                <a:lnTo>
                  <a:pt x="2354614" y="434378"/>
                </a:lnTo>
                <a:lnTo>
                  <a:pt x="2982604" y="434378"/>
                </a:lnTo>
                <a:lnTo>
                  <a:pt x="2982609" y="434377"/>
                </a:lnTo>
                <a:lnTo>
                  <a:pt x="4344488" y="434377"/>
                </a:lnTo>
                <a:lnTo>
                  <a:pt x="4344488" y="99670"/>
                </a:lnTo>
                <a:cubicBezTo>
                  <a:pt x="4344488" y="62142"/>
                  <a:pt x="4365858" y="27359"/>
                  <a:pt x="4399134" y="10578"/>
                </a:cubicBezTo>
                <a:cubicBezTo>
                  <a:pt x="4415925" y="2188"/>
                  <a:pt x="4434471" y="-1169"/>
                  <a:pt x="4452597" y="35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400" b="1" noProof="1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BECDC700-25DA-48C2-8470-F1E106D422C1}"/>
              </a:ext>
            </a:extLst>
          </p:cNvPr>
          <p:cNvSpPr/>
          <p:nvPr/>
        </p:nvSpPr>
        <p:spPr>
          <a:xfrm>
            <a:off x="5579577" y="2194288"/>
            <a:ext cx="5672479" cy="1869154"/>
          </a:xfrm>
          <a:custGeom>
            <a:avLst/>
            <a:gdLst>
              <a:gd name="connsiteX0" fmla="*/ 1220035 w 5672479"/>
              <a:gd name="connsiteY0" fmla="*/ 337 h 1869154"/>
              <a:gd name="connsiteX1" fmla="*/ 1273345 w 5672479"/>
              <a:gd name="connsiteY1" fmla="*/ 10825 h 1869154"/>
              <a:gd name="connsiteX2" fmla="*/ 1327991 w 5672479"/>
              <a:gd name="connsiteY2" fmla="*/ 99612 h 1869154"/>
              <a:gd name="connsiteX3" fmla="*/ 1327991 w 5672479"/>
              <a:gd name="connsiteY3" fmla="*/ 434624 h 1869154"/>
              <a:gd name="connsiteX4" fmla="*/ 2483702 w 5672479"/>
              <a:gd name="connsiteY4" fmla="*/ 434624 h 1869154"/>
              <a:gd name="connsiteX5" fmla="*/ 2483702 w 5672479"/>
              <a:gd name="connsiteY5" fmla="*/ 434623 h 1869154"/>
              <a:gd name="connsiteX6" fmla="*/ 3317865 w 5672479"/>
              <a:gd name="connsiteY6" fmla="*/ 434623 h 1869154"/>
              <a:gd name="connsiteX7" fmla="*/ 3529343 w 5672479"/>
              <a:gd name="connsiteY7" fmla="*/ 434623 h 1869154"/>
              <a:gd name="connsiteX8" fmla="*/ 4176847 w 5672479"/>
              <a:gd name="connsiteY8" fmla="*/ 434623 h 1869154"/>
              <a:gd name="connsiteX9" fmla="*/ 4363506 w 5672479"/>
              <a:gd name="connsiteY9" fmla="*/ 434623 h 1869154"/>
              <a:gd name="connsiteX10" fmla="*/ 4527315 w 5672479"/>
              <a:gd name="connsiteY10" fmla="*/ 434623 h 1869154"/>
              <a:gd name="connsiteX11" fmla="*/ 5222488 w 5672479"/>
              <a:gd name="connsiteY11" fmla="*/ 434623 h 1869154"/>
              <a:gd name="connsiteX12" fmla="*/ 5572956 w 5672479"/>
              <a:gd name="connsiteY12" fmla="*/ 434623 h 1869154"/>
              <a:gd name="connsiteX13" fmla="*/ 5643477 w 5672479"/>
              <a:gd name="connsiteY13" fmla="*/ 463608 h 1869154"/>
              <a:gd name="connsiteX14" fmla="*/ 5672479 w 5672479"/>
              <a:gd name="connsiteY14" fmla="*/ 534089 h 1869154"/>
              <a:gd name="connsiteX15" fmla="*/ 5672479 w 5672479"/>
              <a:gd name="connsiteY15" fmla="*/ 1335005 h 1869154"/>
              <a:gd name="connsiteX16" fmla="*/ 5643477 w 5672479"/>
              <a:gd name="connsiteY16" fmla="*/ 1405485 h 1869154"/>
              <a:gd name="connsiteX17" fmla="*/ 5572956 w 5672479"/>
              <a:gd name="connsiteY17" fmla="*/ 1434776 h 1869154"/>
              <a:gd name="connsiteX18" fmla="*/ 5222488 w 5672479"/>
              <a:gd name="connsiteY18" fmla="*/ 1434776 h 1869154"/>
              <a:gd name="connsiteX19" fmla="*/ 4527315 w 5672479"/>
              <a:gd name="connsiteY19" fmla="*/ 1434776 h 1869154"/>
              <a:gd name="connsiteX20" fmla="*/ 4363506 w 5672479"/>
              <a:gd name="connsiteY20" fmla="*/ 1434776 h 1869154"/>
              <a:gd name="connsiteX21" fmla="*/ 4176847 w 5672479"/>
              <a:gd name="connsiteY21" fmla="*/ 1434776 h 1869154"/>
              <a:gd name="connsiteX22" fmla="*/ 3529343 w 5672479"/>
              <a:gd name="connsiteY22" fmla="*/ 1434776 h 1869154"/>
              <a:gd name="connsiteX23" fmla="*/ 3317865 w 5672479"/>
              <a:gd name="connsiteY23" fmla="*/ 1434776 h 1869154"/>
              <a:gd name="connsiteX24" fmla="*/ 2689875 w 5672479"/>
              <a:gd name="connsiteY24" fmla="*/ 1434776 h 1869154"/>
              <a:gd name="connsiteX25" fmla="*/ 2689870 w 5672479"/>
              <a:gd name="connsiteY25" fmla="*/ 1434777 h 1869154"/>
              <a:gd name="connsiteX26" fmla="*/ 1327991 w 5672479"/>
              <a:gd name="connsiteY26" fmla="*/ 1434777 h 1869154"/>
              <a:gd name="connsiteX27" fmla="*/ 1327991 w 5672479"/>
              <a:gd name="connsiteY27" fmla="*/ 1769484 h 1869154"/>
              <a:gd name="connsiteX28" fmla="*/ 1273345 w 5672479"/>
              <a:gd name="connsiteY28" fmla="*/ 1858576 h 1869154"/>
              <a:gd name="connsiteX29" fmla="*/ 1219882 w 5672479"/>
              <a:gd name="connsiteY29" fmla="*/ 1868797 h 1869154"/>
              <a:gd name="connsiteX30" fmla="*/ 1168938 w 5672479"/>
              <a:gd name="connsiteY30" fmla="*/ 1849728 h 1869154"/>
              <a:gd name="connsiteX31" fmla="*/ 40298 w 5672479"/>
              <a:gd name="connsiteY31" fmla="*/ 1011893 h 1869154"/>
              <a:gd name="connsiteX32" fmla="*/ 0 w 5672479"/>
              <a:gd name="connsiteY32" fmla="*/ 931649 h 1869154"/>
              <a:gd name="connsiteX33" fmla="*/ 40603 w 5672479"/>
              <a:gd name="connsiteY33" fmla="*/ 851710 h 1869154"/>
              <a:gd name="connsiteX34" fmla="*/ 1169243 w 5672479"/>
              <a:gd name="connsiteY34" fmla="*/ 19368 h 1869154"/>
              <a:gd name="connsiteX35" fmla="*/ 1220035 w 5672479"/>
              <a:gd name="connsiteY35" fmla="*/ 337 h 1869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672479" h="1869154">
                <a:moveTo>
                  <a:pt x="1220035" y="337"/>
                </a:moveTo>
                <a:cubicBezTo>
                  <a:pt x="1238085" y="-1150"/>
                  <a:pt x="1256555" y="2282"/>
                  <a:pt x="1273345" y="10825"/>
                </a:cubicBezTo>
                <a:cubicBezTo>
                  <a:pt x="1306927" y="27606"/>
                  <a:pt x="1327991" y="62084"/>
                  <a:pt x="1327991" y="99612"/>
                </a:cubicBezTo>
                <a:lnTo>
                  <a:pt x="1327991" y="434624"/>
                </a:lnTo>
                <a:lnTo>
                  <a:pt x="2483702" y="434624"/>
                </a:lnTo>
                <a:lnTo>
                  <a:pt x="2483702" y="434623"/>
                </a:lnTo>
                <a:lnTo>
                  <a:pt x="3317865" y="434623"/>
                </a:lnTo>
                <a:lnTo>
                  <a:pt x="3529343" y="434623"/>
                </a:lnTo>
                <a:lnTo>
                  <a:pt x="4176847" y="434623"/>
                </a:lnTo>
                <a:lnTo>
                  <a:pt x="4363506" y="434623"/>
                </a:lnTo>
                <a:lnTo>
                  <a:pt x="4527315" y="434623"/>
                </a:lnTo>
                <a:lnTo>
                  <a:pt x="5222488" y="434623"/>
                </a:lnTo>
                <a:lnTo>
                  <a:pt x="5572956" y="434623"/>
                </a:lnTo>
                <a:cubicBezTo>
                  <a:pt x="5599210" y="434623"/>
                  <a:pt x="5624854" y="445302"/>
                  <a:pt x="5643477" y="463608"/>
                </a:cubicBezTo>
                <a:cubicBezTo>
                  <a:pt x="5661794" y="482220"/>
                  <a:pt x="5672479" y="507849"/>
                  <a:pt x="5672479" y="534089"/>
                </a:cubicBezTo>
                <a:lnTo>
                  <a:pt x="5672479" y="1335005"/>
                </a:lnTo>
                <a:cubicBezTo>
                  <a:pt x="5672479" y="1361244"/>
                  <a:pt x="5661794" y="1386874"/>
                  <a:pt x="5643477" y="1405485"/>
                </a:cubicBezTo>
                <a:cubicBezTo>
                  <a:pt x="5624854" y="1424097"/>
                  <a:pt x="5599210" y="1434776"/>
                  <a:pt x="5572956" y="1434776"/>
                </a:cubicBezTo>
                <a:lnTo>
                  <a:pt x="5222488" y="1434776"/>
                </a:lnTo>
                <a:lnTo>
                  <a:pt x="4527315" y="1434776"/>
                </a:lnTo>
                <a:lnTo>
                  <a:pt x="4363506" y="1434776"/>
                </a:lnTo>
                <a:lnTo>
                  <a:pt x="4176847" y="1434776"/>
                </a:lnTo>
                <a:lnTo>
                  <a:pt x="3529343" y="1434776"/>
                </a:lnTo>
                <a:lnTo>
                  <a:pt x="3317865" y="1434776"/>
                </a:lnTo>
                <a:lnTo>
                  <a:pt x="2689875" y="1434776"/>
                </a:lnTo>
                <a:lnTo>
                  <a:pt x="2689870" y="1434777"/>
                </a:lnTo>
                <a:lnTo>
                  <a:pt x="1327991" y="1434777"/>
                </a:lnTo>
                <a:lnTo>
                  <a:pt x="1327991" y="1769484"/>
                </a:lnTo>
                <a:cubicBezTo>
                  <a:pt x="1327991" y="1807012"/>
                  <a:pt x="1306621" y="1841795"/>
                  <a:pt x="1273345" y="1858576"/>
                </a:cubicBezTo>
                <a:cubicBezTo>
                  <a:pt x="1256554" y="1866966"/>
                  <a:pt x="1238008" y="1870323"/>
                  <a:pt x="1219882" y="1868797"/>
                </a:cubicBezTo>
                <a:cubicBezTo>
                  <a:pt x="1201756" y="1867272"/>
                  <a:pt x="1184049" y="1860864"/>
                  <a:pt x="1168938" y="1849728"/>
                </a:cubicBezTo>
                <a:lnTo>
                  <a:pt x="40298" y="1011893"/>
                </a:lnTo>
                <a:cubicBezTo>
                  <a:pt x="14959" y="992977"/>
                  <a:pt x="0" y="963381"/>
                  <a:pt x="0" y="931649"/>
                </a:cubicBezTo>
                <a:cubicBezTo>
                  <a:pt x="0" y="900223"/>
                  <a:pt x="14959" y="870627"/>
                  <a:pt x="40603" y="851710"/>
                </a:cubicBezTo>
                <a:lnTo>
                  <a:pt x="1169243" y="19368"/>
                </a:lnTo>
                <a:cubicBezTo>
                  <a:pt x="1184355" y="8232"/>
                  <a:pt x="1201985" y="1824"/>
                  <a:pt x="1220035" y="33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sz="2400" b="1" noProof="1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2C3D1C21-7D29-42AD-82BC-841977B61B1B}"/>
              </a:ext>
            </a:extLst>
          </p:cNvPr>
          <p:cNvSpPr/>
          <p:nvPr/>
        </p:nvSpPr>
        <p:spPr>
          <a:xfrm>
            <a:off x="5579577" y="4261052"/>
            <a:ext cx="5672479" cy="1869153"/>
          </a:xfrm>
          <a:custGeom>
            <a:avLst/>
            <a:gdLst>
              <a:gd name="connsiteX0" fmla="*/ 1220035 w 5672479"/>
              <a:gd name="connsiteY0" fmla="*/ 336 h 1869153"/>
              <a:gd name="connsiteX1" fmla="*/ 1273345 w 5672479"/>
              <a:gd name="connsiteY1" fmla="*/ 10824 h 1869153"/>
              <a:gd name="connsiteX2" fmla="*/ 1327991 w 5672479"/>
              <a:gd name="connsiteY2" fmla="*/ 99611 h 1869153"/>
              <a:gd name="connsiteX3" fmla="*/ 1327991 w 5672479"/>
              <a:gd name="connsiteY3" fmla="*/ 434623 h 1869153"/>
              <a:gd name="connsiteX4" fmla="*/ 2483702 w 5672479"/>
              <a:gd name="connsiteY4" fmla="*/ 434623 h 1869153"/>
              <a:gd name="connsiteX5" fmla="*/ 2483702 w 5672479"/>
              <a:gd name="connsiteY5" fmla="*/ 434622 h 1869153"/>
              <a:gd name="connsiteX6" fmla="*/ 3317865 w 5672479"/>
              <a:gd name="connsiteY6" fmla="*/ 434622 h 1869153"/>
              <a:gd name="connsiteX7" fmla="*/ 3529343 w 5672479"/>
              <a:gd name="connsiteY7" fmla="*/ 434622 h 1869153"/>
              <a:gd name="connsiteX8" fmla="*/ 4176847 w 5672479"/>
              <a:gd name="connsiteY8" fmla="*/ 434622 h 1869153"/>
              <a:gd name="connsiteX9" fmla="*/ 4363506 w 5672479"/>
              <a:gd name="connsiteY9" fmla="*/ 434622 h 1869153"/>
              <a:gd name="connsiteX10" fmla="*/ 4527315 w 5672479"/>
              <a:gd name="connsiteY10" fmla="*/ 434622 h 1869153"/>
              <a:gd name="connsiteX11" fmla="*/ 5222488 w 5672479"/>
              <a:gd name="connsiteY11" fmla="*/ 434622 h 1869153"/>
              <a:gd name="connsiteX12" fmla="*/ 5572956 w 5672479"/>
              <a:gd name="connsiteY12" fmla="*/ 434622 h 1869153"/>
              <a:gd name="connsiteX13" fmla="*/ 5643477 w 5672479"/>
              <a:gd name="connsiteY13" fmla="*/ 463607 h 1869153"/>
              <a:gd name="connsiteX14" fmla="*/ 5672479 w 5672479"/>
              <a:gd name="connsiteY14" fmla="*/ 534088 h 1869153"/>
              <a:gd name="connsiteX15" fmla="*/ 5672479 w 5672479"/>
              <a:gd name="connsiteY15" fmla="*/ 1335004 h 1869153"/>
              <a:gd name="connsiteX16" fmla="*/ 5643477 w 5672479"/>
              <a:gd name="connsiteY16" fmla="*/ 1405484 h 1869153"/>
              <a:gd name="connsiteX17" fmla="*/ 5572956 w 5672479"/>
              <a:gd name="connsiteY17" fmla="*/ 1434775 h 1869153"/>
              <a:gd name="connsiteX18" fmla="*/ 5222488 w 5672479"/>
              <a:gd name="connsiteY18" fmla="*/ 1434775 h 1869153"/>
              <a:gd name="connsiteX19" fmla="*/ 4527315 w 5672479"/>
              <a:gd name="connsiteY19" fmla="*/ 1434775 h 1869153"/>
              <a:gd name="connsiteX20" fmla="*/ 4363506 w 5672479"/>
              <a:gd name="connsiteY20" fmla="*/ 1434775 h 1869153"/>
              <a:gd name="connsiteX21" fmla="*/ 4176847 w 5672479"/>
              <a:gd name="connsiteY21" fmla="*/ 1434775 h 1869153"/>
              <a:gd name="connsiteX22" fmla="*/ 3529343 w 5672479"/>
              <a:gd name="connsiteY22" fmla="*/ 1434775 h 1869153"/>
              <a:gd name="connsiteX23" fmla="*/ 3317865 w 5672479"/>
              <a:gd name="connsiteY23" fmla="*/ 1434775 h 1869153"/>
              <a:gd name="connsiteX24" fmla="*/ 2689875 w 5672479"/>
              <a:gd name="connsiteY24" fmla="*/ 1434775 h 1869153"/>
              <a:gd name="connsiteX25" fmla="*/ 2689870 w 5672479"/>
              <a:gd name="connsiteY25" fmla="*/ 1434776 h 1869153"/>
              <a:gd name="connsiteX26" fmla="*/ 1327991 w 5672479"/>
              <a:gd name="connsiteY26" fmla="*/ 1434776 h 1869153"/>
              <a:gd name="connsiteX27" fmla="*/ 1327991 w 5672479"/>
              <a:gd name="connsiteY27" fmla="*/ 1769483 h 1869153"/>
              <a:gd name="connsiteX28" fmla="*/ 1273345 w 5672479"/>
              <a:gd name="connsiteY28" fmla="*/ 1858575 h 1869153"/>
              <a:gd name="connsiteX29" fmla="*/ 1219882 w 5672479"/>
              <a:gd name="connsiteY29" fmla="*/ 1868796 h 1869153"/>
              <a:gd name="connsiteX30" fmla="*/ 1168938 w 5672479"/>
              <a:gd name="connsiteY30" fmla="*/ 1849727 h 1869153"/>
              <a:gd name="connsiteX31" fmla="*/ 40298 w 5672479"/>
              <a:gd name="connsiteY31" fmla="*/ 1011892 h 1869153"/>
              <a:gd name="connsiteX32" fmla="*/ 0 w 5672479"/>
              <a:gd name="connsiteY32" fmla="*/ 931648 h 1869153"/>
              <a:gd name="connsiteX33" fmla="*/ 40603 w 5672479"/>
              <a:gd name="connsiteY33" fmla="*/ 851709 h 1869153"/>
              <a:gd name="connsiteX34" fmla="*/ 1169243 w 5672479"/>
              <a:gd name="connsiteY34" fmla="*/ 19367 h 1869153"/>
              <a:gd name="connsiteX35" fmla="*/ 1220035 w 5672479"/>
              <a:gd name="connsiteY35" fmla="*/ 336 h 1869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672479" h="1869153">
                <a:moveTo>
                  <a:pt x="1220035" y="336"/>
                </a:moveTo>
                <a:cubicBezTo>
                  <a:pt x="1238085" y="-1152"/>
                  <a:pt x="1256555" y="2281"/>
                  <a:pt x="1273345" y="10824"/>
                </a:cubicBezTo>
                <a:cubicBezTo>
                  <a:pt x="1306927" y="27605"/>
                  <a:pt x="1327991" y="62083"/>
                  <a:pt x="1327991" y="99611"/>
                </a:cubicBezTo>
                <a:lnTo>
                  <a:pt x="1327991" y="434623"/>
                </a:lnTo>
                <a:lnTo>
                  <a:pt x="2483702" y="434623"/>
                </a:lnTo>
                <a:lnTo>
                  <a:pt x="2483702" y="434622"/>
                </a:lnTo>
                <a:lnTo>
                  <a:pt x="3317865" y="434622"/>
                </a:lnTo>
                <a:lnTo>
                  <a:pt x="3529343" y="434622"/>
                </a:lnTo>
                <a:lnTo>
                  <a:pt x="4176847" y="434622"/>
                </a:lnTo>
                <a:lnTo>
                  <a:pt x="4363506" y="434622"/>
                </a:lnTo>
                <a:lnTo>
                  <a:pt x="4527315" y="434622"/>
                </a:lnTo>
                <a:lnTo>
                  <a:pt x="5222488" y="434622"/>
                </a:lnTo>
                <a:lnTo>
                  <a:pt x="5572956" y="434622"/>
                </a:lnTo>
                <a:cubicBezTo>
                  <a:pt x="5599210" y="434622"/>
                  <a:pt x="5624854" y="445301"/>
                  <a:pt x="5643477" y="463607"/>
                </a:cubicBezTo>
                <a:cubicBezTo>
                  <a:pt x="5661794" y="482219"/>
                  <a:pt x="5672479" y="507848"/>
                  <a:pt x="5672479" y="534088"/>
                </a:cubicBezTo>
                <a:lnTo>
                  <a:pt x="5672479" y="1335004"/>
                </a:lnTo>
                <a:cubicBezTo>
                  <a:pt x="5672479" y="1361243"/>
                  <a:pt x="5661794" y="1386873"/>
                  <a:pt x="5643477" y="1405484"/>
                </a:cubicBezTo>
                <a:cubicBezTo>
                  <a:pt x="5624854" y="1424096"/>
                  <a:pt x="5599210" y="1434775"/>
                  <a:pt x="5572956" y="1434775"/>
                </a:cubicBezTo>
                <a:lnTo>
                  <a:pt x="5222488" y="1434775"/>
                </a:lnTo>
                <a:lnTo>
                  <a:pt x="4527315" y="1434775"/>
                </a:lnTo>
                <a:lnTo>
                  <a:pt x="4363506" y="1434775"/>
                </a:lnTo>
                <a:lnTo>
                  <a:pt x="4176847" y="1434775"/>
                </a:lnTo>
                <a:lnTo>
                  <a:pt x="3529343" y="1434775"/>
                </a:lnTo>
                <a:lnTo>
                  <a:pt x="3317865" y="1434775"/>
                </a:lnTo>
                <a:lnTo>
                  <a:pt x="2689875" y="1434775"/>
                </a:lnTo>
                <a:lnTo>
                  <a:pt x="2689870" y="1434776"/>
                </a:lnTo>
                <a:lnTo>
                  <a:pt x="1327991" y="1434776"/>
                </a:lnTo>
                <a:lnTo>
                  <a:pt x="1327991" y="1769483"/>
                </a:lnTo>
                <a:cubicBezTo>
                  <a:pt x="1327991" y="1807011"/>
                  <a:pt x="1306621" y="1841794"/>
                  <a:pt x="1273345" y="1858575"/>
                </a:cubicBezTo>
                <a:cubicBezTo>
                  <a:pt x="1256554" y="1866965"/>
                  <a:pt x="1238008" y="1870322"/>
                  <a:pt x="1219882" y="1868796"/>
                </a:cubicBezTo>
                <a:cubicBezTo>
                  <a:pt x="1201756" y="1867271"/>
                  <a:pt x="1184049" y="1860863"/>
                  <a:pt x="1168938" y="1849727"/>
                </a:cubicBezTo>
                <a:lnTo>
                  <a:pt x="40298" y="1011892"/>
                </a:lnTo>
                <a:cubicBezTo>
                  <a:pt x="14959" y="992976"/>
                  <a:pt x="0" y="963380"/>
                  <a:pt x="0" y="931648"/>
                </a:cubicBezTo>
                <a:cubicBezTo>
                  <a:pt x="0" y="900222"/>
                  <a:pt x="14959" y="870626"/>
                  <a:pt x="40603" y="851709"/>
                </a:cubicBezTo>
                <a:lnTo>
                  <a:pt x="1169243" y="19367"/>
                </a:lnTo>
                <a:cubicBezTo>
                  <a:pt x="1184355" y="8231"/>
                  <a:pt x="1201985" y="1824"/>
                  <a:pt x="1220035" y="336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sz="2400" b="1" noProof="1">
                <a:solidFill>
                  <a:schemeClr val="bg1"/>
                </a:solidFill>
              </a:rPr>
              <a:t>04</a:t>
            </a:r>
          </a:p>
        </p:txBody>
      </p:sp>
      <p:pic>
        <p:nvPicPr>
          <p:cNvPr id="30" name="Graphic 29" descr="Users">
            <a:extLst>
              <a:ext uri="{FF2B5EF4-FFF2-40B4-BE49-F238E27FC236}">
                <a16:creationId xmlns:a16="http://schemas.microsoft.com/office/drawing/2014/main" id="{A9639FE5-62B4-41FB-ABFE-8A7860F968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210758" y="2671665"/>
            <a:ext cx="914400" cy="914400"/>
          </a:xfrm>
          <a:prstGeom prst="rect">
            <a:avLst/>
          </a:prstGeom>
        </p:spPr>
      </p:pic>
      <p:pic>
        <p:nvPicPr>
          <p:cNvPr id="31" name="Graphic 30" descr="Puzzle">
            <a:extLst>
              <a:ext uri="{FF2B5EF4-FFF2-40B4-BE49-F238E27FC236}">
                <a16:creationId xmlns:a16="http://schemas.microsoft.com/office/drawing/2014/main" id="{BFCCF77B-3D6F-4B53-86C0-FC4F3F61EF2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210758" y="4738428"/>
            <a:ext cx="914400" cy="914400"/>
          </a:xfrm>
          <a:prstGeom prst="rect">
            <a:avLst/>
          </a:prstGeom>
        </p:spPr>
      </p:pic>
      <p:pic>
        <p:nvPicPr>
          <p:cNvPr id="32" name="Graphic 31" descr="Lightbulb">
            <a:extLst>
              <a:ext uri="{FF2B5EF4-FFF2-40B4-BE49-F238E27FC236}">
                <a16:creationId xmlns:a16="http://schemas.microsoft.com/office/drawing/2014/main" id="{8A266071-7EB0-4469-9D86-EDD18EC34EF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39944" y="3714123"/>
            <a:ext cx="914400" cy="914400"/>
          </a:xfrm>
          <a:prstGeom prst="rect">
            <a:avLst/>
          </a:prstGeom>
        </p:spPr>
      </p:pic>
      <p:pic>
        <p:nvPicPr>
          <p:cNvPr id="33" name="Graphic 32" descr="Rocket">
            <a:extLst>
              <a:ext uri="{FF2B5EF4-FFF2-40B4-BE49-F238E27FC236}">
                <a16:creationId xmlns:a16="http://schemas.microsoft.com/office/drawing/2014/main" id="{B94AC78B-7217-4EAE-AA7E-7F60A589E58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39944" y="1647361"/>
            <a:ext cx="914400" cy="914400"/>
          </a:xfrm>
          <a:prstGeom prst="rect">
            <a:avLst/>
          </a:prstGeom>
        </p:spPr>
      </p:pic>
      <p:grpSp>
        <p:nvGrpSpPr>
          <p:cNvPr id="34" name="Group 33">
            <a:extLst>
              <a:ext uri="{FF2B5EF4-FFF2-40B4-BE49-F238E27FC236}">
                <a16:creationId xmlns:a16="http://schemas.microsoft.com/office/drawing/2014/main" id="{04854CF9-4125-4B32-A2FB-0E1CACC049F7}"/>
              </a:ext>
            </a:extLst>
          </p:cNvPr>
          <p:cNvGrpSpPr/>
          <p:nvPr/>
        </p:nvGrpSpPr>
        <p:grpSpPr>
          <a:xfrm>
            <a:off x="7097064" y="2113851"/>
            <a:ext cx="2937088" cy="1413263"/>
            <a:chOff x="8921977" y="1343615"/>
            <a:chExt cx="2937088" cy="1413263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24FEF4B-00F5-4584-AD77-982EC6D3401D}"/>
                </a:ext>
              </a:extLst>
            </p:cNvPr>
            <p:cNvSpPr txBox="1"/>
            <p:nvPr/>
          </p:nvSpPr>
          <p:spPr>
            <a:xfrm>
              <a:off x="8921977" y="1343615"/>
              <a:ext cx="2937088" cy="58477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3200" b="1" noProof="1">
                  <a:solidFill>
                    <a:schemeClr val="accent2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450144E3-9A50-4CD5-A44B-766ED64CD7D7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D1E8BAB2-6471-43F3-A0AD-8DFC22A101CA}"/>
              </a:ext>
            </a:extLst>
          </p:cNvPr>
          <p:cNvGrpSpPr/>
          <p:nvPr/>
        </p:nvGrpSpPr>
        <p:grpSpPr>
          <a:xfrm>
            <a:off x="2035480" y="1086850"/>
            <a:ext cx="2937088" cy="1413263"/>
            <a:chOff x="332936" y="2504656"/>
            <a:chExt cx="2937088" cy="141326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A0510B7F-5FB0-4A5C-93A6-A4745372B1F8}"/>
                </a:ext>
              </a:extLst>
            </p:cNvPr>
            <p:cNvSpPr txBox="1"/>
            <p:nvPr/>
          </p:nvSpPr>
          <p:spPr>
            <a:xfrm>
              <a:off x="332936" y="2504656"/>
              <a:ext cx="2937088" cy="58477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32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48D6AE31-8293-4A50-B380-AAFD386FC45A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1677DA12-2C92-4FB9-8002-501710442F58}"/>
              </a:ext>
            </a:extLst>
          </p:cNvPr>
          <p:cNvGrpSpPr/>
          <p:nvPr/>
        </p:nvGrpSpPr>
        <p:grpSpPr>
          <a:xfrm>
            <a:off x="7097064" y="4171323"/>
            <a:ext cx="2937088" cy="1413263"/>
            <a:chOff x="8921977" y="1343615"/>
            <a:chExt cx="2937088" cy="141326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9781E6E1-2D28-4DA7-9F54-2CA0000E8540}"/>
                </a:ext>
              </a:extLst>
            </p:cNvPr>
            <p:cNvSpPr txBox="1"/>
            <p:nvPr/>
          </p:nvSpPr>
          <p:spPr>
            <a:xfrm>
              <a:off x="8921977" y="1343615"/>
              <a:ext cx="2937088" cy="58477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3200" b="1" noProof="1">
                  <a:solidFill>
                    <a:schemeClr val="accent6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D5725DE-7FDE-433F-9340-D2D52DC94953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4E10E5CF-0A16-4EFA-B678-D99CBF238B52}"/>
              </a:ext>
            </a:extLst>
          </p:cNvPr>
          <p:cNvGrpSpPr/>
          <p:nvPr/>
        </p:nvGrpSpPr>
        <p:grpSpPr>
          <a:xfrm>
            <a:off x="2035480" y="3128865"/>
            <a:ext cx="2937088" cy="1413263"/>
            <a:chOff x="332936" y="2504656"/>
            <a:chExt cx="2937088" cy="141326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234F7DC6-5A64-4880-AC2A-6822656909F7}"/>
                </a:ext>
              </a:extLst>
            </p:cNvPr>
            <p:cNvSpPr txBox="1"/>
            <p:nvPr/>
          </p:nvSpPr>
          <p:spPr>
            <a:xfrm>
              <a:off x="332936" y="2504656"/>
              <a:ext cx="2937088" cy="58477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3200" b="1" noProof="1">
                  <a:solidFill>
                    <a:schemeClr val="accent3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3E447C77-73F0-41CA-BA3F-12EC25C711A5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48" name="Freeform 7">
            <a:extLst>
              <a:ext uri="{FF2B5EF4-FFF2-40B4-BE49-F238E27FC236}">
                <a16:creationId xmlns:a16="http://schemas.microsoft.com/office/drawing/2014/main" id="{29D1BD76-C54D-476B-897D-39D284EABC1B}"/>
              </a:ext>
            </a:extLst>
          </p:cNvPr>
          <p:cNvSpPr>
            <a:spLocks/>
          </p:cNvSpPr>
          <p:nvPr/>
        </p:nvSpPr>
        <p:spPr bwMode="auto">
          <a:xfrm>
            <a:off x="5785838" y="2439491"/>
            <a:ext cx="977378" cy="1378087"/>
          </a:xfrm>
          <a:custGeom>
            <a:avLst/>
            <a:gdLst>
              <a:gd name="T0" fmla="*/ 4146 w 9469"/>
              <a:gd name="T1" fmla="*/ 53 h 6130"/>
              <a:gd name="T2" fmla="*/ 3823 w 9469"/>
              <a:gd name="T3" fmla="*/ 80 h 6130"/>
              <a:gd name="T4" fmla="*/ 126 w 9469"/>
              <a:gd name="T5" fmla="*/ 2808 h 6130"/>
              <a:gd name="T6" fmla="*/ 1 w 9469"/>
              <a:gd name="T7" fmla="*/ 3056 h 6130"/>
              <a:gd name="T8" fmla="*/ 125 w 9469"/>
              <a:gd name="T9" fmla="*/ 3304 h 6130"/>
              <a:gd name="T10" fmla="*/ 3822 w 9469"/>
              <a:gd name="T11" fmla="*/ 6050 h 6130"/>
              <a:gd name="T12" fmla="*/ 4145 w 9469"/>
              <a:gd name="T13" fmla="*/ 6077 h 6130"/>
              <a:gd name="T14" fmla="*/ 4315 w 9469"/>
              <a:gd name="T15" fmla="*/ 5802 h 6130"/>
              <a:gd name="T16" fmla="*/ 4315 w 9469"/>
              <a:gd name="T17" fmla="*/ 4686 h 6130"/>
              <a:gd name="T18" fmla="*/ 9160 w 9469"/>
              <a:gd name="T19" fmla="*/ 4686 h 6130"/>
              <a:gd name="T20" fmla="*/ 9379 w 9469"/>
              <a:gd name="T21" fmla="*/ 4596 h 6130"/>
              <a:gd name="T22" fmla="*/ 9469 w 9469"/>
              <a:gd name="T23" fmla="*/ 4378 h 6130"/>
              <a:gd name="T24" fmla="*/ 9469 w 9469"/>
              <a:gd name="T25" fmla="*/ 1752 h 6130"/>
              <a:gd name="T26" fmla="*/ 9379 w 9469"/>
              <a:gd name="T27" fmla="*/ 1534 h 6130"/>
              <a:gd name="T28" fmla="*/ 9160 w 9469"/>
              <a:gd name="T29" fmla="*/ 1444 h 6130"/>
              <a:gd name="T30" fmla="*/ 4315 w 9469"/>
              <a:gd name="T31" fmla="*/ 1444 h 6130"/>
              <a:gd name="T32" fmla="*/ 4315 w 9469"/>
              <a:gd name="T33" fmla="*/ 328 h 6130"/>
              <a:gd name="T34" fmla="*/ 4146 w 9469"/>
              <a:gd name="T35" fmla="*/ 53 h 6130"/>
              <a:gd name="connsiteX0" fmla="*/ 4378 w 10000"/>
              <a:gd name="connsiteY0" fmla="*/ 54 h 9935"/>
              <a:gd name="connsiteX1" fmla="*/ 4037 w 10000"/>
              <a:gd name="connsiteY1" fmla="*/ 99 h 9935"/>
              <a:gd name="connsiteX2" fmla="*/ 133 w 10000"/>
              <a:gd name="connsiteY2" fmla="*/ 4549 h 9935"/>
              <a:gd name="connsiteX3" fmla="*/ 1 w 10000"/>
              <a:gd name="connsiteY3" fmla="*/ 4953 h 9935"/>
              <a:gd name="connsiteX4" fmla="*/ 132 w 10000"/>
              <a:gd name="connsiteY4" fmla="*/ 5358 h 9935"/>
              <a:gd name="connsiteX5" fmla="*/ 4036 w 10000"/>
              <a:gd name="connsiteY5" fmla="*/ 9837 h 9935"/>
              <a:gd name="connsiteX6" fmla="*/ 4377 w 10000"/>
              <a:gd name="connsiteY6" fmla="*/ 9882 h 9935"/>
              <a:gd name="connsiteX7" fmla="*/ 4557 w 10000"/>
              <a:gd name="connsiteY7" fmla="*/ 9433 h 9935"/>
              <a:gd name="connsiteX8" fmla="*/ 4557 w 10000"/>
              <a:gd name="connsiteY8" fmla="*/ 7612 h 9935"/>
              <a:gd name="connsiteX9" fmla="*/ 9905 w 10000"/>
              <a:gd name="connsiteY9" fmla="*/ 7466 h 9935"/>
              <a:gd name="connsiteX10" fmla="*/ 10000 w 10000"/>
              <a:gd name="connsiteY10" fmla="*/ 7110 h 9935"/>
              <a:gd name="connsiteX11" fmla="*/ 10000 w 10000"/>
              <a:gd name="connsiteY11" fmla="*/ 2826 h 9935"/>
              <a:gd name="connsiteX12" fmla="*/ 9905 w 10000"/>
              <a:gd name="connsiteY12" fmla="*/ 2470 h 9935"/>
              <a:gd name="connsiteX13" fmla="*/ 9674 w 10000"/>
              <a:gd name="connsiteY13" fmla="*/ 2324 h 9935"/>
              <a:gd name="connsiteX14" fmla="*/ 4557 w 10000"/>
              <a:gd name="connsiteY14" fmla="*/ 2324 h 9935"/>
              <a:gd name="connsiteX15" fmla="*/ 4557 w 10000"/>
              <a:gd name="connsiteY15" fmla="*/ 503 h 9935"/>
              <a:gd name="connsiteX16" fmla="*/ 4378 w 10000"/>
              <a:gd name="connsiteY16" fmla="*/ 54 h 9935"/>
              <a:gd name="connsiteX0" fmla="*/ 4378 w 10334"/>
              <a:gd name="connsiteY0" fmla="*/ 54 h 10000"/>
              <a:gd name="connsiteX1" fmla="*/ 4037 w 10334"/>
              <a:gd name="connsiteY1" fmla="*/ 100 h 10000"/>
              <a:gd name="connsiteX2" fmla="*/ 133 w 10334"/>
              <a:gd name="connsiteY2" fmla="*/ 4579 h 10000"/>
              <a:gd name="connsiteX3" fmla="*/ 1 w 10334"/>
              <a:gd name="connsiteY3" fmla="*/ 4985 h 10000"/>
              <a:gd name="connsiteX4" fmla="*/ 132 w 10334"/>
              <a:gd name="connsiteY4" fmla="*/ 5393 h 10000"/>
              <a:gd name="connsiteX5" fmla="*/ 4036 w 10334"/>
              <a:gd name="connsiteY5" fmla="*/ 9901 h 10000"/>
              <a:gd name="connsiteX6" fmla="*/ 4377 w 10334"/>
              <a:gd name="connsiteY6" fmla="*/ 9947 h 10000"/>
              <a:gd name="connsiteX7" fmla="*/ 4557 w 10334"/>
              <a:gd name="connsiteY7" fmla="*/ 9495 h 10000"/>
              <a:gd name="connsiteX8" fmla="*/ 4557 w 10334"/>
              <a:gd name="connsiteY8" fmla="*/ 7662 h 10000"/>
              <a:gd name="connsiteX9" fmla="*/ 9905 w 10334"/>
              <a:gd name="connsiteY9" fmla="*/ 7515 h 10000"/>
              <a:gd name="connsiteX10" fmla="*/ 10000 w 10334"/>
              <a:gd name="connsiteY10" fmla="*/ 2844 h 10000"/>
              <a:gd name="connsiteX11" fmla="*/ 9905 w 10334"/>
              <a:gd name="connsiteY11" fmla="*/ 2486 h 10000"/>
              <a:gd name="connsiteX12" fmla="*/ 9674 w 10334"/>
              <a:gd name="connsiteY12" fmla="*/ 2339 h 10000"/>
              <a:gd name="connsiteX13" fmla="*/ 4557 w 10334"/>
              <a:gd name="connsiteY13" fmla="*/ 2339 h 10000"/>
              <a:gd name="connsiteX14" fmla="*/ 4557 w 10334"/>
              <a:gd name="connsiteY14" fmla="*/ 506 h 10000"/>
              <a:gd name="connsiteX15" fmla="*/ 4378 w 10334"/>
              <a:gd name="connsiteY15" fmla="*/ 54 h 10000"/>
              <a:gd name="connsiteX0" fmla="*/ 4378 w 10000"/>
              <a:gd name="connsiteY0" fmla="*/ 54 h 10000"/>
              <a:gd name="connsiteX1" fmla="*/ 4037 w 10000"/>
              <a:gd name="connsiteY1" fmla="*/ 100 h 10000"/>
              <a:gd name="connsiteX2" fmla="*/ 133 w 10000"/>
              <a:gd name="connsiteY2" fmla="*/ 4579 h 10000"/>
              <a:gd name="connsiteX3" fmla="*/ 1 w 10000"/>
              <a:gd name="connsiteY3" fmla="*/ 4985 h 10000"/>
              <a:gd name="connsiteX4" fmla="*/ 132 w 10000"/>
              <a:gd name="connsiteY4" fmla="*/ 5393 h 10000"/>
              <a:gd name="connsiteX5" fmla="*/ 4036 w 10000"/>
              <a:gd name="connsiteY5" fmla="*/ 9901 h 10000"/>
              <a:gd name="connsiteX6" fmla="*/ 4377 w 10000"/>
              <a:gd name="connsiteY6" fmla="*/ 9947 h 10000"/>
              <a:gd name="connsiteX7" fmla="*/ 4557 w 10000"/>
              <a:gd name="connsiteY7" fmla="*/ 9495 h 10000"/>
              <a:gd name="connsiteX8" fmla="*/ 4557 w 10000"/>
              <a:gd name="connsiteY8" fmla="*/ 7662 h 10000"/>
              <a:gd name="connsiteX9" fmla="*/ 10000 w 10000"/>
              <a:gd name="connsiteY9" fmla="*/ 2844 h 10000"/>
              <a:gd name="connsiteX10" fmla="*/ 9905 w 10000"/>
              <a:gd name="connsiteY10" fmla="*/ 2486 h 10000"/>
              <a:gd name="connsiteX11" fmla="*/ 9674 w 10000"/>
              <a:gd name="connsiteY11" fmla="*/ 2339 h 10000"/>
              <a:gd name="connsiteX12" fmla="*/ 4557 w 10000"/>
              <a:gd name="connsiteY12" fmla="*/ 2339 h 10000"/>
              <a:gd name="connsiteX13" fmla="*/ 4557 w 10000"/>
              <a:gd name="connsiteY13" fmla="*/ 506 h 10000"/>
              <a:gd name="connsiteX14" fmla="*/ 4378 w 10000"/>
              <a:gd name="connsiteY14" fmla="*/ 54 h 10000"/>
              <a:gd name="connsiteX0" fmla="*/ 4378 w 9905"/>
              <a:gd name="connsiteY0" fmla="*/ 54 h 10000"/>
              <a:gd name="connsiteX1" fmla="*/ 4037 w 9905"/>
              <a:gd name="connsiteY1" fmla="*/ 100 h 10000"/>
              <a:gd name="connsiteX2" fmla="*/ 133 w 9905"/>
              <a:gd name="connsiteY2" fmla="*/ 4579 h 10000"/>
              <a:gd name="connsiteX3" fmla="*/ 1 w 9905"/>
              <a:gd name="connsiteY3" fmla="*/ 4985 h 10000"/>
              <a:gd name="connsiteX4" fmla="*/ 132 w 9905"/>
              <a:gd name="connsiteY4" fmla="*/ 5393 h 10000"/>
              <a:gd name="connsiteX5" fmla="*/ 4036 w 9905"/>
              <a:gd name="connsiteY5" fmla="*/ 9901 h 10000"/>
              <a:gd name="connsiteX6" fmla="*/ 4377 w 9905"/>
              <a:gd name="connsiteY6" fmla="*/ 9947 h 10000"/>
              <a:gd name="connsiteX7" fmla="*/ 4557 w 9905"/>
              <a:gd name="connsiteY7" fmla="*/ 9495 h 10000"/>
              <a:gd name="connsiteX8" fmla="*/ 4557 w 9905"/>
              <a:gd name="connsiteY8" fmla="*/ 7662 h 10000"/>
              <a:gd name="connsiteX9" fmla="*/ 9905 w 9905"/>
              <a:gd name="connsiteY9" fmla="*/ 2486 h 10000"/>
              <a:gd name="connsiteX10" fmla="*/ 9674 w 9905"/>
              <a:gd name="connsiteY10" fmla="*/ 2339 h 10000"/>
              <a:gd name="connsiteX11" fmla="*/ 4557 w 9905"/>
              <a:gd name="connsiteY11" fmla="*/ 2339 h 10000"/>
              <a:gd name="connsiteX12" fmla="*/ 4557 w 9905"/>
              <a:gd name="connsiteY12" fmla="*/ 506 h 10000"/>
              <a:gd name="connsiteX13" fmla="*/ 4378 w 9905"/>
              <a:gd name="connsiteY13" fmla="*/ 54 h 10000"/>
              <a:gd name="connsiteX0" fmla="*/ 4420 w 10000"/>
              <a:gd name="connsiteY0" fmla="*/ 54 h 10000"/>
              <a:gd name="connsiteX1" fmla="*/ 4076 w 10000"/>
              <a:gd name="connsiteY1" fmla="*/ 100 h 10000"/>
              <a:gd name="connsiteX2" fmla="*/ 134 w 10000"/>
              <a:gd name="connsiteY2" fmla="*/ 4579 h 10000"/>
              <a:gd name="connsiteX3" fmla="*/ 1 w 10000"/>
              <a:gd name="connsiteY3" fmla="*/ 4985 h 10000"/>
              <a:gd name="connsiteX4" fmla="*/ 133 w 10000"/>
              <a:gd name="connsiteY4" fmla="*/ 5393 h 10000"/>
              <a:gd name="connsiteX5" fmla="*/ 4075 w 10000"/>
              <a:gd name="connsiteY5" fmla="*/ 9901 h 10000"/>
              <a:gd name="connsiteX6" fmla="*/ 4419 w 10000"/>
              <a:gd name="connsiteY6" fmla="*/ 9947 h 10000"/>
              <a:gd name="connsiteX7" fmla="*/ 4601 w 10000"/>
              <a:gd name="connsiteY7" fmla="*/ 9495 h 10000"/>
              <a:gd name="connsiteX8" fmla="*/ 4601 w 10000"/>
              <a:gd name="connsiteY8" fmla="*/ 7662 h 10000"/>
              <a:gd name="connsiteX9" fmla="*/ 10000 w 10000"/>
              <a:gd name="connsiteY9" fmla="*/ 2486 h 10000"/>
              <a:gd name="connsiteX10" fmla="*/ 9767 w 10000"/>
              <a:gd name="connsiteY10" fmla="*/ 2573 h 10000"/>
              <a:gd name="connsiteX11" fmla="*/ 4601 w 10000"/>
              <a:gd name="connsiteY11" fmla="*/ 2339 h 10000"/>
              <a:gd name="connsiteX12" fmla="*/ 4601 w 10000"/>
              <a:gd name="connsiteY12" fmla="*/ 506 h 10000"/>
              <a:gd name="connsiteX13" fmla="*/ 4420 w 10000"/>
              <a:gd name="connsiteY13" fmla="*/ 54 h 10000"/>
              <a:gd name="connsiteX0" fmla="*/ 4420 w 10000"/>
              <a:gd name="connsiteY0" fmla="*/ 54 h 10000"/>
              <a:gd name="connsiteX1" fmla="*/ 4076 w 10000"/>
              <a:gd name="connsiteY1" fmla="*/ 100 h 10000"/>
              <a:gd name="connsiteX2" fmla="*/ 134 w 10000"/>
              <a:gd name="connsiteY2" fmla="*/ 4579 h 10000"/>
              <a:gd name="connsiteX3" fmla="*/ 1 w 10000"/>
              <a:gd name="connsiteY3" fmla="*/ 4985 h 10000"/>
              <a:gd name="connsiteX4" fmla="*/ 133 w 10000"/>
              <a:gd name="connsiteY4" fmla="*/ 5393 h 10000"/>
              <a:gd name="connsiteX5" fmla="*/ 4075 w 10000"/>
              <a:gd name="connsiteY5" fmla="*/ 9901 h 10000"/>
              <a:gd name="connsiteX6" fmla="*/ 4419 w 10000"/>
              <a:gd name="connsiteY6" fmla="*/ 9947 h 10000"/>
              <a:gd name="connsiteX7" fmla="*/ 4601 w 10000"/>
              <a:gd name="connsiteY7" fmla="*/ 9495 h 10000"/>
              <a:gd name="connsiteX8" fmla="*/ 4601 w 10000"/>
              <a:gd name="connsiteY8" fmla="*/ 7662 h 10000"/>
              <a:gd name="connsiteX9" fmla="*/ 10000 w 10000"/>
              <a:gd name="connsiteY9" fmla="*/ 2486 h 10000"/>
              <a:gd name="connsiteX10" fmla="*/ 4601 w 10000"/>
              <a:gd name="connsiteY10" fmla="*/ 2339 h 10000"/>
              <a:gd name="connsiteX11" fmla="*/ 4601 w 10000"/>
              <a:gd name="connsiteY11" fmla="*/ 506 h 10000"/>
              <a:gd name="connsiteX12" fmla="*/ 4420 w 10000"/>
              <a:gd name="connsiteY12" fmla="*/ 54 h 10000"/>
              <a:gd name="connsiteX0" fmla="*/ 4420 w 4601"/>
              <a:gd name="connsiteY0" fmla="*/ 54 h 10000"/>
              <a:gd name="connsiteX1" fmla="*/ 4076 w 4601"/>
              <a:gd name="connsiteY1" fmla="*/ 100 h 10000"/>
              <a:gd name="connsiteX2" fmla="*/ 134 w 4601"/>
              <a:gd name="connsiteY2" fmla="*/ 4579 h 10000"/>
              <a:gd name="connsiteX3" fmla="*/ 1 w 4601"/>
              <a:gd name="connsiteY3" fmla="*/ 4985 h 10000"/>
              <a:gd name="connsiteX4" fmla="*/ 133 w 4601"/>
              <a:gd name="connsiteY4" fmla="*/ 5393 h 10000"/>
              <a:gd name="connsiteX5" fmla="*/ 4075 w 4601"/>
              <a:gd name="connsiteY5" fmla="*/ 9901 h 10000"/>
              <a:gd name="connsiteX6" fmla="*/ 4419 w 4601"/>
              <a:gd name="connsiteY6" fmla="*/ 9947 h 10000"/>
              <a:gd name="connsiteX7" fmla="*/ 4601 w 4601"/>
              <a:gd name="connsiteY7" fmla="*/ 9495 h 10000"/>
              <a:gd name="connsiteX8" fmla="*/ 4601 w 4601"/>
              <a:gd name="connsiteY8" fmla="*/ 7662 h 10000"/>
              <a:gd name="connsiteX9" fmla="*/ 4601 w 4601"/>
              <a:gd name="connsiteY9" fmla="*/ 2339 h 10000"/>
              <a:gd name="connsiteX10" fmla="*/ 4601 w 4601"/>
              <a:gd name="connsiteY10" fmla="*/ 506 h 10000"/>
              <a:gd name="connsiteX11" fmla="*/ 4420 w 4601"/>
              <a:gd name="connsiteY11" fmla="*/ 54 h 10000"/>
              <a:gd name="connsiteX0" fmla="*/ 9606 w 9999"/>
              <a:gd name="connsiteY0" fmla="*/ 54 h 10000"/>
              <a:gd name="connsiteX1" fmla="*/ 8858 w 9999"/>
              <a:gd name="connsiteY1" fmla="*/ 100 h 10000"/>
              <a:gd name="connsiteX2" fmla="*/ 290 w 9999"/>
              <a:gd name="connsiteY2" fmla="*/ 4579 h 10000"/>
              <a:gd name="connsiteX3" fmla="*/ 1 w 9999"/>
              <a:gd name="connsiteY3" fmla="*/ 4985 h 10000"/>
              <a:gd name="connsiteX4" fmla="*/ 288 w 9999"/>
              <a:gd name="connsiteY4" fmla="*/ 5393 h 10000"/>
              <a:gd name="connsiteX5" fmla="*/ 8856 w 9999"/>
              <a:gd name="connsiteY5" fmla="*/ 9901 h 10000"/>
              <a:gd name="connsiteX6" fmla="*/ 9603 w 9999"/>
              <a:gd name="connsiteY6" fmla="*/ 9947 h 10000"/>
              <a:gd name="connsiteX7" fmla="*/ 9999 w 9999"/>
              <a:gd name="connsiteY7" fmla="*/ 9495 h 10000"/>
              <a:gd name="connsiteX8" fmla="*/ 9999 w 9999"/>
              <a:gd name="connsiteY8" fmla="*/ 7662 h 10000"/>
              <a:gd name="connsiteX9" fmla="*/ 9999 w 9999"/>
              <a:gd name="connsiteY9" fmla="*/ 506 h 10000"/>
              <a:gd name="connsiteX10" fmla="*/ 9606 w 9999"/>
              <a:gd name="connsiteY10" fmla="*/ 54 h 10000"/>
              <a:gd name="connsiteX0" fmla="*/ 9607 w 10000"/>
              <a:gd name="connsiteY0" fmla="*/ 54 h 10000"/>
              <a:gd name="connsiteX1" fmla="*/ 8859 w 10000"/>
              <a:gd name="connsiteY1" fmla="*/ 100 h 10000"/>
              <a:gd name="connsiteX2" fmla="*/ 290 w 10000"/>
              <a:gd name="connsiteY2" fmla="*/ 4579 h 10000"/>
              <a:gd name="connsiteX3" fmla="*/ 1 w 10000"/>
              <a:gd name="connsiteY3" fmla="*/ 4985 h 10000"/>
              <a:gd name="connsiteX4" fmla="*/ 288 w 10000"/>
              <a:gd name="connsiteY4" fmla="*/ 5393 h 10000"/>
              <a:gd name="connsiteX5" fmla="*/ 8857 w 10000"/>
              <a:gd name="connsiteY5" fmla="*/ 9901 h 10000"/>
              <a:gd name="connsiteX6" fmla="*/ 9604 w 10000"/>
              <a:gd name="connsiteY6" fmla="*/ 9947 h 10000"/>
              <a:gd name="connsiteX7" fmla="*/ 10000 w 10000"/>
              <a:gd name="connsiteY7" fmla="*/ 9495 h 10000"/>
              <a:gd name="connsiteX8" fmla="*/ 10000 w 10000"/>
              <a:gd name="connsiteY8" fmla="*/ 506 h 10000"/>
              <a:gd name="connsiteX9" fmla="*/ 9607 w 10000"/>
              <a:gd name="connsiteY9" fmla="*/ 54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000" h="10000">
                <a:moveTo>
                  <a:pt x="9607" y="54"/>
                </a:moveTo>
                <a:cubicBezTo>
                  <a:pt x="9368" y="-32"/>
                  <a:pt x="9078" y="-14"/>
                  <a:pt x="8859" y="100"/>
                </a:cubicBezTo>
                <a:lnTo>
                  <a:pt x="290" y="4579"/>
                </a:lnTo>
                <a:cubicBezTo>
                  <a:pt x="108" y="4673"/>
                  <a:pt x="1" y="4824"/>
                  <a:pt x="1" y="4985"/>
                </a:cubicBezTo>
                <a:cubicBezTo>
                  <a:pt x="-1" y="5146"/>
                  <a:pt x="105" y="5297"/>
                  <a:pt x="288" y="5393"/>
                </a:cubicBezTo>
                <a:lnTo>
                  <a:pt x="8857" y="9901"/>
                </a:lnTo>
                <a:cubicBezTo>
                  <a:pt x="9076" y="10015"/>
                  <a:pt x="9368" y="10033"/>
                  <a:pt x="9604" y="9947"/>
                </a:cubicBezTo>
                <a:cubicBezTo>
                  <a:pt x="9846" y="9861"/>
                  <a:pt x="10000" y="9685"/>
                  <a:pt x="10000" y="9495"/>
                </a:cubicBezTo>
                <a:lnTo>
                  <a:pt x="10000" y="506"/>
                </a:lnTo>
                <a:cubicBezTo>
                  <a:pt x="10000" y="316"/>
                  <a:pt x="9848" y="140"/>
                  <a:pt x="9607" y="54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50800" dist="139700" dir="16200000">
              <a:prstClr val="black">
                <a:alpha val="30000"/>
              </a:prstClr>
            </a:inn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50" name="Freeform 7">
            <a:extLst>
              <a:ext uri="{FF2B5EF4-FFF2-40B4-BE49-F238E27FC236}">
                <a16:creationId xmlns:a16="http://schemas.microsoft.com/office/drawing/2014/main" id="{DA2261AA-17B1-492E-BC2E-0F34B9C08DC9}"/>
              </a:ext>
            </a:extLst>
          </p:cNvPr>
          <p:cNvSpPr>
            <a:spLocks/>
          </p:cNvSpPr>
          <p:nvPr/>
        </p:nvSpPr>
        <p:spPr bwMode="auto">
          <a:xfrm>
            <a:off x="5785838" y="4506584"/>
            <a:ext cx="977378" cy="1378087"/>
          </a:xfrm>
          <a:custGeom>
            <a:avLst/>
            <a:gdLst>
              <a:gd name="T0" fmla="*/ 4146 w 9469"/>
              <a:gd name="T1" fmla="*/ 53 h 6130"/>
              <a:gd name="T2" fmla="*/ 3823 w 9469"/>
              <a:gd name="T3" fmla="*/ 80 h 6130"/>
              <a:gd name="T4" fmla="*/ 126 w 9469"/>
              <a:gd name="T5" fmla="*/ 2808 h 6130"/>
              <a:gd name="T6" fmla="*/ 1 w 9469"/>
              <a:gd name="T7" fmla="*/ 3056 h 6130"/>
              <a:gd name="T8" fmla="*/ 125 w 9469"/>
              <a:gd name="T9" fmla="*/ 3304 h 6130"/>
              <a:gd name="T10" fmla="*/ 3822 w 9469"/>
              <a:gd name="T11" fmla="*/ 6050 h 6130"/>
              <a:gd name="T12" fmla="*/ 4145 w 9469"/>
              <a:gd name="T13" fmla="*/ 6077 h 6130"/>
              <a:gd name="T14" fmla="*/ 4315 w 9469"/>
              <a:gd name="T15" fmla="*/ 5802 h 6130"/>
              <a:gd name="T16" fmla="*/ 4315 w 9469"/>
              <a:gd name="T17" fmla="*/ 4686 h 6130"/>
              <a:gd name="T18" fmla="*/ 9160 w 9469"/>
              <a:gd name="T19" fmla="*/ 4686 h 6130"/>
              <a:gd name="T20" fmla="*/ 9379 w 9469"/>
              <a:gd name="T21" fmla="*/ 4596 h 6130"/>
              <a:gd name="T22" fmla="*/ 9469 w 9469"/>
              <a:gd name="T23" fmla="*/ 4378 h 6130"/>
              <a:gd name="T24" fmla="*/ 9469 w 9469"/>
              <a:gd name="T25" fmla="*/ 1752 h 6130"/>
              <a:gd name="T26" fmla="*/ 9379 w 9469"/>
              <a:gd name="T27" fmla="*/ 1534 h 6130"/>
              <a:gd name="T28" fmla="*/ 9160 w 9469"/>
              <a:gd name="T29" fmla="*/ 1444 h 6130"/>
              <a:gd name="T30" fmla="*/ 4315 w 9469"/>
              <a:gd name="T31" fmla="*/ 1444 h 6130"/>
              <a:gd name="T32" fmla="*/ 4315 w 9469"/>
              <a:gd name="T33" fmla="*/ 328 h 6130"/>
              <a:gd name="T34" fmla="*/ 4146 w 9469"/>
              <a:gd name="T35" fmla="*/ 53 h 6130"/>
              <a:gd name="connsiteX0" fmla="*/ 4378 w 10000"/>
              <a:gd name="connsiteY0" fmla="*/ 54 h 9935"/>
              <a:gd name="connsiteX1" fmla="*/ 4037 w 10000"/>
              <a:gd name="connsiteY1" fmla="*/ 99 h 9935"/>
              <a:gd name="connsiteX2" fmla="*/ 133 w 10000"/>
              <a:gd name="connsiteY2" fmla="*/ 4549 h 9935"/>
              <a:gd name="connsiteX3" fmla="*/ 1 w 10000"/>
              <a:gd name="connsiteY3" fmla="*/ 4953 h 9935"/>
              <a:gd name="connsiteX4" fmla="*/ 132 w 10000"/>
              <a:gd name="connsiteY4" fmla="*/ 5358 h 9935"/>
              <a:gd name="connsiteX5" fmla="*/ 4036 w 10000"/>
              <a:gd name="connsiteY5" fmla="*/ 9837 h 9935"/>
              <a:gd name="connsiteX6" fmla="*/ 4377 w 10000"/>
              <a:gd name="connsiteY6" fmla="*/ 9882 h 9935"/>
              <a:gd name="connsiteX7" fmla="*/ 4557 w 10000"/>
              <a:gd name="connsiteY7" fmla="*/ 9433 h 9935"/>
              <a:gd name="connsiteX8" fmla="*/ 4557 w 10000"/>
              <a:gd name="connsiteY8" fmla="*/ 7612 h 9935"/>
              <a:gd name="connsiteX9" fmla="*/ 9905 w 10000"/>
              <a:gd name="connsiteY9" fmla="*/ 7466 h 9935"/>
              <a:gd name="connsiteX10" fmla="*/ 10000 w 10000"/>
              <a:gd name="connsiteY10" fmla="*/ 7110 h 9935"/>
              <a:gd name="connsiteX11" fmla="*/ 10000 w 10000"/>
              <a:gd name="connsiteY11" fmla="*/ 2826 h 9935"/>
              <a:gd name="connsiteX12" fmla="*/ 9905 w 10000"/>
              <a:gd name="connsiteY12" fmla="*/ 2470 h 9935"/>
              <a:gd name="connsiteX13" fmla="*/ 9674 w 10000"/>
              <a:gd name="connsiteY13" fmla="*/ 2324 h 9935"/>
              <a:gd name="connsiteX14" fmla="*/ 4557 w 10000"/>
              <a:gd name="connsiteY14" fmla="*/ 2324 h 9935"/>
              <a:gd name="connsiteX15" fmla="*/ 4557 w 10000"/>
              <a:gd name="connsiteY15" fmla="*/ 503 h 9935"/>
              <a:gd name="connsiteX16" fmla="*/ 4378 w 10000"/>
              <a:gd name="connsiteY16" fmla="*/ 54 h 9935"/>
              <a:gd name="connsiteX0" fmla="*/ 4378 w 10334"/>
              <a:gd name="connsiteY0" fmla="*/ 54 h 10000"/>
              <a:gd name="connsiteX1" fmla="*/ 4037 w 10334"/>
              <a:gd name="connsiteY1" fmla="*/ 100 h 10000"/>
              <a:gd name="connsiteX2" fmla="*/ 133 w 10334"/>
              <a:gd name="connsiteY2" fmla="*/ 4579 h 10000"/>
              <a:gd name="connsiteX3" fmla="*/ 1 w 10334"/>
              <a:gd name="connsiteY3" fmla="*/ 4985 h 10000"/>
              <a:gd name="connsiteX4" fmla="*/ 132 w 10334"/>
              <a:gd name="connsiteY4" fmla="*/ 5393 h 10000"/>
              <a:gd name="connsiteX5" fmla="*/ 4036 w 10334"/>
              <a:gd name="connsiteY5" fmla="*/ 9901 h 10000"/>
              <a:gd name="connsiteX6" fmla="*/ 4377 w 10334"/>
              <a:gd name="connsiteY6" fmla="*/ 9947 h 10000"/>
              <a:gd name="connsiteX7" fmla="*/ 4557 w 10334"/>
              <a:gd name="connsiteY7" fmla="*/ 9495 h 10000"/>
              <a:gd name="connsiteX8" fmla="*/ 4557 w 10334"/>
              <a:gd name="connsiteY8" fmla="*/ 7662 h 10000"/>
              <a:gd name="connsiteX9" fmla="*/ 9905 w 10334"/>
              <a:gd name="connsiteY9" fmla="*/ 7515 h 10000"/>
              <a:gd name="connsiteX10" fmla="*/ 10000 w 10334"/>
              <a:gd name="connsiteY10" fmla="*/ 2844 h 10000"/>
              <a:gd name="connsiteX11" fmla="*/ 9905 w 10334"/>
              <a:gd name="connsiteY11" fmla="*/ 2486 h 10000"/>
              <a:gd name="connsiteX12" fmla="*/ 9674 w 10334"/>
              <a:gd name="connsiteY12" fmla="*/ 2339 h 10000"/>
              <a:gd name="connsiteX13" fmla="*/ 4557 w 10334"/>
              <a:gd name="connsiteY13" fmla="*/ 2339 h 10000"/>
              <a:gd name="connsiteX14" fmla="*/ 4557 w 10334"/>
              <a:gd name="connsiteY14" fmla="*/ 506 h 10000"/>
              <a:gd name="connsiteX15" fmla="*/ 4378 w 10334"/>
              <a:gd name="connsiteY15" fmla="*/ 54 h 10000"/>
              <a:gd name="connsiteX0" fmla="*/ 4378 w 10000"/>
              <a:gd name="connsiteY0" fmla="*/ 54 h 10000"/>
              <a:gd name="connsiteX1" fmla="*/ 4037 w 10000"/>
              <a:gd name="connsiteY1" fmla="*/ 100 h 10000"/>
              <a:gd name="connsiteX2" fmla="*/ 133 w 10000"/>
              <a:gd name="connsiteY2" fmla="*/ 4579 h 10000"/>
              <a:gd name="connsiteX3" fmla="*/ 1 w 10000"/>
              <a:gd name="connsiteY3" fmla="*/ 4985 h 10000"/>
              <a:gd name="connsiteX4" fmla="*/ 132 w 10000"/>
              <a:gd name="connsiteY4" fmla="*/ 5393 h 10000"/>
              <a:gd name="connsiteX5" fmla="*/ 4036 w 10000"/>
              <a:gd name="connsiteY5" fmla="*/ 9901 h 10000"/>
              <a:gd name="connsiteX6" fmla="*/ 4377 w 10000"/>
              <a:gd name="connsiteY6" fmla="*/ 9947 h 10000"/>
              <a:gd name="connsiteX7" fmla="*/ 4557 w 10000"/>
              <a:gd name="connsiteY7" fmla="*/ 9495 h 10000"/>
              <a:gd name="connsiteX8" fmla="*/ 4557 w 10000"/>
              <a:gd name="connsiteY8" fmla="*/ 7662 h 10000"/>
              <a:gd name="connsiteX9" fmla="*/ 10000 w 10000"/>
              <a:gd name="connsiteY9" fmla="*/ 2844 h 10000"/>
              <a:gd name="connsiteX10" fmla="*/ 9905 w 10000"/>
              <a:gd name="connsiteY10" fmla="*/ 2486 h 10000"/>
              <a:gd name="connsiteX11" fmla="*/ 9674 w 10000"/>
              <a:gd name="connsiteY11" fmla="*/ 2339 h 10000"/>
              <a:gd name="connsiteX12" fmla="*/ 4557 w 10000"/>
              <a:gd name="connsiteY12" fmla="*/ 2339 h 10000"/>
              <a:gd name="connsiteX13" fmla="*/ 4557 w 10000"/>
              <a:gd name="connsiteY13" fmla="*/ 506 h 10000"/>
              <a:gd name="connsiteX14" fmla="*/ 4378 w 10000"/>
              <a:gd name="connsiteY14" fmla="*/ 54 h 10000"/>
              <a:gd name="connsiteX0" fmla="*/ 4378 w 9905"/>
              <a:gd name="connsiteY0" fmla="*/ 54 h 10000"/>
              <a:gd name="connsiteX1" fmla="*/ 4037 w 9905"/>
              <a:gd name="connsiteY1" fmla="*/ 100 h 10000"/>
              <a:gd name="connsiteX2" fmla="*/ 133 w 9905"/>
              <a:gd name="connsiteY2" fmla="*/ 4579 h 10000"/>
              <a:gd name="connsiteX3" fmla="*/ 1 w 9905"/>
              <a:gd name="connsiteY3" fmla="*/ 4985 h 10000"/>
              <a:gd name="connsiteX4" fmla="*/ 132 w 9905"/>
              <a:gd name="connsiteY4" fmla="*/ 5393 h 10000"/>
              <a:gd name="connsiteX5" fmla="*/ 4036 w 9905"/>
              <a:gd name="connsiteY5" fmla="*/ 9901 h 10000"/>
              <a:gd name="connsiteX6" fmla="*/ 4377 w 9905"/>
              <a:gd name="connsiteY6" fmla="*/ 9947 h 10000"/>
              <a:gd name="connsiteX7" fmla="*/ 4557 w 9905"/>
              <a:gd name="connsiteY7" fmla="*/ 9495 h 10000"/>
              <a:gd name="connsiteX8" fmla="*/ 4557 w 9905"/>
              <a:gd name="connsiteY8" fmla="*/ 7662 h 10000"/>
              <a:gd name="connsiteX9" fmla="*/ 9905 w 9905"/>
              <a:gd name="connsiteY9" fmla="*/ 2486 h 10000"/>
              <a:gd name="connsiteX10" fmla="*/ 9674 w 9905"/>
              <a:gd name="connsiteY10" fmla="*/ 2339 h 10000"/>
              <a:gd name="connsiteX11" fmla="*/ 4557 w 9905"/>
              <a:gd name="connsiteY11" fmla="*/ 2339 h 10000"/>
              <a:gd name="connsiteX12" fmla="*/ 4557 w 9905"/>
              <a:gd name="connsiteY12" fmla="*/ 506 h 10000"/>
              <a:gd name="connsiteX13" fmla="*/ 4378 w 9905"/>
              <a:gd name="connsiteY13" fmla="*/ 54 h 10000"/>
              <a:gd name="connsiteX0" fmla="*/ 4420 w 10000"/>
              <a:gd name="connsiteY0" fmla="*/ 54 h 10000"/>
              <a:gd name="connsiteX1" fmla="*/ 4076 w 10000"/>
              <a:gd name="connsiteY1" fmla="*/ 100 h 10000"/>
              <a:gd name="connsiteX2" fmla="*/ 134 w 10000"/>
              <a:gd name="connsiteY2" fmla="*/ 4579 h 10000"/>
              <a:gd name="connsiteX3" fmla="*/ 1 w 10000"/>
              <a:gd name="connsiteY3" fmla="*/ 4985 h 10000"/>
              <a:gd name="connsiteX4" fmla="*/ 133 w 10000"/>
              <a:gd name="connsiteY4" fmla="*/ 5393 h 10000"/>
              <a:gd name="connsiteX5" fmla="*/ 4075 w 10000"/>
              <a:gd name="connsiteY5" fmla="*/ 9901 h 10000"/>
              <a:gd name="connsiteX6" fmla="*/ 4419 w 10000"/>
              <a:gd name="connsiteY6" fmla="*/ 9947 h 10000"/>
              <a:gd name="connsiteX7" fmla="*/ 4601 w 10000"/>
              <a:gd name="connsiteY7" fmla="*/ 9495 h 10000"/>
              <a:gd name="connsiteX8" fmla="*/ 4601 w 10000"/>
              <a:gd name="connsiteY8" fmla="*/ 7662 h 10000"/>
              <a:gd name="connsiteX9" fmla="*/ 10000 w 10000"/>
              <a:gd name="connsiteY9" fmla="*/ 2486 h 10000"/>
              <a:gd name="connsiteX10" fmla="*/ 9767 w 10000"/>
              <a:gd name="connsiteY10" fmla="*/ 2573 h 10000"/>
              <a:gd name="connsiteX11" fmla="*/ 4601 w 10000"/>
              <a:gd name="connsiteY11" fmla="*/ 2339 h 10000"/>
              <a:gd name="connsiteX12" fmla="*/ 4601 w 10000"/>
              <a:gd name="connsiteY12" fmla="*/ 506 h 10000"/>
              <a:gd name="connsiteX13" fmla="*/ 4420 w 10000"/>
              <a:gd name="connsiteY13" fmla="*/ 54 h 10000"/>
              <a:gd name="connsiteX0" fmla="*/ 4420 w 10000"/>
              <a:gd name="connsiteY0" fmla="*/ 54 h 10000"/>
              <a:gd name="connsiteX1" fmla="*/ 4076 w 10000"/>
              <a:gd name="connsiteY1" fmla="*/ 100 h 10000"/>
              <a:gd name="connsiteX2" fmla="*/ 134 w 10000"/>
              <a:gd name="connsiteY2" fmla="*/ 4579 h 10000"/>
              <a:gd name="connsiteX3" fmla="*/ 1 w 10000"/>
              <a:gd name="connsiteY3" fmla="*/ 4985 h 10000"/>
              <a:gd name="connsiteX4" fmla="*/ 133 w 10000"/>
              <a:gd name="connsiteY4" fmla="*/ 5393 h 10000"/>
              <a:gd name="connsiteX5" fmla="*/ 4075 w 10000"/>
              <a:gd name="connsiteY5" fmla="*/ 9901 h 10000"/>
              <a:gd name="connsiteX6" fmla="*/ 4419 w 10000"/>
              <a:gd name="connsiteY6" fmla="*/ 9947 h 10000"/>
              <a:gd name="connsiteX7" fmla="*/ 4601 w 10000"/>
              <a:gd name="connsiteY7" fmla="*/ 9495 h 10000"/>
              <a:gd name="connsiteX8" fmla="*/ 4601 w 10000"/>
              <a:gd name="connsiteY8" fmla="*/ 7662 h 10000"/>
              <a:gd name="connsiteX9" fmla="*/ 10000 w 10000"/>
              <a:gd name="connsiteY9" fmla="*/ 2486 h 10000"/>
              <a:gd name="connsiteX10" fmla="*/ 4601 w 10000"/>
              <a:gd name="connsiteY10" fmla="*/ 2339 h 10000"/>
              <a:gd name="connsiteX11" fmla="*/ 4601 w 10000"/>
              <a:gd name="connsiteY11" fmla="*/ 506 h 10000"/>
              <a:gd name="connsiteX12" fmla="*/ 4420 w 10000"/>
              <a:gd name="connsiteY12" fmla="*/ 54 h 10000"/>
              <a:gd name="connsiteX0" fmla="*/ 4420 w 4601"/>
              <a:gd name="connsiteY0" fmla="*/ 54 h 10000"/>
              <a:gd name="connsiteX1" fmla="*/ 4076 w 4601"/>
              <a:gd name="connsiteY1" fmla="*/ 100 h 10000"/>
              <a:gd name="connsiteX2" fmla="*/ 134 w 4601"/>
              <a:gd name="connsiteY2" fmla="*/ 4579 h 10000"/>
              <a:gd name="connsiteX3" fmla="*/ 1 w 4601"/>
              <a:gd name="connsiteY3" fmla="*/ 4985 h 10000"/>
              <a:gd name="connsiteX4" fmla="*/ 133 w 4601"/>
              <a:gd name="connsiteY4" fmla="*/ 5393 h 10000"/>
              <a:gd name="connsiteX5" fmla="*/ 4075 w 4601"/>
              <a:gd name="connsiteY5" fmla="*/ 9901 h 10000"/>
              <a:gd name="connsiteX6" fmla="*/ 4419 w 4601"/>
              <a:gd name="connsiteY6" fmla="*/ 9947 h 10000"/>
              <a:gd name="connsiteX7" fmla="*/ 4601 w 4601"/>
              <a:gd name="connsiteY7" fmla="*/ 9495 h 10000"/>
              <a:gd name="connsiteX8" fmla="*/ 4601 w 4601"/>
              <a:gd name="connsiteY8" fmla="*/ 7662 h 10000"/>
              <a:gd name="connsiteX9" fmla="*/ 4601 w 4601"/>
              <a:gd name="connsiteY9" fmla="*/ 2339 h 10000"/>
              <a:gd name="connsiteX10" fmla="*/ 4601 w 4601"/>
              <a:gd name="connsiteY10" fmla="*/ 506 h 10000"/>
              <a:gd name="connsiteX11" fmla="*/ 4420 w 4601"/>
              <a:gd name="connsiteY11" fmla="*/ 54 h 10000"/>
              <a:gd name="connsiteX0" fmla="*/ 9606 w 9999"/>
              <a:gd name="connsiteY0" fmla="*/ 54 h 10000"/>
              <a:gd name="connsiteX1" fmla="*/ 8858 w 9999"/>
              <a:gd name="connsiteY1" fmla="*/ 100 h 10000"/>
              <a:gd name="connsiteX2" fmla="*/ 290 w 9999"/>
              <a:gd name="connsiteY2" fmla="*/ 4579 h 10000"/>
              <a:gd name="connsiteX3" fmla="*/ 1 w 9999"/>
              <a:gd name="connsiteY3" fmla="*/ 4985 h 10000"/>
              <a:gd name="connsiteX4" fmla="*/ 288 w 9999"/>
              <a:gd name="connsiteY4" fmla="*/ 5393 h 10000"/>
              <a:gd name="connsiteX5" fmla="*/ 8856 w 9999"/>
              <a:gd name="connsiteY5" fmla="*/ 9901 h 10000"/>
              <a:gd name="connsiteX6" fmla="*/ 9603 w 9999"/>
              <a:gd name="connsiteY6" fmla="*/ 9947 h 10000"/>
              <a:gd name="connsiteX7" fmla="*/ 9999 w 9999"/>
              <a:gd name="connsiteY7" fmla="*/ 9495 h 10000"/>
              <a:gd name="connsiteX8" fmla="*/ 9999 w 9999"/>
              <a:gd name="connsiteY8" fmla="*/ 7662 h 10000"/>
              <a:gd name="connsiteX9" fmla="*/ 9999 w 9999"/>
              <a:gd name="connsiteY9" fmla="*/ 506 h 10000"/>
              <a:gd name="connsiteX10" fmla="*/ 9606 w 9999"/>
              <a:gd name="connsiteY10" fmla="*/ 54 h 10000"/>
              <a:gd name="connsiteX0" fmla="*/ 9607 w 10000"/>
              <a:gd name="connsiteY0" fmla="*/ 54 h 10000"/>
              <a:gd name="connsiteX1" fmla="*/ 8859 w 10000"/>
              <a:gd name="connsiteY1" fmla="*/ 100 h 10000"/>
              <a:gd name="connsiteX2" fmla="*/ 290 w 10000"/>
              <a:gd name="connsiteY2" fmla="*/ 4579 h 10000"/>
              <a:gd name="connsiteX3" fmla="*/ 1 w 10000"/>
              <a:gd name="connsiteY3" fmla="*/ 4985 h 10000"/>
              <a:gd name="connsiteX4" fmla="*/ 288 w 10000"/>
              <a:gd name="connsiteY4" fmla="*/ 5393 h 10000"/>
              <a:gd name="connsiteX5" fmla="*/ 8857 w 10000"/>
              <a:gd name="connsiteY5" fmla="*/ 9901 h 10000"/>
              <a:gd name="connsiteX6" fmla="*/ 9604 w 10000"/>
              <a:gd name="connsiteY6" fmla="*/ 9947 h 10000"/>
              <a:gd name="connsiteX7" fmla="*/ 10000 w 10000"/>
              <a:gd name="connsiteY7" fmla="*/ 9495 h 10000"/>
              <a:gd name="connsiteX8" fmla="*/ 10000 w 10000"/>
              <a:gd name="connsiteY8" fmla="*/ 506 h 10000"/>
              <a:gd name="connsiteX9" fmla="*/ 9607 w 10000"/>
              <a:gd name="connsiteY9" fmla="*/ 54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000" h="10000">
                <a:moveTo>
                  <a:pt x="9607" y="54"/>
                </a:moveTo>
                <a:cubicBezTo>
                  <a:pt x="9368" y="-32"/>
                  <a:pt x="9078" y="-14"/>
                  <a:pt x="8859" y="100"/>
                </a:cubicBezTo>
                <a:lnTo>
                  <a:pt x="290" y="4579"/>
                </a:lnTo>
                <a:cubicBezTo>
                  <a:pt x="108" y="4673"/>
                  <a:pt x="1" y="4824"/>
                  <a:pt x="1" y="4985"/>
                </a:cubicBezTo>
                <a:cubicBezTo>
                  <a:pt x="-1" y="5146"/>
                  <a:pt x="105" y="5297"/>
                  <a:pt x="288" y="5393"/>
                </a:cubicBezTo>
                <a:lnTo>
                  <a:pt x="8857" y="9901"/>
                </a:lnTo>
                <a:cubicBezTo>
                  <a:pt x="9076" y="10015"/>
                  <a:pt x="9368" y="10033"/>
                  <a:pt x="9604" y="9947"/>
                </a:cubicBezTo>
                <a:cubicBezTo>
                  <a:pt x="9846" y="9861"/>
                  <a:pt x="10000" y="9685"/>
                  <a:pt x="10000" y="9495"/>
                </a:cubicBezTo>
                <a:lnTo>
                  <a:pt x="10000" y="506"/>
                </a:lnTo>
                <a:cubicBezTo>
                  <a:pt x="10000" y="316"/>
                  <a:pt x="9848" y="140"/>
                  <a:pt x="9607" y="54"/>
                </a:cubicBezTo>
              </a:path>
            </a:pathLst>
          </a:custGeom>
          <a:solidFill>
            <a:schemeClr val="accent6"/>
          </a:solidFill>
          <a:ln>
            <a:noFill/>
          </a:ln>
          <a:effectLst>
            <a:innerShdw blurRad="50800" dist="139700" dir="16200000">
              <a:prstClr val="black">
                <a:alpha val="30000"/>
              </a:prstClr>
            </a:inn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51" name="Freeform 7">
            <a:extLst>
              <a:ext uri="{FF2B5EF4-FFF2-40B4-BE49-F238E27FC236}">
                <a16:creationId xmlns:a16="http://schemas.microsoft.com/office/drawing/2014/main" id="{9499D22E-1F34-4D3E-96A3-6AB99B921085}"/>
              </a:ext>
            </a:extLst>
          </p:cNvPr>
          <p:cNvSpPr>
            <a:spLocks/>
          </p:cNvSpPr>
          <p:nvPr/>
        </p:nvSpPr>
        <p:spPr bwMode="auto">
          <a:xfrm rot="10800000">
            <a:off x="5320183" y="1415517"/>
            <a:ext cx="977378" cy="1378087"/>
          </a:xfrm>
          <a:custGeom>
            <a:avLst/>
            <a:gdLst>
              <a:gd name="T0" fmla="*/ 4146 w 9469"/>
              <a:gd name="T1" fmla="*/ 53 h 6130"/>
              <a:gd name="T2" fmla="*/ 3823 w 9469"/>
              <a:gd name="T3" fmla="*/ 80 h 6130"/>
              <a:gd name="T4" fmla="*/ 126 w 9469"/>
              <a:gd name="T5" fmla="*/ 2808 h 6130"/>
              <a:gd name="T6" fmla="*/ 1 w 9469"/>
              <a:gd name="T7" fmla="*/ 3056 h 6130"/>
              <a:gd name="T8" fmla="*/ 125 w 9469"/>
              <a:gd name="T9" fmla="*/ 3304 h 6130"/>
              <a:gd name="T10" fmla="*/ 3822 w 9469"/>
              <a:gd name="T11" fmla="*/ 6050 h 6130"/>
              <a:gd name="T12" fmla="*/ 4145 w 9469"/>
              <a:gd name="T13" fmla="*/ 6077 h 6130"/>
              <a:gd name="T14" fmla="*/ 4315 w 9469"/>
              <a:gd name="T15" fmla="*/ 5802 h 6130"/>
              <a:gd name="T16" fmla="*/ 4315 w 9469"/>
              <a:gd name="T17" fmla="*/ 4686 h 6130"/>
              <a:gd name="T18" fmla="*/ 9160 w 9469"/>
              <a:gd name="T19" fmla="*/ 4686 h 6130"/>
              <a:gd name="T20" fmla="*/ 9379 w 9469"/>
              <a:gd name="T21" fmla="*/ 4596 h 6130"/>
              <a:gd name="T22" fmla="*/ 9469 w 9469"/>
              <a:gd name="T23" fmla="*/ 4378 h 6130"/>
              <a:gd name="T24" fmla="*/ 9469 w 9469"/>
              <a:gd name="T25" fmla="*/ 1752 h 6130"/>
              <a:gd name="T26" fmla="*/ 9379 w 9469"/>
              <a:gd name="T27" fmla="*/ 1534 h 6130"/>
              <a:gd name="T28" fmla="*/ 9160 w 9469"/>
              <a:gd name="T29" fmla="*/ 1444 h 6130"/>
              <a:gd name="T30" fmla="*/ 4315 w 9469"/>
              <a:gd name="T31" fmla="*/ 1444 h 6130"/>
              <a:gd name="T32" fmla="*/ 4315 w 9469"/>
              <a:gd name="T33" fmla="*/ 328 h 6130"/>
              <a:gd name="T34" fmla="*/ 4146 w 9469"/>
              <a:gd name="T35" fmla="*/ 53 h 6130"/>
              <a:gd name="connsiteX0" fmla="*/ 4378 w 10000"/>
              <a:gd name="connsiteY0" fmla="*/ 54 h 9935"/>
              <a:gd name="connsiteX1" fmla="*/ 4037 w 10000"/>
              <a:gd name="connsiteY1" fmla="*/ 99 h 9935"/>
              <a:gd name="connsiteX2" fmla="*/ 133 w 10000"/>
              <a:gd name="connsiteY2" fmla="*/ 4549 h 9935"/>
              <a:gd name="connsiteX3" fmla="*/ 1 w 10000"/>
              <a:gd name="connsiteY3" fmla="*/ 4953 h 9935"/>
              <a:gd name="connsiteX4" fmla="*/ 132 w 10000"/>
              <a:gd name="connsiteY4" fmla="*/ 5358 h 9935"/>
              <a:gd name="connsiteX5" fmla="*/ 4036 w 10000"/>
              <a:gd name="connsiteY5" fmla="*/ 9837 h 9935"/>
              <a:gd name="connsiteX6" fmla="*/ 4377 w 10000"/>
              <a:gd name="connsiteY6" fmla="*/ 9882 h 9935"/>
              <a:gd name="connsiteX7" fmla="*/ 4557 w 10000"/>
              <a:gd name="connsiteY7" fmla="*/ 9433 h 9935"/>
              <a:gd name="connsiteX8" fmla="*/ 4557 w 10000"/>
              <a:gd name="connsiteY8" fmla="*/ 7612 h 9935"/>
              <a:gd name="connsiteX9" fmla="*/ 9905 w 10000"/>
              <a:gd name="connsiteY9" fmla="*/ 7466 h 9935"/>
              <a:gd name="connsiteX10" fmla="*/ 10000 w 10000"/>
              <a:gd name="connsiteY10" fmla="*/ 7110 h 9935"/>
              <a:gd name="connsiteX11" fmla="*/ 10000 w 10000"/>
              <a:gd name="connsiteY11" fmla="*/ 2826 h 9935"/>
              <a:gd name="connsiteX12" fmla="*/ 9905 w 10000"/>
              <a:gd name="connsiteY12" fmla="*/ 2470 h 9935"/>
              <a:gd name="connsiteX13" fmla="*/ 9674 w 10000"/>
              <a:gd name="connsiteY13" fmla="*/ 2324 h 9935"/>
              <a:gd name="connsiteX14" fmla="*/ 4557 w 10000"/>
              <a:gd name="connsiteY14" fmla="*/ 2324 h 9935"/>
              <a:gd name="connsiteX15" fmla="*/ 4557 w 10000"/>
              <a:gd name="connsiteY15" fmla="*/ 503 h 9935"/>
              <a:gd name="connsiteX16" fmla="*/ 4378 w 10000"/>
              <a:gd name="connsiteY16" fmla="*/ 54 h 9935"/>
              <a:gd name="connsiteX0" fmla="*/ 4378 w 10334"/>
              <a:gd name="connsiteY0" fmla="*/ 54 h 10000"/>
              <a:gd name="connsiteX1" fmla="*/ 4037 w 10334"/>
              <a:gd name="connsiteY1" fmla="*/ 100 h 10000"/>
              <a:gd name="connsiteX2" fmla="*/ 133 w 10334"/>
              <a:gd name="connsiteY2" fmla="*/ 4579 h 10000"/>
              <a:gd name="connsiteX3" fmla="*/ 1 w 10334"/>
              <a:gd name="connsiteY3" fmla="*/ 4985 h 10000"/>
              <a:gd name="connsiteX4" fmla="*/ 132 w 10334"/>
              <a:gd name="connsiteY4" fmla="*/ 5393 h 10000"/>
              <a:gd name="connsiteX5" fmla="*/ 4036 w 10334"/>
              <a:gd name="connsiteY5" fmla="*/ 9901 h 10000"/>
              <a:gd name="connsiteX6" fmla="*/ 4377 w 10334"/>
              <a:gd name="connsiteY6" fmla="*/ 9947 h 10000"/>
              <a:gd name="connsiteX7" fmla="*/ 4557 w 10334"/>
              <a:gd name="connsiteY7" fmla="*/ 9495 h 10000"/>
              <a:gd name="connsiteX8" fmla="*/ 4557 w 10334"/>
              <a:gd name="connsiteY8" fmla="*/ 7662 h 10000"/>
              <a:gd name="connsiteX9" fmla="*/ 9905 w 10334"/>
              <a:gd name="connsiteY9" fmla="*/ 7515 h 10000"/>
              <a:gd name="connsiteX10" fmla="*/ 10000 w 10334"/>
              <a:gd name="connsiteY10" fmla="*/ 2844 h 10000"/>
              <a:gd name="connsiteX11" fmla="*/ 9905 w 10334"/>
              <a:gd name="connsiteY11" fmla="*/ 2486 h 10000"/>
              <a:gd name="connsiteX12" fmla="*/ 9674 w 10334"/>
              <a:gd name="connsiteY12" fmla="*/ 2339 h 10000"/>
              <a:gd name="connsiteX13" fmla="*/ 4557 w 10334"/>
              <a:gd name="connsiteY13" fmla="*/ 2339 h 10000"/>
              <a:gd name="connsiteX14" fmla="*/ 4557 w 10334"/>
              <a:gd name="connsiteY14" fmla="*/ 506 h 10000"/>
              <a:gd name="connsiteX15" fmla="*/ 4378 w 10334"/>
              <a:gd name="connsiteY15" fmla="*/ 54 h 10000"/>
              <a:gd name="connsiteX0" fmla="*/ 4378 w 10000"/>
              <a:gd name="connsiteY0" fmla="*/ 54 h 10000"/>
              <a:gd name="connsiteX1" fmla="*/ 4037 w 10000"/>
              <a:gd name="connsiteY1" fmla="*/ 100 h 10000"/>
              <a:gd name="connsiteX2" fmla="*/ 133 w 10000"/>
              <a:gd name="connsiteY2" fmla="*/ 4579 h 10000"/>
              <a:gd name="connsiteX3" fmla="*/ 1 w 10000"/>
              <a:gd name="connsiteY3" fmla="*/ 4985 h 10000"/>
              <a:gd name="connsiteX4" fmla="*/ 132 w 10000"/>
              <a:gd name="connsiteY4" fmla="*/ 5393 h 10000"/>
              <a:gd name="connsiteX5" fmla="*/ 4036 w 10000"/>
              <a:gd name="connsiteY5" fmla="*/ 9901 h 10000"/>
              <a:gd name="connsiteX6" fmla="*/ 4377 w 10000"/>
              <a:gd name="connsiteY6" fmla="*/ 9947 h 10000"/>
              <a:gd name="connsiteX7" fmla="*/ 4557 w 10000"/>
              <a:gd name="connsiteY7" fmla="*/ 9495 h 10000"/>
              <a:gd name="connsiteX8" fmla="*/ 4557 w 10000"/>
              <a:gd name="connsiteY8" fmla="*/ 7662 h 10000"/>
              <a:gd name="connsiteX9" fmla="*/ 10000 w 10000"/>
              <a:gd name="connsiteY9" fmla="*/ 2844 h 10000"/>
              <a:gd name="connsiteX10" fmla="*/ 9905 w 10000"/>
              <a:gd name="connsiteY10" fmla="*/ 2486 h 10000"/>
              <a:gd name="connsiteX11" fmla="*/ 9674 w 10000"/>
              <a:gd name="connsiteY11" fmla="*/ 2339 h 10000"/>
              <a:gd name="connsiteX12" fmla="*/ 4557 w 10000"/>
              <a:gd name="connsiteY12" fmla="*/ 2339 h 10000"/>
              <a:gd name="connsiteX13" fmla="*/ 4557 w 10000"/>
              <a:gd name="connsiteY13" fmla="*/ 506 h 10000"/>
              <a:gd name="connsiteX14" fmla="*/ 4378 w 10000"/>
              <a:gd name="connsiteY14" fmla="*/ 54 h 10000"/>
              <a:gd name="connsiteX0" fmla="*/ 4378 w 9905"/>
              <a:gd name="connsiteY0" fmla="*/ 54 h 10000"/>
              <a:gd name="connsiteX1" fmla="*/ 4037 w 9905"/>
              <a:gd name="connsiteY1" fmla="*/ 100 h 10000"/>
              <a:gd name="connsiteX2" fmla="*/ 133 w 9905"/>
              <a:gd name="connsiteY2" fmla="*/ 4579 h 10000"/>
              <a:gd name="connsiteX3" fmla="*/ 1 w 9905"/>
              <a:gd name="connsiteY3" fmla="*/ 4985 h 10000"/>
              <a:gd name="connsiteX4" fmla="*/ 132 w 9905"/>
              <a:gd name="connsiteY4" fmla="*/ 5393 h 10000"/>
              <a:gd name="connsiteX5" fmla="*/ 4036 w 9905"/>
              <a:gd name="connsiteY5" fmla="*/ 9901 h 10000"/>
              <a:gd name="connsiteX6" fmla="*/ 4377 w 9905"/>
              <a:gd name="connsiteY6" fmla="*/ 9947 h 10000"/>
              <a:gd name="connsiteX7" fmla="*/ 4557 w 9905"/>
              <a:gd name="connsiteY7" fmla="*/ 9495 h 10000"/>
              <a:gd name="connsiteX8" fmla="*/ 4557 w 9905"/>
              <a:gd name="connsiteY8" fmla="*/ 7662 h 10000"/>
              <a:gd name="connsiteX9" fmla="*/ 9905 w 9905"/>
              <a:gd name="connsiteY9" fmla="*/ 2486 h 10000"/>
              <a:gd name="connsiteX10" fmla="*/ 9674 w 9905"/>
              <a:gd name="connsiteY10" fmla="*/ 2339 h 10000"/>
              <a:gd name="connsiteX11" fmla="*/ 4557 w 9905"/>
              <a:gd name="connsiteY11" fmla="*/ 2339 h 10000"/>
              <a:gd name="connsiteX12" fmla="*/ 4557 w 9905"/>
              <a:gd name="connsiteY12" fmla="*/ 506 h 10000"/>
              <a:gd name="connsiteX13" fmla="*/ 4378 w 9905"/>
              <a:gd name="connsiteY13" fmla="*/ 54 h 10000"/>
              <a:gd name="connsiteX0" fmla="*/ 4420 w 10000"/>
              <a:gd name="connsiteY0" fmla="*/ 54 h 10000"/>
              <a:gd name="connsiteX1" fmla="*/ 4076 w 10000"/>
              <a:gd name="connsiteY1" fmla="*/ 100 h 10000"/>
              <a:gd name="connsiteX2" fmla="*/ 134 w 10000"/>
              <a:gd name="connsiteY2" fmla="*/ 4579 h 10000"/>
              <a:gd name="connsiteX3" fmla="*/ 1 w 10000"/>
              <a:gd name="connsiteY3" fmla="*/ 4985 h 10000"/>
              <a:gd name="connsiteX4" fmla="*/ 133 w 10000"/>
              <a:gd name="connsiteY4" fmla="*/ 5393 h 10000"/>
              <a:gd name="connsiteX5" fmla="*/ 4075 w 10000"/>
              <a:gd name="connsiteY5" fmla="*/ 9901 h 10000"/>
              <a:gd name="connsiteX6" fmla="*/ 4419 w 10000"/>
              <a:gd name="connsiteY6" fmla="*/ 9947 h 10000"/>
              <a:gd name="connsiteX7" fmla="*/ 4601 w 10000"/>
              <a:gd name="connsiteY7" fmla="*/ 9495 h 10000"/>
              <a:gd name="connsiteX8" fmla="*/ 4601 w 10000"/>
              <a:gd name="connsiteY8" fmla="*/ 7662 h 10000"/>
              <a:gd name="connsiteX9" fmla="*/ 10000 w 10000"/>
              <a:gd name="connsiteY9" fmla="*/ 2486 h 10000"/>
              <a:gd name="connsiteX10" fmla="*/ 9767 w 10000"/>
              <a:gd name="connsiteY10" fmla="*/ 2573 h 10000"/>
              <a:gd name="connsiteX11" fmla="*/ 4601 w 10000"/>
              <a:gd name="connsiteY11" fmla="*/ 2339 h 10000"/>
              <a:gd name="connsiteX12" fmla="*/ 4601 w 10000"/>
              <a:gd name="connsiteY12" fmla="*/ 506 h 10000"/>
              <a:gd name="connsiteX13" fmla="*/ 4420 w 10000"/>
              <a:gd name="connsiteY13" fmla="*/ 54 h 10000"/>
              <a:gd name="connsiteX0" fmla="*/ 4420 w 10000"/>
              <a:gd name="connsiteY0" fmla="*/ 54 h 10000"/>
              <a:gd name="connsiteX1" fmla="*/ 4076 w 10000"/>
              <a:gd name="connsiteY1" fmla="*/ 100 h 10000"/>
              <a:gd name="connsiteX2" fmla="*/ 134 w 10000"/>
              <a:gd name="connsiteY2" fmla="*/ 4579 h 10000"/>
              <a:gd name="connsiteX3" fmla="*/ 1 w 10000"/>
              <a:gd name="connsiteY3" fmla="*/ 4985 h 10000"/>
              <a:gd name="connsiteX4" fmla="*/ 133 w 10000"/>
              <a:gd name="connsiteY4" fmla="*/ 5393 h 10000"/>
              <a:gd name="connsiteX5" fmla="*/ 4075 w 10000"/>
              <a:gd name="connsiteY5" fmla="*/ 9901 h 10000"/>
              <a:gd name="connsiteX6" fmla="*/ 4419 w 10000"/>
              <a:gd name="connsiteY6" fmla="*/ 9947 h 10000"/>
              <a:gd name="connsiteX7" fmla="*/ 4601 w 10000"/>
              <a:gd name="connsiteY7" fmla="*/ 9495 h 10000"/>
              <a:gd name="connsiteX8" fmla="*/ 4601 w 10000"/>
              <a:gd name="connsiteY8" fmla="*/ 7662 h 10000"/>
              <a:gd name="connsiteX9" fmla="*/ 10000 w 10000"/>
              <a:gd name="connsiteY9" fmla="*/ 2486 h 10000"/>
              <a:gd name="connsiteX10" fmla="*/ 4601 w 10000"/>
              <a:gd name="connsiteY10" fmla="*/ 2339 h 10000"/>
              <a:gd name="connsiteX11" fmla="*/ 4601 w 10000"/>
              <a:gd name="connsiteY11" fmla="*/ 506 h 10000"/>
              <a:gd name="connsiteX12" fmla="*/ 4420 w 10000"/>
              <a:gd name="connsiteY12" fmla="*/ 54 h 10000"/>
              <a:gd name="connsiteX0" fmla="*/ 4420 w 4601"/>
              <a:gd name="connsiteY0" fmla="*/ 54 h 10000"/>
              <a:gd name="connsiteX1" fmla="*/ 4076 w 4601"/>
              <a:gd name="connsiteY1" fmla="*/ 100 h 10000"/>
              <a:gd name="connsiteX2" fmla="*/ 134 w 4601"/>
              <a:gd name="connsiteY2" fmla="*/ 4579 h 10000"/>
              <a:gd name="connsiteX3" fmla="*/ 1 w 4601"/>
              <a:gd name="connsiteY3" fmla="*/ 4985 h 10000"/>
              <a:gd name="connsiteX4" fmla="*/ 133 w 4601"/>
              <a:gd name="connsiteY4" fmla="*/ 5393 h 10000"/>
              <a:gd name="connsiteX5" fmla="*/ 4075 w 4601"/>
              <a:gd name="connsiteY5" fmla="*/ 9901 h 10000"/>
              <a:gd name="connsiteX6" fmla="*/ 4419 w 4601"/>
              <a:gd name="connsiteY6" fmla="*/ 9947 h 10000"/>
              <a:gd name="connsiteX7" fmla="*/ 4601 w 4601"/>
              <a:gd name="connsiteY7" fmla="*/ 9495 h 10000"/>
              <a:gd name="connsiteX8" fmla="*/ 4601 w 4601"/>
              <a:gd name="connsiteY8" fmla="*/ 7662 h 10000"/>
              <a:gd name="connsiteX9" fmla="*/ 4601 w 4601"/>
              <a:gd name="connsiteY9" fmla="*/ 2339 h 10000"/>
              <a:gd name="connsiteX10" fmla="*/ 4601 w 4601"/>
              <a:gd name="connsiteY10" fmla="*/ 506 h 10000"/>
              <a:gd name="connsiteX11" fmla="*/ 4420 w 4601"/>
              <a:gd name="connsiteY11" fmla="*/ 54 h 10000"/>
              <a:gd name="connsiteX0" fmla="*/ 9606 w 9999"/>
              <a:gd name="connsiteY0" fmla="*/ 54 h 10000"/>
              <a:gd name="connsiteX1" fmla="*/ 8858 w 9999"/>
              <a:gd name="connsiteY1" fmla="*/ 100 h 10000"/>
              <a:gd name="connsiteX2" fmla="*/ 290 w 9999"/>
              <a:gd name="connsiteY2" fmla="*/ 4579 h 10000"/>
              <a:gd name="connsiteX3" fmla="*/ 1 w 9999"/>
              <a:gd name="connsiteY3" fmla="*/ 4985 h 10000"/>
              <a:gd name="connsiteX4" fmla="*/ 288 w 9999"/>
              <a:gd name="connsiteY4" fmla="*/ 5393 h 10000"/>
              <a:gd name="connsiteX5" fmla="*/ 8856 w 9999"/>
              <a:gd name="connsiteY5" fmla="*/ 9901 h 10000"/>
              <a:gd name="connsiteX6" fmla="*/ 9603 w 9999"/>
              <a:gd name="connsiteY6" fmla="*/ 9947 h 10000"/>
              <a:gd name="connsiteX7" fmla="*/ 9999 w 9999"/>
              <a:gd name="connsiteY7" fmla="*/ 9495 h 10000"/>
              <a:gd name="connsiteX8" fmla="*/ 9999 w 9999"/>
              <a:gd name="connsiteY8" fmla="*/ 7662 h 10000"/>
              <a:gd name="connsiteX9" fmla="*/ 9999 w 9999"/>
              <a:gd name="connsiteY9" fmla="*/ 506 h 10000"/>
              <a:gd name="connsiteX10" fmla="*/ 9606 w 9999"/>
              <a:gd name="connsiteY10" fmla="*/ 54 h 10000"/>
              <a:gd name="connsiteX0" fmla="*/ 9607 w 10000"/>
              <a:gd name="connsiteY0" fmla="*/ 54 h 10000"/>
              <a:gd name="connsiteX1" fmla="*/ 8859 w 10000"/>
              <a:gd name="connsiteY1" fmla="*/ 100 h 10000"/>
              <a:gd name="connsiteX2" fmla="*/ 290 w 10000"/>
              <a:gd name="connsiteY2" fmla="*/ 4579 h 10000"/>
              <a:gd name="connsiteX3" fmla="*/ 1 w 10000"/>
              <a:gd name="connsiteY3" fmla="*/ 4985 h 10000"/>
              <a:gd name="connsiteX4" fmla="*/ 288 w 10000"/>
              <a:gd name="connsiteY4" fmla="*/ 5393 h 10000"/>
              <a:gd name="connsiteX5" fmla="*/ 8857 w 10000"/>
              <a:gd name="connsiteY5" fmla="*/ 9901 h 10000"/>
              <a:gd name="connsiteX6" fmla="*/ 9604 w 10000"/>
              <a:gd name="connsiteY6" fmla="*/ 9947 h 10000"/>
              <a:gd name="connsiteX7" fmla="*/ 10000 w 10000"/>
              <a:gd name="connsiteY7" fmla="*/ 9495 h 10000"/>
              <a:gd name="connsiteX8" fmla="*/ 10000 w 10000"/>
              <a:gd name="connsiteY8" fmla="*/ 506 h 10000"/>
              <a:gd name="connsiteX9" fmla="*/ 9607 w 10000"/>
              <a:gd name="connsiteY9" fmla="*/ 54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000" h="10000">
                <a:moveTo>
                  <a:pt x="9607" y="54"/>
                </a:moveTo>
                <a:cubicBezTo>
                  <a:pt x="9368" y="-32"/>
                  <a:pt x="9078" y="-14"/>
                  <a:pt x="8859" y="100"/>
                </a:cubicBezTo>
                <a:lnTo>
                  <a:pt x="290" y="4579"/>
                </a:lnTo>
                <a:cubicBezTo>
                  <a:pt x="108" y="4673"/>
                  <a:pt x="1" y="4824"/>
                  <a:pt x="1" y="4985"/>
                </a:cubicBezTo>
                <a:cubicBezTo>
                  <a:pt x="-1" y="5146"/>
                  <a:pt x="105" y="5297"/>
                  <a:pt x="288" y="5393"/>
                </a:cubicBezTo>
                <a:lnTo>
                  <a:pt x="8857" y="9901"/>
                </a:lnTo>
                <a:cubicBezTo>
                  <a:pt x="9076" y="10015"/>
                  <a:pt x="9368" y="10033"/>
                  <a:pt x="9604" y="9947"/>
                </a:cubicBezTo>
                <a:cubicBezTo>
                  <a:pt x="9846" y="9861"/>
                  <a:pt x="10000" y="9685"/>
                  <a:pt x="10000" y="9495"/>
                </a:cubicBezTo>
                <a:lnTo>
                  <a:pt x="10000" y="506"/>
                </a:lnTo>
                <a:cubicBezTo>
                  <a:pt x="10000" y="316"/>
                  <a:pt x="9848" y="140"/>
                  <a:pt x="9607" y="54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>
            <a:innerShdw blurRad="50800" dist="139700" dir="4800000">
              <a:prstClr val="black">
                <a:alpha val="30000"/>
              </a:prstClr>
            </a:inn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52" name="Freeform 7">
            <a:extLst>
              <a:ext uri="{FF2B5EF4-FFF2-40B4-BE49-F238E27FC236}">
                <a16:creationId xmlns:a16="http://schemas.microsoft.com/office/drawing/2014/main" id="{79B70344-B9EF-4FFE-BBBA-839EC3B3FAC6}"/>
              </a:ext>
            </a:extLst>
          </p:cNvPr>
          <p:cNvSpPr>
            <a:spLocks/>
          </p:cNvSpPr>
          <p:nvPr/>
        </p:nvSpPr>
        <p:spPr bwMode="auto">
          <a:xfrm rot="10800000">
            <a:off x="5323931" y="3489688"/>
            <a:ext cx="977378" cy="1378087"/>
          </a:xfrm>
          <a:custGeom>
            <a:avLst/>
            <a:gdLst>
              <a:gd name="T0" fmla="*/ 4146 w 9469"/>
              <a:gd name="T1" fmla="*/ 53 h 6130"/>
              <a:gd name="T2" fmla="*/ 3823 w 9469"/>
              <a:gd name="T3" fmla="*/ 80 h 6130"/>
              <a:gd name="T4" fmla="*/ 126 w 9469"/>
              <a:gd name="T5" fmla="*/ 2808 h 6130"/>
              <a:gd name="T6" fmla="*/ 1 w 9469"/>
              <a:gd name="T7" fmla="*/ 3056 h 6130"/>
              <a:gd name="T8" fmla="*/ 125 w 9469"/>
              <a:gd name="T9" fmla="*/ 3304 h 6130"/>
              <a:gd name="T10" fmla="*/ 3822 w 9469"/>
              <a:gd name="T11" fmla="*/ 6050 h 6130"/>
              <a:gd name="T12" fmla="*/ 4145 w 9469"/>
              <a:gd name="T13" fmla="*/ 6077 h 6130"/>
              <a:gd name="T14" fmla="*/ 4315 w 9469"/>
              <a:gd name="T15" fmla="*/ 5802 h 6130"/>
              <a:gd name="T16" fmla="*/ 4315 w 9469"/>
              <a:gd name="T17" fmla="*/ 4686 h 6130"/>
              <a:gd name="T18" fmla="*/ 9160 w 9469"/>
              <a:gd name="T19" fmla="*/ 4686 h 6130"/>
              <a:gd name="T20" fmla="*/ 9379 w 9469"/>
              <a:gd name="T21" fmla="*/ 4596 h 6130"/>
              <a:gd name="T22" fmla="*/ 9469 w 9469"/>
              <a:gd name="T23" fmla="*/ 4378 h 6130"/>
              <a:gd name="T24" fmla="*/ 9469 w 9469"/>
              <a:gd name="T25" fmla="*/ 1752 h 6130"/>
              <a:gd name="T26" fmla="*/ 9379 w 9469"/>
              <a:gd name="T27" fmla="*/ 1534 h 6130"/>
              <a:gd name="T28" fmla="*/ 9160 w 9469"/>
              <a:gd name="T29" fmla="*/ 1444 h 6130"/>
              <a:gd name="T30" fmla="*/ 4315 w 9469"/>
              <a:gd name="T31" fmla="*/ 1444 h 6130"/>
              <a:gd name="T32" fmla="*/ 4315 w 9469"/>
              <a:gd name="T33" fmla="*/ 328 h 6130"/>
              <a:gd name="T34" fmla="*/ 4146 w 9469"/>
              <a:gd name="T35" fmla="*/ 53 h 6130"/>
              <a:gd name="connsiteX0" fmla="*/ 4378 w 10000"/>
              <a:gd name="connsiteY0" fmla="*/ 54 h 9935"/>
              <a:gd name="connsiteX1" fmla="*/ 4037 w 10000"/>
              <a:gd name="connsiteY1" fmla="*/ 99 h 9935"/>
              <a:gd name="connsiteX2" fmla="*/ 133 w 10000"/>
              <a:gd name="connsiteY2" fmla="*/ 4549 h 9935"/>
              <a:gd name="connsiteX3" fmla="*/ 1 w 10000"/>
              <a:gd name="connsiteY3" fmla="*/ 4953 h 9935"/>
              <a:gd name="connsiteX4" fmla="*/ 132 w 10000"/>
              <a:gd name="connsiteY4" fmla="*/ 5358 h 9935"/>
              <a:gd name="connsiteX5" fmla="*/ 4036 w 10000"/>
              <a:gd name="connsiteY5" fmla="*/ 9837 h 9935"/>
              <a:gd name="connsiteX6" fmla="*/ 4377 w 10000"/>
              <a:gd name="connsiteY6" fmla="*/ 9882 h 9935"/>
              <a:gd name="connsiteX7" fmla="*/ 4557 w 10000"/>
              <a:gd name="connsiteY7" fmla="*/ 9433 h 9935"/>
              <a:gd name="connsiteX8" fmla="*/ 4557 w 10000"/>
              <a:gd name="connsiteY8" fmla="*/ 7612 h 9935"/>
              <a:gd name="connsiteX9" fmla="*/ 9905 w 10000"/>
              <a:gd name="connsiteY9" fmla="*/ 7466 h 9935"/>
              <a:gd name="connsiteX10" fmla="*/ 10000 w 10000"/>
              <a:gd name="connsiteY10" fmla="*/ 7110 h 9935"/>
              <a:gd name="connsiteX11" fmla="*/ 10000 w 10000"/>
              <a:gd name="connsiteY11" fmla="*/ 2826 h 9935"/>
              <a:gd name="connsiteX12" fmla="*/ 9905 w 10000"/>
              <a:gd name="connsiteY12" fmla="*/ 2470 h 9935"/>
              <a:gd name="connsiteX13" fmla="*/ 9674 w 10000"/>
              <a:gd name="connsiteY13" fmla="*/ 2324 h 9935"/>
              <a:gd name="connsiteX14" fmla="*/ 4557 w 10000"/>
              <a:gd name="connsiteY14" fmla="*/ 2324 h 9935"/>
              <a:gd name="connsiteX15" fmla="*/ 4557 w 10000"/>
              <a:gd name="connsiteY15" fmla="*/ 503 h 9935"/>
              <a:gd name="connsiteX16" fmla="*/ 4378 w 10000"/>
              <a:gd name="connsiteY16" fmla="*/ 54 h 9935"/>
              <a:gd name="connsiteX0" fmla="*/ 4378 w 10334"/>
              <a:gd name="connsiteY0" fmla="*/ 54 h 10000"/>
              <a:gd name="connsiteX1" fmla="*/ 4037 w 10334"/>
              <a:gd name="connsiteY1" fmla="*/ 100 h 10000"/>
              <a:gd name="connsiteX2" fmla="*/ 133 w 10334"/>
              <a:gd name="connsiteY2" fmla="*/ 4579 h 10000"/>
              <a:gd name="connsiteX3" fmla="*/ 1 w 10334"/>
              <a:gd name="connsiteY3" fmla="*/ 4985 h 10000"/>
              <a:gd name="connsiteX4" fmla="*/ 132 w 10334"/>
              <a:gd name="connsiteY4" fmla="*/ 5393 h 10000"/>
              <a:gd name="connsiteX5" fmla="*/ 4036 w 10334"/>
              <a:gd name="connsiteY5" fmla="*/ 9901 h 10000"/>
              <a:gd name="connsiteX6" fmla="*/ 4377 w 10334"/>
              <a:gd name="connsiteY6" fmla="*/ 9947 h 10000"/>
              <a:gd name="connsiteX7" fmla="*/ 4557 w 10334"/>
              <a:gd name="connsiteY7" fmla="*/ 9495 h 10000"/>
              <a:gd name="connsiteX8" fmla="*/ 4557 w 10334"/>
              <a:gd name="connsiteY8" fmla="*/ 7662 h 10000"/>
              <a:gd name="connsiteX9" fmla="*/ 9905 w 10334"/>
              <a:gd name="connsiteY9" fmla="*/ 7515 h 10000"/>
              <a:gd name="connsiteX10" fmla="*/ 10000 w 10334"/>
              <a:gd name="connsiteY10" fmla="*/ 2844 h 10000"/>
              <a:gd name="connsiteX11" fmla="*/ 9905 w 10334"/>
              <a:gd name="connsiteY11" fmla="*/ 2486 h 10000"/>
              <a:gd name="connsiteX12" fmla="*/ 9674 w 10334"/>
              <a:gd name="connsiteY12" fmla="*/ 2339 h 10000"/>
              <a:gd name="connsiteX13" fmla="*/ 4557 w 10334"/>
              <a:gd name="connsiteY13" fmla="*/ 2339 h 10000"/>
              <a:gd name="connsiteX14" fmla="*/ 4557 w 10334"/>
              <a:gd name="connsiteY14" fmla="*/ 506 h 10000"/>
              <a:gd name="connsiteX15" fmla="*/ 4378 w 10334"/>
              <a:gd name="connsiteY15" fmla="*/ 54 h 10000"/>
              <a:gd name="connsiteX0" fmla="*/ 4378 w 10000"/>
              <a:gd name="connsiteY0" fmla="*/ 54 h 10000"/>
              <a:gd name="connsiteX1" fmla="*/ 4037 w 10000"/>
              <a:gd name="connsiteY1" fmla="*/ 100 h 10000"/>
              <a:gd name="connsiteX2" fmla="*/ 133 w 10000"/>
              <a:gd name="connsiteY2" fmla="*/ 4579 h 10000"/>
              <a:gd name="connsiteX3" fmla="*/ 1 w 10000"/>
              <a:gd name="connsiteY3" fmla="*/ 4985 h 10000"/>
              <a:gd name="connsiteX4" fmla="*/ 132 w 10000"/>
              <a:gd name="connsiteY4" fmla="*/ 5393 h 10000"/>
              <a:gd name="connsiteX5" fmla="*/ 4036 w 10000"/>
              <a:gd name="connsiteY5" fmla="*/ 9901 h 10000"/>
              <a:gd name="connsiteX6" fmla="*/ 4377 w 10000"/>
              <a:gd name="connsiteY6" fmla="*/ 9947 h 10000"/>
              <a:gd name="connsiteX7" fmla="*/ 4557 w 10000"/>
              <a:gd name="connsiteY7" fmla="*/ 9495 h 10000"/>
              <a:gd name="connsiteX8" fmla="*/ 4557 w 10000"/>
              <a:gd name="connsiteY8" fmla="*/ 7662 h 10000"/>
              <a:gd name="connsiteX9" fmla="*/ 10000 w 10000"/>
              <a:gd name="connsiteY9" fmla="*/ 2844 h 10000"/>
              <a:gd name="connsiteX10" fmla="*/ 9905 w 10000"/>
              <a:gd name="connsiteY10" fmla="*/ 2486 h 10000"/>
              <a:gd name="connsiteX11" fmla="*/ 9674 w 10000"/>
              <a:gd name="connsiteY11" fmla="*/ 2339 h 10000"/>
              <a:gd name="connsiteX12" fmla="*/ 4557 w 10000"/>
              <a:gd name="connsiteY12" fmla="*/ 2339 h 10000"/>
              <a:gd name="connsiteX13" fmla="*/ 4557 w 10000"/>
              <a:gd name="connsiteY13" fmla="*/ 506 h 10000"/>
              <a:gd name="connsiteX14" fmla="*/ 4378 w 10000"/>
              <a:gd name="connsiteY14" fmla="*/ 54 h 10000"/>
              <a:gd name="connsiteX0" fmla="*/ 4378 w 9905"/>
              <a:gd name="connsiteY0" fmla="*/ 54 h 10000"/>
              <a:gd name="connsiteX1" fmla="*/ 4037 w 9905"/>
              <a:gd name="connsiteY1" fmla="*/ 100 h 10000"/>
              <a:gd name="connsiteX2" fmla="*/ 133 w 9905"/>
              <a:gd name="connsiteY2" fmla="*/ 4579 h 10000"/>
              <a:gd name="connsiteX3" fmla="*/ 1 w 9905"/>
              <a:gd name="connsiteY3" fmla="*/ 4985 h 10000"/>
              <a:gd name="connsiteX4" fmla="*/ 132 w 9905"/>
              <a:gd name="connsiteY4" fmla="*/ 5393 h 10000"/>
              <a:gd name="connsiteX5" fmla="*/ 4036 w 9905"/>
              <a:gd name="connsiteY5" fmla="*/ 9901 h 10000"/>
              <a:gd name="connsiteX6" fmla="*/ 4377 w 9905"/>
              <a:gd name="connsiteY6" fmla="*/ 9947 h 10000"/>
              <a:gd name="connsiteX7" fmla="*/ 4557 w 9905"/>
              <a:gd name="connsiteY7" fmla="*/ 9495 h 10000"/>
              <a:gd name="connsiteX8" fmla="*/ 4557 w 9905"/>
              <a:gd name="connsiteY8" fmla="*/ 7662 h 10000"/>
              <a:gd name="connsiteX9" fmla="*/ 9905 w 9905"/>
              <a:gd name="connsiteY9" fmla="*/ 2486 h 10000"/>
              <a:gd name="connsiteX10" fmla="*/ 9674 w 9905"/>
              <a:gd name="connsiteY10" fmla="*/ 2339 h 10000"/>
              <a:gd name="connsiteX11" fmla="*/ 4557 w 9905"/>
              <a:gd name="connsiteY11" fmla="*/ 2339 h 10000"/>
              <a:gd name="connsiteX12" fmla="*/ 4557 w 9905"/>
              <a:gd name="connsiteY12" fmla="*/ 506 h 10000"/>
              <a:gd name="connsiteX13" fmla="*/ 4378 w 9905"/>
              <a:gd name="connsiteY13" fmla="*/ 54 h 10000"/>
              <a:gd name="connsiteX0" fmla="*/ 4420 w 10000"/>
              <a:gd name="connsiteY0" fmla="*/ 54 h 10000"/>
              <a:gd name="connsiteX1" fmla="*/ 4076 w 10000"/>
              <a:gd name="connsiteY1" fmla="*/ 100 h 10000"/>
              <a:gd name="connsiteX2" fmla="*/ 134 w 10000"/>
              <a:gd name="connsiteY2" fmla="*/ 4579 h 10000"/>
              <a:gd name="connsiteX3" fmla="*/ 1 w 10000"/>
              <a:gd name="connsiteY3" fmla="*/ 4985 h 10000"/>
              <a:gd name="connsiteX4" fmla="*/ 133 w 10000"/>
              <a:gd name="connsiteY4" fmla="*/ 5393 h 10000"/>
              <a:gd name="connsiteX5" fmla="*/ 4075 w 10000"/>
              <a:gd name="connsiteY5" fmla="*/ 9901 h 10000"/>
              <a:gd name="connsiteX6" fmla="*/ 4419 w 10000"/>
              <a:gd name="connsiteY6" fmla="*/ 9947 h 10000"/>
              <a:gd name="connsiteX7" fmla="*/ 4601 w 10000"/>
              <a:gd name="connsiteY7" fmla="*/ 9495 h 10000"/>
              <a:gd name="connsiteX8" fmla="*/ 4601 w 10000"/>
              <a:gd name="connsiteY8" fmla="*/ 7662 h 10000"/>
              <a:gd name="connsiteX9" fmla="*/ 10000 w 10000"/>
              <a:gd name="connsiteY9" fmla="*/ 2486 h 10000"/>
              <a:gd name="connsiteX10" fmla="*/ 9767 w 10000"/>
              <a:gd name="connsiteY10" fmla="*/ 2573 h 10000"/>
              <a:gd name="connsiteX11" fmla="*/ 4601 w 10000"/>
              <a:gd name="connsiteY11" fmla="*/ 2339 h 10000"/>
              <a:gd name="connsiteX12" fmla="*/ 4601 w 10000"/>
              <a:gd name="connsiteY12" fmla="*/ 506 h 10000"/>
              <a:gd name="connsiteX13" fmla="*/ 4420 w 10000"/>
              <a:gd name="connsiteY13" fmla="*/ 54 h 10000"/>
              <a:gd name="connsiteX0" fmla="*/ 4420 w 10000"/>
              <a:gd name="connsiteY0" fmla="*/ 54 h 10000"/>
              <a:gd name="connsiteX1" fmla="*/ 4076 w 10000"/>
              <a:gd name="connsiteY1" fmla="*/ 100 h 10000"/>
              <a:gd name="connsiteX2" fmla="*/ 134 w 10000"/>
              <a:gd name="connsiteY2" fmla="*/ 4579 h 10000"/>
              <a:gd name="connsiteX3" fmla="*/ 1 w 10000"/>
              <a:gd name="connsiteY3" fmla="*/ 4985 h 10000"/>
              <a:gd name="connsiteX4" fmla="*/ 133 w 10000"/>
              <a:gd name="connsiteY4" fmla="*/ 5393 h 10000"/>
              <a:gd name="connsiteX5" fmla="*/ 4075 w 10000"/>
              <a:gd name="connsiteY5" fmla="*/ 9901 h 10000"/>
              <a:gd name="connsiteX6" fmla="*/ 4419 w 10000"/>
              <a:gd name="connsiteY6" fmla="*/ 9947 h 10000"/>
              <a:gd name="connsiteX7" fmla="*/ 4601 w 10000"/>
              <a:gd name="connsiteY7" fmla="*/ 9495 h 10000"/>
              <a:gd name="connsiteX8" fmla="*/ 4601 w 10000"/>
              <a:gd name="connsiteY8" fmla="*/ 7662 h 10000"/>
              <a:gd name="connsiteX9" fmla="*/ 10000 w 10000"/>
              <a:gd name="connsiteY9" fmla="*/ 2486 h 10000"/>
              <a:gd name="connsiteX10" fmla="*/ 4601 w 10000"/>
              <a:gd name="connsiteY10" fmla="*/ 2339 h 10000"/>
              <a:gd name="connsiteX11" fmla="*/ 4601 w 10000"/>
              <a:gd name="connsiteY11" fmla="*/ 506 h 10000"/>
              <a:gd name="connsiteX12" fmla="*/ 4420 w 10000"/>
              <a:gd name="connsiteY12" fmla="*/ 54 h 10000"/>
              <a:gd name="connsiteX0" fmla="*/ 4420 w 4601"/>
              <a:gd name="connsiteY0" fmla="*/ 54 h 10000"/>
              <a:gd name="connsiteX1" fmla="*/ 4076 w 4601"/>
              <a:gd name="connsiteY1" fmla="*/ 100 h 10000"/>
              <a:gd name="connsiteX2" fmla="*/ 134 w 4601"/>
              <a:gd name="connsiteY2" fmla="*/ 4579 h 10000"/>
              <a:gd name="connsiteX3" fmla="*/ 1 w 4601"/>
              <a:gd name="connsiteY3" fmla="*/ 4985 h 10000"/>
              <a:gd name="connsiteX4" fmla="*/ 133 w 4601"/>
              <a:gd name="connsiteY4" fmla="*/ 5393 h 10000"/>
              <a:gd name="connsiteX5" fmla="*/ 4075 w 4601"/>
              <a:gd name="connsiteY5" fmla="*/ 9901 h 10000"/>
              <a:gd name="connsiteX6" fmla="*/ 4419 w 4601"/>
              <a:gd name="connsiteY6" fmla="*/ 9947 h 10000"/>
              <a:gd name="connsiteX7" fmla="*/ 4601 w 4601"/>
              <a:gd name="connsiteY7" fmla="*/ 9495 h 10000"/>
              <a:gd name="connsiteX8" fmla="*/ 4601 w 4601"/>
              <a:gd name="connsiteY8" fmla="*/ 7662 h 10000"/>
              <a:gd name="connsiteX9" fmla="*/ 4601 w 4601"/>
              <a:gd name="connsiteY9" fmla="*/ 2339 h 10000"/>
              <a:gd name="connsiteX10" fmla="*/ 4601 w 4601"/>
              <a:gd name="connsiteY10" fmla="*/ 506 h 10000"/>
              <a:gd name="connsiteX11" fmla="*/ 4420 w 4601"/>
              <a:gd name="connsiteY11" fmla="*/ 54 h 10000"/>
              <a:gd name="connsiteX0" fmla="*/ 9606 w 9999"/>
              <a:gd name="connsiteY0" fmla="*/ 54 h 10000"/>
              <a:gd name="connsiteX1" fmla="*/ 8858 w 9999"/>
              <a:gd name="connsiteY1" fmla="*/ 100 h 10000"/>
              <a:gd name="connsiteX2" fmla="*/ 290 w 9999"/>
              <a:gd name="connsiteY2" fmla="*/ 4579 h 10000"/>
              <a:gd name="connsiteX3" fmla="*/ 1 w 9999"/>
              <a:gd name="connsiteY3" fmla="*/ 4985 h 10000"/>
              <a:gd name="connsiteX4" fmla="*/ 288 w 9999"/>
              <a:gd name="connsiteY4" fmla="*/ 5393 h 10000"/>
              <a:gd name="connsiteX5" fmla="*/ 8856 w 9999"/>
              <a:gd name="connsiteY5" fmla="*/ 9901 h 10000"/>
              <a:gd name="connsiteX6" fmla="*/ 9603 w 9999"/>
              <a:gd name="connsiteY6" fmla="*/ 9947 h 10000"/>
              <a:gd name="connsiteX7" fmla="*/ 9999 w 9999"/>
              <a:gd name="connsiteY7" fmla="*/ 9495 h 10000"/>
              <a:gd name="connsiteX8" fmla="*/ 9999 w 9999"/>
              <a:gd name="connsiteY8" fmla="*/ 7662 h 10000"/>
              <a:gd name="connsiteX9" fmla="*/ 9999 w 9999"/>
              <a:gd name="connsiteY9" fmla="*/ 506 h 10000"/>
              <a:gd name="connsiteX10" fmla="*/ 9606 w 9999"/>
              <a:gd name="connsiteY10" fmla="*/ 54 h 10000"/>
              <a:gd name="connsiteX0" fmla="*/ 9607 w 10000"/>
              <a:gd name="connsiteY0" fmla="*/ 54 h 10000"/>
              <a:gd name="connsiteX1" fmla="*/ 8859 w 10000"/>
              <a:gd name="connsiteY1" fmla="*/ 100 h 10000"/>
              <a:gd name="connsiteX2" fmla="*/ 290 w 10000"/>
              <a:gd name="connsiteY2" fmla="*/ 4579 h 10000"/>
              <a:gd name="connsiteX3" fmla="*/ 1 w 10000"/>
              <a:gd name="connsiteY3" fmla="*/ 4985 h 10000"/>
              <a:gd name="connsiteX4" fmla="*/ 288 w 10000"/>
              <a:gd name="connsiteY4" fmla="*/ 5393 h 10000"/>
              <a:gd name="connsiteX5" fmla="*/ 8857 w 10000"/>
              <a:gd name="connsiteY5" fmla="*/ 9901 h 10000"/>
              <a:gd name="connsiteX6" fmla="*/ 9604 w 10000"/>
              <a:gd name="connsiteY6" fmla="*/ 9947 h 10000"/>
              <a:gd name="connsiteX7" fmla="*/ 10000 w 10000"/>
              <a:gd name="connsiteY7" fmla="*/ 9495 h 10000"/>
              <a:gd name="connsiteX8" fmla="*/ 10000 w 10000"/>
              <a:gd name="connsiteY8" fmla="*/ 506 h 10000"/>
              <a:gd name="connsiteX9" fmla="*/ 9607 w 10000"/>
              <a:gd name="connsiteY9" fmla="*/ 54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000" h="10000">
                <a:moveTo>
                  <a:pt x="9607" y="54"/>
                </a:moveTo>
                <a:cubicBezTo>
                  <a:pt x="9368" y="-32"/>
                  <a:pt x="9078" y="-14"/>
                  <a:pt x="8859" y="100"/>
                </a:cubicBezTo>
                <a:lnTo>
                  <a:pt x="290" y="4579"/>
                </a:lnTo>
                <a:cubicBezTo>
                  <a:pt x="108" y="4673"/>
                  <a:pt x="1" y="4824"/>
                  <a:pt x="1" y="4985"/>
                </a:cubicBezTo>
                <a:cubicBezTo>
                  <a:pt x="-1" y="5146"/>
                  <a:pt x="105" y="5297"/>
                  <a:pt x="288" y="5393"/>
                </a:cubicBezTo>
                <a:lnTo>
                  <a:pt x="8857" y="9901"/>
                </a:lnTo>
                <a:cubicBezTo>
                  <a:pt x="9076" y="10015"/>
                  <a:pt x="9368" y="10033"/>
                  <a:pt x="9604" y="9947"/>
                </a:cubicBezTo>
                <a:cubicBezTo>
                  <a:pt x="9846" y="9861"/>
                  <a:pt x="10000" y="9685"/>
                  <a:pt x="10000" y="9495"/>
                </a:cubicBezTo>
                <a:lnTo>
                  <a:pt x="10000" y="506"/>
                </a:lnTo>
                <a:cubicBezTo>
                  <a:pt x="10000" y="316"/>
                  <a:pt x="9848" y="140"/>
                  <a:pt x="9607" y="54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>
            <a:innerShdw blurRad="50800" dist="139700" dir="4800000">
              <a:prstClr val="black">
                <a:alpha val="30000"/>
              </a:prstClr>
            </a:inn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041672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8565</TotalTime>
  <Words>366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Opposite Arrow List for PowerPoint</vt:lpstr>
      <vt:lpstr>Opposite Arrow List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Opposite Arrow List for PowerPoint</dc:title>
  <dc:creator>PresentationGO.com</dc:creator>
  <dc:description>© Copyright PresentationGO.com</dc:description>
  <dcterms:created xsi:type="dcterms:W3CDTF">2014-11-26T05:14:11Z</dcterms:created>
  <dcterms:modified xsi:type="dcterms:W3CDTF">2018-12-15T02:59:40Z</dcterms:modified>
  <cp:category>Text &amp; Tables</cp:category>
</cp:coreProperties>
</file>