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Opposite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ED534A-791E-4221-913E-C8A0A4063598}"/>
              </a:ext>
            </a:extLst>
          </p:cNvPr>
          <p:cNvGrpSpPr/>
          <p:nvPr/>
        </p:nvGrpSpPr>
        <p:grpSpPr>
          <a:xfrm>
            <a:off x="2231904" y="1634961"/>
            <a:ext cx="4680192" cy="3588078"/>
            <a:chOff x="15252700" y="2260599"/>
            <a:chExt cx="2662083" cy="20408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C1B7268-7F09-41E5-9D91-58402BF1D9A1}"/>
                </a:ext>
              </a:extLst>
            </p:cNvPr>
            <p:cNvSpPr/>
            <p:nvPr/>
          </p:nvSpPr>
          <p:spPr>
            <a:xfrm>
              <a:off x="16154399" y="3873499"/>
              <a:ext cx="857252" cy="42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8" y="21600"/>
                  </a:moveTo>
                  <a:lnTo>
                    <a:pt x="6880" y="21600"/>
                  </a:lnTo>
                  <a:cubicBezTo>
                    <a:pt x="3072" y="21600"/>
                    <a:pt x="0" y="15447"/>
                    <a:pt x="0" y="7820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7820"/>
                  </a:lnTo>
                  <a:cubicBezTo>
                    <a:pt x="21600" y="15447"/>
                    <a:pt x="18496" y="21600"/>
                    <a:pt x="14688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46456C7-745B-4774-BEE3-C4A4B666BB72}"/>
                </a:ext>
              </a:extLst>
            </p:cNvPr>
            <p:cNvSpPr/>
            <p:nvPr/>
          </p:nvSpPr>
          <p:spPr>
            <a:xfrm>
              <a:off x="15252700" y="2260599"/>
              <a:ext cx="1903127" cy="111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5" extrusionOk="0">
                  <a:moveTo>
                    <a:pt x="21356" y="7200"/>
                  </a:moveTo>
                  <a:lnTo>
                    <a:pt x="15154" y="74"/>
                  </a:lnTo>
                  <a:cubicBezTo>
                    <a:pt x="15068" y="-25"/>
                    <a:pt x="14968" y="-25"/>
                    <a:pt x="14882" y="74"/>
                  </a:cubicBezTo>
                  <a:lnTo>
                    <a:pt x="8680" y="7200"/>
                  </a:lnTo>
                  <a:cubicBezTo>
                    <a:pt x="8480" y="7422"/>
                    <a:pt x="8580" y="7989"/>
                    <a:pt x="8823" y="7989"/>
                  </a:cubicBezTo>
                  <a:lnTo>
                    <a:pt x="9955" y="7989"/>
                  </a:lnTo>
                  <a:cubicBezTo>
                    <a:pt x="10098" y="7989"/>
                    <a:pt x="10198" y="8186"/>
                    <a:pt x="10198" y="8408"/>
                  </a:cubicBezTo>
                  <a:lnTo>
                    <a:pt x="10198" y="12156"/>
                  </a:lnTo>
                  <a:lnTo>
                    <a:pt x="3753" y="12156"/>
                  </a:lnTo>
                  <a:lnTo>
                    <a:pt x="3753" y="10923"/>
                  </a:lnTo>
                  <a:cubicBezTo>
                    <a:pt x="3753" y="10652"/>
                    <a:pt x="3681" y="10380"/>
                    <a:pt x="3538" y="10257"/>
                  </a:cubicBezTo>
                  <a:cubicBezTo>
                    <a:pt x="3366" y="10085"/>
                    <a:pt x="3151" y="10134"/>
                    <a:pt x="3008" y="10380"/>
                  </a:cubicBezTo>
                  <a:lnTo>
                    <a:pt x="129" y="15337"/>
                  </a:lnTo>
                  <a:cubicBezTo>
                    <a:pt x="-43" y="15633"/>
                    <a:pt x="-43" y="16101"/>
                    <a:pt x="129" y="16397"/>
                  </a:cubicBezTo>
                  <a:lnTo>
                    <a:pt x="3008" y="21353"/>
                  </a:lnTo>
                  <a:cubicBezTo>
                    <a:pt x="3094" y="21501"/>
                    <a:pt x="3194" y="21575"/>
                    <a:pt x="3309" y="21575"/>
                  </a:cubicBezTo>
                  <a:cubicBezTo>
                    <a:pt x="3380" y="21575"/>
                    <a:pt x="3452" y="21550"/>
                    <a:pt x="3524" y="21476"/>
                  </a:cubicBezTo>
                  <a:cubicBezTo>
                    <a:pt x="3667" y="21353"/>
                    <a:pt x="3738" y="21082"/>
                    <a:pt x="3738" y="20811"/>
                  </a:cubicBezTo>
                  <a:lnTo>
                    <a:pt x="3738" y="19578"/>
                  </a:lnTo>
                  <a:lnTo>
                    <a:pt x="9826" y="19578"/>
                  </a:lnTo>
                  <a:lnTo>
                    <a:pt x="9826" y="18616"/>
                  </a:lnTo>
                  <a:lnTo>
                    <a:pt x="3610" y="18616"/>
                  </a:lnTo>
                  <a:cubicBezTo>
                    <a:pt x="3366" y="18616"/>
                    <a:pt x="3180" y="18961"/>
                    <a:pt x="3180" y="19356"/>
                  </a:cubicBezTo>
                  <a:lnTo>
                    <a:pt x="3180" y="20293"/>
                  </a:lnTo>
                  <a:lnTo>
                    <a:pt x="616" y="15879"/>
                  </a:lnTo>
                  <a:lnTo>
                    <a:pt x="3180" y="11465"/>
                  </a:lnTo>
                  <a:lnTo>
                    <a:pt x="3180" y="12402"/>
                  </a:lnTo>
                  <a:cubicBezTo>
                    <a:pt x="3180" y="12822"/>
                    <a:pt x="3380" y="13142"/>
                    <a:pt x="3610" y="13142"/>
                  </a:cubicBezTo>
                  <a:lnTo>
                    <a:pt x="18019" y="13142"/>
                  </a:lnTo>
                  <a:cubicBezTo>
                    <a:pt x="19036" y="13142"/>
                    <a:pt x="19852" y="11737"/>
                    <a:pt x="19852" y="9986"/>
                  </a:cubicBezTo>
                  <a:lnTo>
                    <a:pt x="19852" y="8408"/>
                  </a:lnTo>
                  <a:cubicBezTo>
                    <a:pt x="19852" y="8161"/>
                    <a:pt x="19967" y="7989"/>
                    <a:pt x="20096" y="7989"/>
                  </a:cubicBezTo>
                  <a:lnTo>
                    <a:pt x="21228" y="7989"/>
                  </a:lnTo>
                  <a:cubicBezTo>
                    <a:pt x="21457" y="7989"/>
                    <a:pt x="21557" y="7446"/>
                    <a:pt x="21356" y="72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E0447E9-49B0-4F33-A3E4-6B9D6D274AB8}"/>
                </a:ext>
              </a:extLst>
            </p:cNvPr>
            <p:cNvSpPr/>
            <p:nvPr/>
          </p:nvSpPr>
          <p:spPr>
            <a:xfrm>
              <a:off x="16154399" y="3213100"/>
              <a:ext cx="1760384" cy="81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5" extrusionOk="0">
                  <a:moveTo>
                    <a:pt x="21413" y="13100"/>
                  </a:moveTo>
                  <a:lnTo>
                    <a:pt x="18288" y="6400"/>
                  </a:lnTo>
                  <a:cubicBezTo>
                    <a:pt x="18194" y="6200"/>
                    <a:pt x="18086" y="6100"/>
                    <a:pt x="17961" y="6100"/>
                  </a:cubicBezTo>
                  <a:cubicBezTo>
                    <a:pt x="17883" y="6100"/>
                    <a:pt x="17806" y="6133"/>
                    <a:pt x="17728" y="6233"/>
                  </a:cubicBezTo>
                  <a:cubicBezTo>
                    <a:pt x="17572" y="6400"/>
                    <a:pt x="17495" y="6767"/>
                    <a:pt x="17495" y="7133"/>
                  </a:cubicBezTo>
                  <a:lnTo>
                    <a:pt x="17495" y="8800"/>
                  </a:lnTo>
                  <a:lnTo>
                    <a:pt x="10497" y="8800"/>
                  </a:lnTo>
                  <a:lnTo>
                    <a:pt x="10497" y="0"/>
                  </a:lnTo>
                  <a:lnTo>
                    <a:pt x="0" y="0"/>
                  </a:lnTo>
                  <a:lnTo>
                    <a:pt x="0" y="5833"/>
                  </a:lnTo>
                  <a:cubicBezTo>
                    <a:pt x="0" y="8200"/>
                    <a:pt x="886" y="10100"/>
                    <a:pt x="1991" y="10100"/>
                  </a:cubicBezTo>
                  <a:lnTo>
                    <a:pt x="17635" y="10100"/>
                  </a:lnTo>
                  <a:cubicBezTo>
                    <a:pt x="17899" y="10100"/>
                    <a:pt x="18101" y="9633"/>
                    <a:pt x="18101" y="9100"/>
                  </a:cubicBezTo>
                  <a:lnTo>
                    <a:pt x="18101" y="7833"/>
                  </a:lnTo>
                  <a:lnTo>
                    <a:pt x="20885" y="13800"/>
                  </a:lnTo>
                  <a:lnTo>
                    <a:pt x="18101" y="19767"/>
                  </a:lnTo>
                  <a:lnTo>
                    <a:pt x="18101" y="18500"/>
                  </a:lnTo>
                  <a:cubicBezTo>
                    <a:pt x="18101" y="17933"/>
                    <a:pt x="17883" y="17500"/>
                    <a:pt x="17635" y="17500"/>
                  </a:cubicBezTo>
                  <a:lnTo>
                    <a:pt x="10886" y="17500"/>
                  </a:lnTo>
                  <a:lnTo>
                    <a:pt x="10886" y="18800"/>
                  </a:lnTo>
                  <a:lnTo>
                    <a:pt x="17495" y="18800"/>
                  </a:lnTo>
                  <a:lnTo>
                    <a:pt x="17495" y="20467"/>
                  </a:lnTo>
                  <a:cubicBezTo>
                    <a:pt x="17495" y="20833"/>
                    <a:pt x="17572" y="21200"/>
                    <a:pt x="17728" y="21367"/>
                  </a:cubicBezTo>
                  <a:cubicBezTo>
                    <a:pt x="17914" y="21600"/>
                    <a:pt x="18148" y="21533"/>
                    <a:pt x="18303" y="21200"/>
                  </a:cubicBezTo>
                  <a:lnTo>
                    <a:pt x="21429" y="14500"/>
                  </a:lnTo>
                  <a:cubicBezTo>
                    <a:pt x="21600" y="14133"/>
                    <a:pt x="21600" y="13500"/>
                    <a:pt x="21413" y="13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F7B8B5F-1A1F-4114-BC77-21379069F1FE}"/>
              </a:ext>
            </a:extLst>
          </p:cNvPr>
          <p:cNvSpPr txBox="1"/>
          <p:nvPr/>
        </p:nvSpPr>
        <p:spPr>
          <a:xfrm>
            <a:off x="3900475" y="2858457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468917-F7A4-4060-A026-491C11B5A19B}"/>
              </a:ext>
            </a:extLst>
          </p:cNvPr>
          <p:cNvSpPr txBox="1"/>
          <p:nvPr/>
        </p:nvSpPr>
        <p:spPr>
          <a:xfrm>
            <a:off x="3900475" y="402685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12" name="Graphic 9" descr="Stopwatch">
            <a:extLst>
              <a:ext uri="{FF2B5EF4-FFF2-40B4-BE49-F238E27FC236}">
                <a16:creationId xmlns:a16="http://schemas.microsoft.com/office/drawing/2014/main" id="{CBD4EB26-DFDB-4727-898E-CCEC815BC4C6}"/>
              </a:ext>
            </a:extLst>
          </p:cNvPr>
          <p:cNvGrpSpPr/>
          <p:nvPr/>
        </p:nvGrpSpPr>
        <p:grpSpPr>
          <a:xfrm>
            <a:off x="4305300" y="3377198"/>
            <a:ext cx="533400" cy="533400"/>
            <a:chOff x="5740400" y="3359930"/>
            <a:chExt cx="711200" cy="7112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761B11A-76BA-4C3F-B2DE-1D124CD1C62B}"/>
                </a:ext>
              </a:extLst>
            </p:cNvPr>
            <p:cNvSpPr/>
            <p:nvPr/>
          </p:nvSpPr>
          <p:spPr>
            <a:xfrm>
              <a:off x="6081183" y="3589588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AC1FE10-BEAB-43E1-9D12-9357DCA0F3D2}"/>
                </a:ext>
              </a:extLst>
            </p:cNvPr>
            <p:cNvSpPr/>
            <p:nvPr/>
          </p:nvSpPr>
          <p:spPr>
            <a:xfrm>
              <a:off x="6081183" y="3885921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7B35AEA-DD86-4FCA-8CF7-22483250C0CE}"/>
                </a:ext>
              </a:extLst>
            </p:cNvPr>
            <p:cNvSpPr/>
            <p:nvPr/>
          </p:nvSpPr>
          <p:spPr>
            <a:xfrm>
              <a:off x="6229350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34C2242-C498-4B08-A91F-7A7D36B21F88}"/>
                </a:ext>
              </a:extLst>
            </p:cNvPr>
            <p:cNvSpPr/>
            <p:nvPr/>
          </p:nvSpPr>
          <p:spPr>
            <a:xfrm>
              <a:off x="5933016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0604DD-EB08-4AA1-8513-8D817B11E131}"/>
                </a:ext>
              </a:extLst>
            </p:cNvPr>
            <p:cNvSpPr/>
            <p:nvPr/>
          </p:nvSpPr>
          <p:spPr>
            <a:xfrm>
              <a:off x="6081183" y="3641446"/>
              <a:ext cx="98530" cy="187430"/>
            </a:xfrm>
            <a:custGeom>
              <a:avLst/>
              <a:gdLst>
                <a:gd name="connsiteX0" fmla="*/ 29633 w 98530"/>
                <a:gd name="connsiteY0" fmla="*/ 0 h 187430"/>
                <a:gd name="connsiteX1" fmla="*/ 0 w 98530"/>
                <a:gd name="connsiteY1" fmla="*/ 0 h 187430"/>
                <a:gd name="connsiteX2" fmla="*/ 0 w 98530"/>
                <a:gd name="connsiteY2" fmla="*/ 103717 h 187430"/>
                <a:gd name="connsiteX3" fmla="*/ 4445 w 98530"/>
                <a:gd name="connsiteY3" fmla="*/ 114088 h 187430"/>
                <a:gd name="connsiteX4" fmla="*/ 77788 w 98530"/>
                <a:gd name="connsiteY4" fmla="*/ 187431 h 187430"/>
                <a:gd name="connsiteX5" fmla="*/ 98531 w 98530"/>
                <a:gd name="connsiteY5" fmla="*/ 166688 h 187430"/>
                <a:gd name="connsiteX6" fmla="*/ 29633 w 98530"/>
                <a:gd name="connsiteY6" fmla="*/ 97790 h 187430"/>
                <a:gd name="connsiteX7" fmla="*/ 29633 w 98530"/>
                <a:gd name="connsiteY7" fmla="*/ 0 h 1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0" h="187430">
                  <a:moveTo>
                    <a:pt x="29633" y="0"/>
                  </a:moveTo>
                  <a:lnTo>
                    <a:pt x="0" y="0"/>
                  </a:lnTo>
                  <a:lnTo>
                    <a:pt x="0" y="103717"/>
                  </a:lnTo>
                  <a:cubicBezTo>
                    <a:pt x="0" y="107421"/>
                    <a:pt x="1482" y="111125"/>
                    <a:pt x="4445" y="114088"/>
                  </a:cubicBezTo>
                  <a:lnTo>
                    <a:pt x="77788" y="187431"/>
                  </a:lnTo>
                  <a:lnTo>
                    <a:pt x="98531" y="166688"/>
                  </a:lnTo>
                  <a:lnTo>
                    <a:pt x="29633" y="97790"/>
                  </a:lnTo>
                  <a:lnTo>
                    <a:pt x="29633" y="0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5D218-BF4F-46DD-B554-01A9E6CD6CCB}"/>
                </a:ext>
              </a:extLst>
            </p:cNvPr>
            <p:cNvSpPr/>
            <p:nvPr/>
          </p:nvSpPr>
          <p:spPr>
            <a:xfrm>
              <a:off x="5844343" y="3426605"/>
              <a:ext cx="504207" cy="577445"/>
            </a:xfrm>
            <a:custGeom>
              <a:avLst/>
              <a:gdLst>
                <a:gd name="connsiteX0" fmla="*/ 251657 w 504207"/>
                <a:gd name="connsiteY0" fmla="*/ 533400 h 577445"/>
                <a:gd name="connsiteX1" fmla="*/ 44224 w 504207"/>
                <a:gd name="connsiteY1" fmla="*/ 325967 h 577445"/>
                <a:gd name="connsiteX2" fmla="*/ 251657 w 504207"/>
                <a:gd name="connsiteY2" fmla="*/ 118533 h 577445"/>
                <a:gd name="connsiteX3" fmla="*/ 459090 w 504207"/>
                <a:gd name="connsiteY3" fmla="*/ 325967 h 577445"/>
                <a:gd name="connsiteX4" fmla="*/ 251657 w 504207"/>
                <a:gd name="connsiteY4" fmla="*/ 533400 h 577445"/>
                <a:gd name="connsiteX5" fmla="*/ 251657 w 504207"/>
                <a:gd name="connsiteY5" fmla="*/ 533400 h 577445"/>
                <a:gd name="connsiteX6" fmla="*/ 427234 w 504207"/>
                <a:gd name="connsiteY6" fmla="*/ 145203 h 577445"/>
                <a:gd name="connsiteX7" fmla="*/ 449459 w 504207"/>
                <a:gd name="connsiteY7" fmla="*/ 122978 h 577445"/>
                <a:gd name="connsiteX8" fmla="*/ 448719 w 504207"/>
                <a:gd name="connsiteY8" fmla="*/ 91863 h 577445"/>
                <a:gd name="connsiteX9" fmla="*/ 417604 w 504207"/>
                <a:gd name="connsiteY9" fmla="*/ 91122 h 577445"/>
                <a:gd name="connsiteX10" fmla="*/ 392415 w 504207"/>
                <a:gd name="connsiteY10" fmla="*/ 117052 h 577445"/>
                <a:gd name="connsiteX11" fmla="*/ 273882 w 504207"/>
                <a:gd name="connsiteY11" fmla="*/ 75565 h 577445"/>
                <a:gd name="connsiteX12" fmla="*/ 273882 w 504207"/>
                <a:gd name="connsiteY12" fmla="*/ 44450 h 577445"/>
                <a:gd name="connsiteX13" fmla="*/ 340557 w 504207"/>
                <a:gd name="connsiteY13" fmla="*/ 44450 h 577445"/>
                <a:gd name="connsiteX14" fmla="*/ 340557 w 504207"/>
                <a:gd name="connsiteY14" fmla="*/ 0 h 577445"/>
                <a:gd name="connsiteX15" fmla="*/ 162757 w 504207"/>
                <a:gd name="connsiteY15" fmla="*/ 0 h 577445"/>
                <a:gd name="connsiteX16" fmla="*/ 162757 w 504207"/>
                <a:gd name="connsiteY16" fmla="*/ 44450 h 577445"/>
                <a:gd name="connsiteX17" fmla="*/ 229432 w 504207"/>
                <a:gd name="connsiteY17" fmla="*/ 44450 h 577445"/>
                <a:gd name="connsiteX18" fmla="*/ 229432 w 504207"/>
                <a:gd name="connsiteY18" fmla="*/ 74824 h 577445"/>
                <a:gd name="connsiteX19" fmla="*/ 1996 w 504207"/>
                <a:gd name="connsiteY19" fmla="*/ 294111 h 577445"/>
                <a:gd name="connsiteX20" fmla="*/ 167943 w 504207"/>
                <a:gd name="connsiteY20" fmla="*/ 563033 h 577445"/>
                <a:gd name="connsiteX21" fmla="*/ 466499 w 504207"/>
                <a:gd name="connsiteY21" fmla="*/ 458576 h 577445"/>
                <a:gd name="connsiteX22" fmla="*/ 427234 w 504207"/>
                <a:gd name="connsiteY22" fmla="*/ 145203 h 577445"/>
                <a:gd name="connsiteX23" fmla="*/ 427234 w 504207"/>
                <a:gd name="connsiteY23" fmla="*/ 145203 h 5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04207" h="577445">
                  <a:moveTo>
                    <a:pt x="251657" y="533400"/>
                  </a:moveTo>
                  <a:cubicBezTo>
                    <a:pt x="136828" y="533400"/>
                    <a:pt x="44224" y="440796"/>
                    <a:pt x="44224" y="325967"/>
                  </a:cubicBezTo>
                  <a:cubicBezTo>
                    <a:pt x="44224" y="211138"/>
                    <a:pt x="136828" y="118533"/>
                    <a:pt x="251657" y="118533"/>
                  </a:cubicBezTo>
                  <a:cubicBezTo>
                    <a:pt x="366486" y="118533"/>
                    <a:pt x="459090" y="211138"/>
                    <a:pt x="459090" y="325967"/>
                  </a:cubicBezTo>
                  <a:cubicBezTo>
                    <a:pt x="459090" y="440796"/>
                    <a:pt x="366486" y="533400"/>
                    <a:pt x="251657" y="533400"/>
                  </a:cubicBezTo>
                  <a:lnTo>
                    <a:pt x="251657" y="533400"/>
                  </a:lnTo>
                  <a:close/>
                  <a:moveTo>
                    <a:pt x="427234" y="145203"/>
                  </a:moveTo>
                  <a:lnTo>
                    <a:pt x="449459" y="122978"/>
                  </a:lnTo>
                  <a:cubicBezTo>
                    <a:pt x="457609" y="114088"/>
                    <a:pt x="457609" y="100753"/>
                    <a:pt x="448719" y="91863"/>
                  </a:cubicBezTo>
                  <a:cubicBezTo>
                    <a:pt x="440569" y="83714"/>
                    <a:pt x="426494" y="82973"/>
                    <a:pt x="417604" y="91122"/>
                  </a:cubicBezTo>
                  <a:lnTo>
                    <a:pt x="392415" y="117052"/>
                  </a:lnTo>
                  <a:cubicBezTo>
                    <a:pt x="356855" y="93345"/>
                    <a:pt x="316109" y="78528"/>
                    <a:pt x="273882" y="75565"/>
                  </a:cubicBezTo>
                  <a:lnTo>
                    <a:pt x="273882" y="44450"/>
                  </a:lnTo>
                  <a:lnTo>
                    <a:pt x="340557" y="44450"/>
                  </a:lnTo>
                  <a:lnTo>
                    <a:pt x="340557" y="0"/>
                  </a:lnTo>
                  <a:lnTo>
                    <a:pt x="162757" y="0"/>
                  </a:lnTo>
                  <a:lnTo>
                    <a:pt x="162757" y="44450"/>
                  </a:lnTo>
                  <a:lnTo>
                    <a:pt x="229432" y="44450"/>
                  </a:lnTo>
                  <a:lnTo>
                    <a:pt x="229432" y="74824"/>
                  </a:lnTo>
                  <a:cubicBezTo>
                    <a:pt x="111639" y="85196"/>
                    <a:pt x="16813" y="176318"/>
                    <a:pt x="1996" y="294111"/>
                  </a:cubicBezTo>
                  <a:cubicBezTo>
                    <a:pt x="-12821" y="411903"/>
                    <a:pt x="56077" y="523769"/>
                    <a:pt x="167943" y="563033"/>
                  </a:cubicBezTo>
                  <a:cubicBezTo>
                    <a:pt x="279809" y="602298"/>
                    <a:pt x="403528" y="559329"/>
                    <a:pt x="466499" y="458576"/>
                  </a:cubicBezTo>
                  <a:cubicBezTo>
                    <a:pt x="529469" y="357823"/>
                    <a:pt x="511689" y="227436"/>
                    <a:pt x="427234" y="145203"/>
                  </a:cubicBezTo>
                  <a:lnTo>
                    <a:pt x="427234" y="145203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8" descr="Lightbulb">
            <a:extLst>
              <a:ext uri="{FF2B5EF4-FFF2-40B4-BE49-F238E27FC236}">
                <a16:creationId xmlns:a16="http://schemas.microsoft.com/office/drawing/2014/main" id="{0A99D222-C9EE-49F4-8065-D95F9DBBEA6C}"/>
              </a:ext>
            </a:extLst>
          </p:cNvPr>
          <p:cNvGrpSpPr/>
          <p:nvPr/>
        </p:nvGrpSpPr>
        <p:grpSpPr>
          <a:xfrm>
            <a:off x="4305300" y="2024830"/>
            <a:ext cx="533400" cy="533400"/>
            <a:chOff x="5740400" y="1556773"/>
            <a:chExt cx="711200" cy="7112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4AB269-0761-4846-B1BE-B3377636E0E6}"/>
                </a:ext>
              </a:extLst>
            </p:cNvPr>
            <p:cNvSpPr/>
            <p:nvPr/>
          </p:nvSpPr>
          <p:spPr>
            <a:xfrm>
              <a:off x="5999691" y="2030906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1F2F05-6EEC-4E79-8391-7A2C38C43607}"/>
                </a:ext>
              </a:extLst>
            </p:cNvPr>
            <p:cNvSpPr/>
            <p:nvPr/>
          </p:nvSpPr>
          <p:spPr>
            <a:xfrm>
              <a:off x="5999691" y="2104989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F98C4C8-B018-4BAE-8ABF-EC0CE7AAEAD9}"/>
                </a:ext>
              </a:extLst>
            </p:cNvPr>
            <p:cNvSpPr/>
            <p:nvPr/>
          </p:nvSpPr>
          <p:spPr>
            <a:xfrm>
              <a:off x="6047845" y="2179073"/>
              <a:ext cx="96308" cy="44450"/>
            </a:xfrm>
            <a:custGeom>
              <a:avLst/>
              <a:gdLst>
                <a:gd name="connsiteX0" fmla="*/ 0 w 96308"/>
                <a:gd name="connsiteY0" fmla="*/ 0 h 44450"/>
                <a:gd name="connsiteX1" fmla="*/ 48154 w 96308"/>
                <a:gd name="connsiteY1" fmla="*/ 44450 h 44450"/>
                <a:gd name="connsiteX2" fmla="*/ 96308 w 96308"/>
                <a:gd name="connsiteY2" fmla="*/ 0 h 44450"/>
                <a:gd name="connsiteX3" fmla="*/ 0 w 96308"/>
                <a:gd name="connsiteY3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8" h="44450">
                  <a:moveTo>
                    <a:pt x="0" y="0"/>
                  </a:moveTo>
                  <a:cubicBezTo>
                    <a:pt x="2222" y="25188"/>
                    <a:pt x="22966" y="44450"/>
                    <a:pt x="48154" y="44450"/>
                  </a:cubicBezTo>
                  <a:cubicBezTo>
                    <a:pt x="73343" y="44450"/>
                    <a:pt x="94086" y="25188"/>
                    <a:pt x="9630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E429D8-AE01-4563-B0AD-877B702536E3}"/>
                </a:ext>
              </a:extLst>
            </p:cNvPr>
            <p:cNvSpPr/>
            <p:nvPr/>
          </p:nvSpPr>
          <p:spPr>
            <a:xfrm>
              <a:off x="5903383" y="1601223"/>
              <a:ext cx="385233" cy="400050"/>
            </a:xfrm>
            <a:custGeom>
              <a:avLst/>
              <a:gdLst>
                <a:gd name="connsiteX0" fmla="*/ 192617 w 385233"/>
                <a:gd name="connsiteY0" fmla="*/ 0 h 400050"/>
                <a:gd name="connsiteX1" fmla="*/ 192617 w 385233"/>
                <a:gd name="connsiteY1" fmla="*/ 0 h 400050"/>
                <a:gd name="connsiteX2" fmla="*/ 192617 w 385233"/>
                <a:gd name="connsiteY2" fmla="*/ 0 h 400050"/>
                <a:gd name="connsiteX3" fmla="*/ 0 w 385233"/>
                <a:gd name="connsiteY3" fmla="*/ 190394 h 400050"/>
                <a:gd name="connsiteX4" fmla="*/ 0 w 385233"/>
                <a:gd name="connsiteY4" fmla="*/ 197062 h 400050"/>
                <a:gd name="connsiteX5" fmla="*/ 13335 w 385233"/>
                <a:gd name="connsiteY5" fmla="*/ 263737 h 400050"/>
                <a:gd name="connsiteX6" fmla="*/ 46672 w 385233"/>
                <a:gd name="connsiteY6" fmla="*/ 318558 h 400050"/>
                <a:gd name="connsiteX7" fmla="*/ 91863 w 385233"/>
                <a:gd name="connsiteY7" fmla="*/ 391901 h 400050"/>
                <a:gd name="connsiteX8" fmla="*/ 105198 w 385233"/>
                <a:gd name="connsiteY8" fmla="*/ 400050 h 400050"/>
                <a:gd name="connsiteX9" fmla="*/ 280035 w 385233"/>
                <a:gd name="connsiteY9" fmla="*/ 400050 h 400050"/>
                <a:gd name="connsiteX10" fmla="*/ 293370 w 385233"/>
                <a:gd name="connsiteY10" fmla="*/ 391901 h 400050"/>
                <a:gd name="connsiteX11" fmla="*/ 338561 w 385233"/>
                <a:gd name="connsiteY11" fmla="*/ 318558 h 400050"/>
                <a:gd name="connsiteX12" fmla="*/ 371898 w 385233"/>
                <a:gd name="connsiteY12" fmla="*/ 263737 h 400050"/>
                <a:gd name="connsiteX13" fmla="*/ 385233 w 385233"/>
                <a:gd name="connsiteY13" fmla="*/ 197062 h 400050"/>
                <a:gd name="connsiteX14" fmla="*/ 385233 w 385233"/>
                <a:gd name="connsiteY14" fmla="*/ 190394 h 400050"/>
                <a:gd name="connsiteX15" fmla="*/ 192617 w 385233"/>
                <a:gd name="connsiteY15" fmla="*/ 0 h 400050"/>
                <a:gd name="connsiteX16" fmla="*/ 340783 w 385233"/>
                <a:gd name="connsiteY16" fmla="*/ 196321 h 400050"/>
                <a:gd name="connsiteX17" fmla="*/ 330412 w 385233"/>
                <a:gd name="connsiteY17" fmla="*/ 248179 h 400050"/>
                <a:gd name="connsiteX18" fmla="*/ 305223 w 385233"/>
                <a:gd name="connsiteY18" fmla="*/ 288925 h 400050"/>
                <a:gd name="connsiteX19" fmla="*/ 262255 w 385233"/>
                <a:gd name="connsiteY19" fmla="*/ 355600 h 400050"/>
                <a:gd name="connsiteX20" fmla="*/ 192617 w 385233"/>
                <a:gd name="connsiteY20" fmla="*/ 355600 h 400050"/>
                <a:gd name="connsiteX21" fmla="*/ 123719 w 385233"/>
                <a:gd name="connsiteY21" fmla="*/ 355600 h 400050"/>
                <a:gd name="connsiteX22" fmla="*/ 80751 w 385233"/>
                <a:gd name="connsiteY22" fmla="*/ 288925 h 400050"/>
                <a:gd name="connsiteX23" fmla="*/ 55563 w 385233"/>
                <a:gd name="connsiteY23" fmla="*/ 248179 h 400050"/>
                <a:gd name="connsiteX24" fmla="*/ 45191 w 385233"/>
                <a:gd name="connsiteY24" fmla="*/ 196321 h 400050"/>
                <a:gd name="connsiteX25" fmla="*/ 45191 w 385233"/>
                <a:gd name="connsiteY25" fmla="*/ 190394 h 400050"/>
                <a:gd name="connsiteX26" fmla="*/ 193357 w 385233"/>
                <a:gd name="connsiteY26" fmla="*/ 43709 h 400050"/>
                <a:gd name="connsiteX27" fmla="*/ 193357 w 385233"/>
                <a:gd name="connsiteY27" fmla="*/ 43709 h 400050"/>
                <a:gd name="connsiteX28" fmla="*/ 193357 w 385233"/>
                <a:gd name="connsiteY28" fmla="*/ 43709 h 400050"/>
                <a:gd name="connsiteX29" fmla="*/ 193357 w 385233"/>
                <a:gd name="connsiteY29" fmla="*/ 43709 h 400050"/>
                <a:gd name="connsiteX30" fmla="*/ 193357 w 385233"/>
                <a:gd name="connsiteY30" fmla="*/ 43709 h 400050"/>
                <a:gd name="connsiteX31" fmla="*/ 193357 w 385233"/>
                <a:gd name="connsiteY31" fmla="*/ 43709 h 400050"/>
                <a:gd name="connsiteX32" fmla="*/ 193357 w 385233"/>
                <a:gd name="connsiteY32" fmla="*/ 43709 h 400050"/>
                <a:gd name="connsiteX33" fmla="*/ 341524 w 385233"/>
                <a:gd name="connsiteY33" fmla="*/ 190394 h 400050"/>
                <a:gd name="connsiteX34" fmla="*/ 341524 w 385233"/>
                <a:gd name="connsiteY34" fmla="*/ 19632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5233" h="400050">
                  <a:moveTo>
                    <a:pt x="192617" y="0"/>
                  </a:moveTo>
                  <a:cubicBezTo>
                    <a:pt x="192617" y="0"/>
                    <a:pt x="192617" y="0"/>
                    <a:pt x="192617" y="0"/>
                  </a:cubicBezTo>
                  <a:cubicBezTo>
                    <a:pt x="192617" y="0"/>
                    <a:pt x="192617" y="0"/>
                    <a:pt x="192617" y="0"/>
                  </a:cubicBezTo>
                  <a:cubicBezTo>
                    <a:pt x="87418" y="741"/>
                    <a:pt x="2222" y="85196"/>
                    <a:pt x="0" y="190394"/>
                  </a:cubicBezTo>
                  <a:lnTo>
                    <a:pt x="0" y="197062"/>
                  </a:lnTo>
                  <a:cubicBezTo>
                    <a:pt x="741" y="220028"/>
                    <a:pt x="5186" y="242253"/>
                    <a:pt x="13335" y="263737"/>
                  </a:cubicBezTo>
                  <a:cubicBezTo>
                    <a:pt x="21484" y="283739"/>
                    <a:pt x="32597" y="302260"/>
                    <a:pt x="46672" y="318558"/>
                  </a:cubicBezTo>
                  <a:cubicBezTo>
                    <a:pt x="64453" y="337820"/>
                    <a:pt x="83714" y="375603"/>
                    <a:pt x="91863" y="391901"/>
                  </a:cubicBezTo>
                  <a:cubicBezTo>
                    <a:pt x="94086" y="397087"/>
                    <a:pt x="99272" y="400050"/>
                    <a:pt x="105198" y="400050"/>
                  </a:cubicBezTo>
                  <a:lnTo>
                    <a:pt x="280035" y="400050"/>
                  </a:lnTo>
                  <a:cubicBezTo>
                    <a:pt x="285962" y="400050"/>
                    <a:pt x="291148" y="397087"/>
                    <a:pt x="293370" y="391901"/>
                  </a:cubicBezTo>
                  <a:cubicBezTo>
                    <a:pt x="301519" y="375603"/>
                    <a:pt x="320781" y="337820"/>
                    <a:pt x="338561" y="318558"/>
                  </a:cubicBezTo>
                  <a:cubicBezTo>
                    <a:pt x="352637" y="302260"/>
                    <a:pt x="364490" y="283739"/>
                    <a:pt x="371898" y="263737"/>
                  </a:cubicBezTo>
                  <a:cubicBezTo>
                    <a:pt x="380048" y="242253"/>
                    <a:pt x="384493" y="220028"/>
                    <a:pt x="385233" y="197062"/>
                  </a:cubicBezTo>
                  <a:lnTo>
                    <a:pt x="385233" y="190394"/>
                  </a:lnTo>
                  <a:cubicBezTo>
                    <a:pt x="383011" y="85196"/>
                    <a:pt x="297815" y="741"/>
                    <a:pt x="192617" y="0"/>
                  </a:cubicBezTo>
                  <a:close/>
                  <a:moveTo>
                    <a:pt x="340783" y="196321"/>
                  </a:moveTo>
                  <a:cubicBezTo>
                    <a:pt x="340043" y="214101"/>
                    <a:pt x="336338" y="231881"/>
                    <a:pt x="330412" y="248179"/>
                  </a:cubicBezTo>
                  <a:cubicBezTo>
                    <a:pt x="324485" y="262996"/>
                    <a:pt x="316336" y="277072"/>
                    <a:pt x="305223" y="288925"/>
                  </a:cubicBezTo>
                  <a:cubicBezTo>
                    <a:pt x="288184" y="309668"/>
                    <a:pt x="273368" y="331893"/>
                    <a:pt x="262255" y="355600"/>
                  </a:cubicBezTo>
                  <a:lnTo>
                    <a:pt x="192617" y="355600"/>
                  </a:lnTo>
                  <a:lnTo>
                    <a:pt x="123719" y="355600"/>
                  </a:lnTo>
                  <a:cubicBezTo>
                    <a:pt x="111866" y="331893"/>
                    <a:pt x="97049" y="309668"/>
                    <a:pt x="80751" y="288925"/>
                  </a:cubicBezTo>
                  <a:cubicBezTo>
                    <a:pt x="70379" y="277072"/>
                    <a:pt x="61489" y="262996"/>
                    <a:pt x="55563" y="248179"/>
                  </a:cubicBezTo>
                  <a:cubicBezTo>
                    <a:pt x="48895" y="231881"/>
                    <a:pt x="45932" y="214101"/>
                    <a:pt x="45191" y="196321"/>
                  </a:cubicBezTo>
                  <a:lnTo>
                    <a:pt x="45191" y="190394"/>
                  </a:lnTo>
                  <a:cubicBezTo>
                    <a:pt x="46672" y="109643"/>
                    <a:pt x="112607" y="44450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193357" y="43709"/>
                    <a:pt x="193357" y="43709"/>
                    <a:pt x="193357" y="43709"/>
                  </a:cubicBezTo>
                  <a:cubicBezTo>
                    <a:pt x="193357" y="43709"/>
                    <a:pt x="193357" y="43709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274108" y="44450"/>
                    <a:pt x="340043" y="108903"/>
                    <a:pt x="341524" y="190394"/>
                  </a:cubicBezTo>
                  <a:lnTo>
                    <a:pt x="341524" y="196321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0" descr="Gears">
            <a:extLst>
              <a:ext uri="{FF2B5EF4-FFF2-40B4-BE49-F238E27FC236}">
                <a16:creationId xmlns:a16="http://schemas.microsoft.com/office/drawing/2014/main" id="{7A3A6042-4F0A-4817-9A44-39172E025570}"/>
              </a:ext>
            </a:extLst>
          </p:cNvPr>
          <p:cNvGrpSpPr/>
          <p:nvPr/>
        </p:nvGrpSpPr>
        <p:grpSpPr>
          <a:xfrm>
            <a:off x="4390867" y="4612297"/>
            <a:ext cx="362267" cy="438388"/>
            <a:chOff x="5854488" y="5006729"/>
            <a:chExt cx="483023" cy="584517"/>
          </a:xfrm>
          <a:solidFill>
            <a:srgbClr val="FFFFFF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A194A74-515F-4C73-B64A-2A88F4F28718}"/>
                </a:ext>
              </a:extLst>
            </p:cNvPr>
            <p:cNvSpPr/>
            <p:nvPr/>
          </p:nvSpPr>
          <p:spPr>
            <a:xfrm>
              <a:off x="6021916" y="5006729"/>
              <a:ext cx="315594" cy="314854"/>
            </a:xfrm>
            <a:custGeom>
              <a:avLst/>
              <a:gdLst>
                <a:gd name="connsiteX0" fmla="*/ 157798 w 315594"/>
                <a:gd name="connsiteY0" fmla="*/ 213360 h 314854"/>
                <a:gd name="connsiteX1" fmla="*/ 102235 w 315594"/>
                <a:gd name="connsiteY1" fmla="*/ 157798 h 314854"/>
                <a:gd name="connsiteX2" fmla="*/ 157798 w 315594"/>
                <a:gd name="connsiteY2" fmla="*/ 102235 h 314854"/>
                <a:gd name="connsiteX3" fmla="*/ 213360 w 315594"/>
                <a:gd name="connsiteY3" fmla="*/ 157798 h 314854"/>
                <a:gd name="connsiteX4" fmla="*/ 157798 w 315594"/>
                <a:gd name="connsiteY4" fmla="*/ 213360 h 314854"/>
                <a:gd name="connsiteX5" fmla="*/ 282998 w 315594"/>
                <a:gd name="connsiteY5" fmla="*/ 122978 h 314854"/>
                <a:gd name="connsiteX6" fmla="*/ 271145 w 315594"/>
                <a:gd name="connsiteY6" fmla="*/ 94086 h 314854"/>
                <a:gd name="connsiteX7" fmla="*/ 282998 w 315594"/>
                <a:gd name="connsiteY7" fmla="*/ 59267 h 314854"/>
                <a:gd name="connsiteX8" fmla="*/ 256328 w 315594"/>
                <a:gd name="connsiteY8" fmla="*/ 32597 h 314854"/>
                <a:gd name="connsiteX9" fmla="*/ 221509 w 315594"/>
                <a:gd name="connsiteY9" fmla="*/ 44450 h 314854"/>
                <a:gd name="connsiteX10" fmla="*/ 192617 w 315594"/>
                <a:gd name="connsiteY10" fmla="*/ 32597 h 314854"/>
                <a:gd name="connsiteX11" fmla="*/ 176318 w 315594"/>
                <a:gd name="connsiteY11" fmla="*/ 0 h 314854"/>
                <a:gd name="connsiteX12" fmla="*/ 139277 w 315594"/>
                <a:gd name="connsiteY12" fmla="*/ 0 h 314854"/>
                <a:gd name="connsiteX13" fmla="*/ 122978 w 315594"/>
                <a:gd name="connsiteY13" fmla="*/ 32597 h 314854"/>
                <a:gd name="connsiteX14" fmla="*/ 94086 w 315594"/>
                <a:gd name="connsiteY14" fmla="*/ 44450 h 314854"/>
                <a:gd name="connsiteX15" fmla="*/ 59267 w 315594"/>
                <a:gd name="connsiteY15" fmla="*/ 32597 h 314854"/>
                <a:gd name="connsiteX16" fmla="*/ 32597 w 315594"/>
                <a:gd name="connsiteY16" fmla="*/ 59267 h 314854"/>
                <a:gd name="connsiteX17" fmla="*/ 44450 w 315594"/>
                <a:gd name="connsiteY17" fmla="*/ 94086 h 314854"/>
                <a:gd name="connsiteX18" fmla="*/ 32597 w 315594"/>
                <a:gd name="connsiteY18" fmla="*/ 122978 h 314854"/>
                <a:gd name="connsiteX19" fmla="*/ 0 w 315594"/>
                <a:gd name="connsiteY19" fmla="*/ 139277 h 314854"/>
                <a:gd name="connsiteX20" fmla="*/ 0 w 315594"/>
                <a:gd name="connsiteY20" fmla="*/ 176318 h 314854"/>
                <a:gd name="connsiteX21" fmla="*/ 32597 w 315594"/>
                <a:gd name="connsiteY21" fmla="*/ 192617 h 314854"/>
                <a:gd name="connsiteX22" fmla="*/ 44450 w 315594"/>
                <a:gd name="connsiteY22" fmla="*/ 221509 h 314854"/>
                <a:gd name="connsiteX23" fmla="*/ 32597 w 315594"/>
                <a:gd name="connsiteY23" fmla="*/ 256328 h 314854"/>
                <a:gd name="connsiteX24" fmla="*/ 58526 w 315594"/>
                <a:gd name="connsiteY24" fmla="*/ 282258 h 314854"/>
                <a:gd name="connsiteX25" fmla="*/ 93345 w 315594"/>
                <a:gd name="connsiteY25" fmla="*/ 270404 h 314854"/>
                <a:gd name="connsiteX26" fmla="*/ 122238 w 315594"/>
                <a:gd name="connsiteY26" fmla="*/ 282258 h 314854"/>
                <a:gd name="connsiteX27" fmla="*/ 138536 w 315594"/>
                <a:gd name="connsiteY27" fmla="*/ 314854 h 314854"/>
                <a:gd name="connsiteX28" fmla="*/ 175578 w 315594"/>
                <a:gd name="connsiteY28" fmla="*/ 314854 h 314854"/>
                <a:gd name="connsiteX29" fmla="*/ 191876 w 315594"/>
                <a:gd name="connsiteY29" fmla="*/ 282258 h 314854"/>
                <a:gd name="connsiteX30" fmla="*/ 220768 w 315594"/>
                <a:gd name="connsiteY30" fmla="*/ 270404 h 314854"/>
                <a:gd name="connsiteX31" fmla="*/ 255588 w 315594"/>
                <a:gd name="connsiteY31" fmla="*/ 282258 h 314854"/>
                <a:gd name="connsiteX32" fmla="*/ 282258 w 315594"/>
                <a:gd name="connsiteY32" fmla="*/ 256328 h 314854"/>
                <a:gd name="connsiteX33" fmla="*/ 270404 w 315594"/>
                <a:gd name="connsiteY33" fmla="*/ 221509 h 314854"/>
                <a:gd name="connsiteX34" fmla="*/ 282998 w 315594"/>
                <a:gd name="connsiteY34" fmla="*/ 192617 h 314854"/>
                <a:gd name="connsiteX35" fmla="*/ 315595 w 315594"/>
                <a:gd name="connsiteY35" fmla="*/ 176318 h 314854"/>
                <a:gd name="connsiteX36" fmla="*/ 315595 w 315594"/>
                <a:gd name="connsiteY36" fmla="*/ 139277 h 314854"/>
                <a:gd name="connsiteX37" fmla="*/ 282998 w 315594"/>
                <a:gd name="connsiteY37" fmla="*/ 122978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5594" h="314854">
                  <a:moveTo>
                    <a:pt x="157798" y="213360"/>
                  </a:moveTo>
                  <a:cubicBezTo>
                    <a:pt x="126682" y="213360"/>
                    <a:pt x="102235" y="188172"/>
                    <a:pt x="102235" y="157798"/>
                  </a:cubicBezTo>
                  <a:cubicBezTo>
                    <a:pt x="102235" y="127423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8"/>
                  </a:cubicBezTo>
                  <a:cubicBezTo>
                    <a:pt x="213360" y="188172"/>
                    <a:pt x="188172" y="213360"/>
                    <a:pt x="157798" y="213360"/>
                  </a:cubicBezTo>
                  <a:close/>
                  <a:moveTo>
                    <a:pt x="282998" y="122978"/>
                  </a:moveTo>
                  <a:cubicBezTo>
                    <a:pt x="280035" y="112607"/>
                    <a:pt x="276331" y="102976"/>
                    <a:pt x="271145" y="94086"/>
                  </a:cubicBez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98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2597" y="59267"/>
                  </a:lnTo>
                  <a:lnTo>
                    <a:pt x="44450" y="94086"/>
                  </a:lnTo>
                  <a:cubicBezTo>
                    <a:pt x="39264" y="102976"/>
                    <a:pt x="35560" y="112607"/>
                    <a:pt x="32597" y="122978"/>
                  </a:cubicBezTo>
                  <a:lnTo>
                    <a:pt x="0" y="139277"/>
                  </a:lnTo>
                  <a:lnTo>
                    <a:pt x="0" y="176318"/>
                  </a:lnTo>
                  <a:lnTo>
                    <a:pt x="32597" y="192617"/>
                  </a:lnTo>
                  <a:cubicBezTo>
                    <a:pt x="35560" y="202988"/>
                    <a:pt x="39264" y="212619"/>
                    <a:pt x="44450" y="221509"/>
                  </a:cubicBezTo>
                  <a:lnTo>
                    <a:pt x="32597" y="256328"/>
                  </a:lnTo>
                  <a:lnTo>
                    <a:pt x="58526" y="282258"/>
                  </a:lnTo>
                  <a:lnTo>
                    <a:pt x="93345" y="270404"/>
                  </a:lnTo>
                  <a:cubicBezTo>
                    <a:pt x="102235" y="275590"/>
                    <a:pt x="111866" y="279294"/>
                    <a:pt x="122238" y="282258"/>
                  </a:cubicBezTo>
                  <a:lnTo>
                    <a:pt x="138536" y="314854"/>
                  </a:lnTo>
                  <a:lnTo>
                    <a:pt x="175578" y="314854"/>
                  </a:lnTo>
                  <a:lnTo>
                    <a:pt x="191876" y="282258"/>
                  </a:lnTo>
                  <a:cubicBezTo>
                    <a:pt x="202248" y="279294"/>
                    <a:pt x="211878" y="275590"/>
                    <a:pt x="220768" y="270404"/>
                  </a:cubicBezTo>
                  <a:lnTo>
                    <a:pt x="255588" y="282258"/>
                  </a:lnTo>
                  <a:lnTo>
                    <a:pt x="282258" y="256328"/>
                  </a:lnTo>
                  <a:lnTo>
                    <a:pt x="270404" y="221509"/>
                  </a:lnTo>
                  <a:cubicBezTo>
                    <a:pt x="275590" y="212619"/>
                    <a:pt x="280035" y="20224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D390F2-CF8C-4F88-AE5A-0C16CE5A167A}"/>
                </a:ext>
              </a:extLst>
            </p:cNvPr>
            <p:cNvSpPr/>
            <p:nvPr/>
          </p:nvSpPr>
          <p:spPr>
            <a:xfrm>
              <a:off x="5854488" y="5276393"/>
              <a:ext cx="315595" cy="314854"/>
            </a:xfrm>
            <a:custGeom>
              <a:avLst/>
              <a:gdLst>
                <a:gd name="connsiteX0" fmla="*/ 157798 w 315595"/>
                <a:gd name="connsiteY0" fmla="*/ 213360 h 314854"/>
                <a:gd name="connsiteX1" fmla="*/ 102235 w 315595"/>
                <a:gd name="connsiteY1" fmla="*/ 157797 h 314854"/>
                <a:gd name="connsiteX2" fmla="*/ 157798 w 315595"/>
                <a:gd name="connsiteY2" fmla="*/ 102235 h 314854"/>
                <a:gd name="connsiteX3" fmla="*/ 213360 w 315595"/>
                <a:gd name="connsiteY3" fmla="*/ 157797 h 314854"/>
                <a:gd name="connsiteX4" fmla="*/ 157798 w 315595"/>
                <a:gd name="connsiteY4" fmla="*/ 213360 h 314854"/>
                <a:gd name="connsiteX5" fmla="*/ 157798 w 315595"/>
                <a:gd name="connsiteY5" fmla="*/ 213360 h 314854"/>
                <a:gd name="connsiteX6" fmla="*/ 271145 w 315595"/>
                <a:gd name="connsiteY6" fmla="*/ 94086 h 314854"/>
                <a:gd name="connsiteX7" fmla="*/ 282998 w 315595"/>
                <a:gd name="connsiteY7" fmla="*/ 59267 h 314854"/>
                <a:gd name="connsiteX8" fmla="*/ 256328 w 315595"/>
                <a:gd name="connsiteY8" fmla="*/ 32597 h 314854"/>
                <a:gd name="connsiteX9" fmla="*/ 221509 w 315595"/>
                <a:gd name="connsiteY9" fmla="*/ 44450 h 314854"/>
                <a:gd name="connsiteX10" fmla="*/ 192617 w 315595"/>
                <a:gd name="connsiteY10" fmla="*/ 32597 h 314854"/>
                <a:gd name="connsiteX11" fmla="*/ 176318 w 315595"/>
                <a:gd name="connsiteY11" fmla="*/ 0 h 314854"/>
                <a:gd name="connsiteX12" fmla="*/ 139277 w 315595"/>
                <a:gd name="connsiteY12" fmla="*/ 0 h 314854"/>
                <a:gd name="connsiteX13" fmla="*/ 122978 w 315595"/>
                <a:gd name="connsiteY13" fmla="*/ 32597 h 314854"/>
                <a:gd name="connsiteX14" fmla="*/ 94086 w 315595"/>
                <a:gd name="connsiteY14" fmla="*/ 44450 h 314854"/>
                <a:gd name="connsiteX15" fmla="*/ 59267 w 315595"/>
                <a:gd name="connsiteY15" fmla="*/ 32597 h 314854"/>
                <a:gd name="connsiteX16" fmla="*/ 33338 w 315595"/>
                <a:gd name="connsiteY16" fmla="*/ 58526 h 314854"/>
                <a:gd name="connsiteX17" fmla="*/ 44450 w 315595"/>
                <a:gd name="connsiteY17" fmla="*/ 93345 h 314854"/>
                <a:gd name="connsiteX18" fmla="*/ 32597 w 315595"/>
                <a:gd name="connsiteY18" fmla="*/ 122238 h 314854"/>
                <a:gd name="connsiteX19" fmla="*/ 0 w 315595"/>
                <a:gd name="connsiteY19" fmla="*/ 138536 h 314854"/>
                <a:gd name="connsiteX20" fmla="*/ 0 w 315595"/>
                <a:gd name="connsiteY20" fmla="*/ 175577 h 314854"/>
                <a:gd name="connsiteX21" fmla="*/ 32597 w 315595"/>
                <a:gd name="connsiteY21" fmla="*/ 191876 h 314854"/>
                <a:gd name="connsiteX22" fmla="*/ 44450 w 315595"/>
                <a:gd name="connsiteY22" fmla="*/ 220768 h 314854"/>
                <a:gd name="connsiteX23" fmla="*/ 33338 w 315595"/>
                <a:gd name="connsiteY23" fmla="*/ 255588 h 314854"/>
                <a:gd name="connsiteX24" fmla="*/ 59267 w 315595"/>
                <a:gd name="connsiteY24" fmla="*/ 281517 h 314854"/>
                <a:gd name="connsiteX25" fmla="*/ 94086 w 315595"/>
                <a:gd name="connsiteY25" fmla="*/ 270404 h 314854"/>
                <a:gd name="connsiteX26" fmla="*/ 122978 w 315595"/>
                <a:gd name="connsiteY26" fmla="*/ 282258 h 314854"/>
                <a:gd name="connsiteX27" fmla="*/ 139277 w 315595"/>
                <a:gd name="connsiteY27" fmla="*/ 314854 h 314854"/>
                <a:gd name="connsiteX28" fmla="*/ 176318 w 315595"/>
                <a:gd name="connsiteY28" fmla="*/ 314854 h 314854"/>
                <a:gd name="connsiteX29" fmla="*/ 192617 w 315595"/>
                <a:gd name="connsiteY29" fmla="*/ 282258 h 314854"/>
                <a:gd name="connsiteX30" fmla="*/ 221509 w 315595"/>
                <a:gd name="connsiteY30" fmla="*/ 270404 h 314854"/>
                <a:gd name="connsiteX31" fmla="*/ 256328 w 315595"/>
                <a:gd name="connsiteY31" fmla="*/ 282258 h 314854"/>
                <a:gd name="connsiteX32" fmla="*/ 282258 w 315595"/>
                <a:gd name="connsiteY32" fmla="*/ 255588 h 314854"/>
                <a:gd name="connsiteX33" fmla="*/ 271145 w 315595"/>
                <a:gd name="connsiteY33" fmla="*/ 221509 h 314854"/>
                <a:gd name="connsiteX34" fmla="*/ 282998 w 315595"/>
                <a:gd name="connsiteY34" fmla="*/ 192617 h 314854"/>
                <a:gd name="connsiteX35" fmla="*/ 315595 w 315595"/>
                <a:gd name="connsiteY35" fmla="*/ 176318 h 314854"/>
                <a:gd name="connsiteX36" fmla="*/ 315595 w 315595"/>
                <a:gd name="connsiteY36" fmla="*/ 139277 h 314854"/>
                <a:gd name="connsiteX37" fmla="*/ 282998 w 315595"/>
                <a:gd name="connsiteY37" fmla="*/ 122978 h 314854"/>
                <a:gd name="connsiteX38" fmla="*/ 271145 w 315595"/>
                <a:gd name="connsiteY38" fmla="*/ 94086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15595" h="314854">
                  <a:moveTo>
                    <a:pt x="157798" y="213360"/>
                  </a:moveTo>
                  <a:cubicBezTo>
                    <a:pt x="126683" y="213360"/>
                    <a:pt x="102235" y="188172"/>
                    <a:pt x="102235" y="157797"/>
                  </a:cubicBezTo>
                  <a:cubicBezTo>
                    <a:pt x="102235" y="126682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7"/>
                  </a:cubicBezTo>
                  <a:cubicBezTo>
                    <a:pt x="213360" y="188172"/>
                    <a:pt x="188913" y="213360"/>
                    <a:pt x="157798" y="213360"/>
                  </a:cubicBezTo>
                  <a:lnTo>
                    <a:pt x="157798" y="213360"/>
                  </a:lnTo>
                  <a:close/>
                  <a:moveTo>
                    <a:pt x="271145" y="94086"/>
                  </a:move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24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3338" y="58526"/>
                  </a:lnTo>
                  <a:lnTo>
                    <a:pt x="44450" y="93345"/>
                  </a:lnTo>
                  <a:cubicBezTo>
                    <a:pt x="39264" y="102235"/>
                    <a:pt x="35560" y="112607"/>
                    <a:pt x="32597" y="122238"/>
                  </a:cubicBezTo>
                  <a:lnTo>
                    <a:pt x="0" y="138536"/>
                  </a:lnTo>
                  <a:lnTo>
                    <a:pt x="0" y="175577"/>
                  </a:lnTo>
                  <a:lnTo>
                    <a:pt x="32597" y="191876"/>
                  </a:lnTo>
                  <a:cubicBezTo>
                    <a:pt x="35560" y="202247"/>
                    <a:pt x="39264" y="211878"/>
                    <a:pt x="44450" y="220768"/>
                  </a:cubicBezTo>
                  <a:lnTo>
                    <a:pt x="33338" y="255588"/>
                  </a:lnTo>
                  <a:lnTo>
                    <a:pt x="59267" y="281517"/>
                  </a:lnTo>
                  <a:lnTo>
                    <a:pt x="94086" y="270404"/>
                  </a:lnTo>
                  <a:cubicBezTo>
                    <a:pt x="102976" y="275590"/>
                    <a:pt x="112607" y="279294"/>
                    <a:pt x="122978" y="282258"/>
                  </a:cubicBezTo>
                  <a:lnTo>
                    <a:pt x="139277" y="314854"/>
                  </a:lnTo>
                  <a:lnTo>
                    <a:pt x="176318" y="314854"/>
                  </a:lnTo>
                  <a:lnTo>
                    <a:pt x="192617" y="282258"/>
                  </a:lnTo>
                  <a:cubicBezTo>
                    <a:pt x="202988" y="279294"/>
                    <a:pt x="212619" y="275590"/>
                    <a:pt x="221509" y="270404"/>
                  </a:cubicBezTo>
                  <a:lnTo>
                    <a:pt x="256328" y="282258"/>
                  </a:lnTo>
                  <a:lnTo>
                    <a:pt x="282258" y="255588"/>
                  </a:lnTo>
                  <a:lnTo>
                    <a:pt x="271145" y="221509"/>
                  </a:lnTo>
                  <a:cubicBezTo>
                    <a:pt x="276331" y="212619"/>
                    <a:pt x="280035" y="20298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ubicBezTo>
                    <a:pt x="280035" y="112607"/>
                    <a:pt x="276331" y="102976"/>
                    <a:pt x="271145" y="94086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7089727" y="3552190"/>
            <a:ext cx="1629239" cy="1567780"/>
            <a:chOff x="8921977" y="4001571"/>
            <a:chExt cx="2926080" cy="2090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424365" y="2398670"/>
            <a:ext cx="1629239" cy="1567780"/>
            <a:chOff x="332936" y="2555951"/>
            <a:chExt cx="2926080" cy="2090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Opposite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ED534A-791E-4221-913E-C8A0A4063598}"/>
              </a:ext>
            </a:extLst>
          </p:cNvPr>
          <p:cNvGrpSpPr/>
          <p:nvPr/>
        </p:nvGrpSpPr>
        <p:grpSpPr>
          <a:xfrm>
            <a:off x="2231904" y="1634961"/>
            <a:ext cx="4680192" cy="3588078"/>
            <a:chOff x="15252700" y="2260599"/>
            <a:chExt cx="2662083" cy="20408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C1B7268-7F09-41E5-9D91-58402BF1D9A1}"/>
                </a:ext>
              </a:extLst>
            </p:cNvPr>
            <p:cNvSpPr/>
            <p:nvPr/>
          </p:nvSpPr>
          <p:spPr>
            <a:xfrm>
              <a:off x="16154399" y="3873499"/>
              <a:ext cx="857252" cy="42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8" y="21600"/>
                  </a:moveTo>
                  <a:lnTo>
                    <a:pt x="6880" y="21600"/>
                  </a:lnTo>
                  <a:cubicBezTo>
                    <a:pt x="3072" y="21600"/>
                    <a:pt x="0" y="15447"/>
                    <a:pt x="0" y="7820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7820"/>
                  </a:lnTo>
                  <a:cubicBezTo>
                    <a:pt x="21600" y="15447"/>
                    <a:pt x="18496" y="21600"/>
                    <a:pt x="14688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46456C7-745B-4774-BEE3-C4A4B666BB72}"/>
                </a:ext>
              </a:extLst>
            </p:cNvPr>
            <p:cNvSpPr/>
            <p:nvPr/>
          </p:nvSpPr>
          <p:spPr>
            <a:xfrm>
              <a:off x="15252700" y="2260599"/>
              <a:ext cx="1903127" cy="111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5" extrusionOk="0">
                  <a:moveTo>
                    <a:pt x="21356" y="7200"/>
                  </a:moveTo>
                  <a:lnTo>
                    <a:pt x="15154" y="74"/>
                  </a:lnTo>
                  <a:cubicBezTo>
                    <a:pt x="15068" y="-25"/>
                    <a:pt x="14968" y="-25"/>
                    <a:pt x="14882" y="74"/>
                  </a:cubicBezTo>
                  <a:lnTo>
                    <a:pt x="8680" y="7200"/>
                  </a:lnTo>
                  <a:cubicBezTo>
                    <a:pt x="8480" y="7422"/>
                    <a:pt x="8580" y="7989"/>
                    <a:pt x="8823" y="7989"/>
                  </a:cubicBezTo>
                  <a:lnTo>
                    <a:pt x="9955" y="7989"/>
                  </a:lnTo>
                  <a:cubicBezTo>
                    <a:pt x="10098" y="7989"/>
                    <a:pt x="10198" y="8186"/>
                    <a:pt x="10198" y="8408"/>
                  </a:cubicBezTo>
                  <a:lnTo>
                    <a:pt x="10198" y="12156"/>
                  </a:lnTo>
                  <a:lnTo>
                    <a:pt x="3753" y="12156"/>
                  </a:lnTo>
                  <a:lnTo>
                    <a:pt x="3753" y="10923"/>
                  </a:lnTo>
                  <a:cubicBezTo>
                    <a:pt x="3753" y="10652"/>
                    <a:pt x="3681" y="10380"/>
                    <a:pt x="3538" y="10257"/>
                  </a:cubicBezTo>
                  <a:cubicBezTo>
                    <a:pt x="3366" y="10085"/>
                    <a:pt x="3151" y="10134"/>
                    <a:pt x="3008" y="10380"/>
                  </a:cubicBezTo>
                  <a:lnTo>
                    <a:pt x="129" y="15337"/>
                  </a:lnTo>
                  <a:cubicBezTo>
                    <a:pt x="-43" y="15633"/>
                    <a:pt x="-43" y="16101"/>
                    <a:pt x="129" y="16397"/>
                  </a:cubicBezTo>
                  <a:lnTo>
                    <a:pt x="3008" y="21353"/>
                  </a:lnTo>
                  <a:cubicBezTo>
                    <a:pt x="3094" y="21501"/>
                    <a:pt x="3194" y="21575"/>
                    <a:pt x="3309" y="21575"/>
                  </a:cubicBezTo>
                  <a:cubicBezTo>
                    <a:pt x="3380" y="21575"/>
                    <a:pt x="3452" y="21550"/>
                    <a:pt x="3524" y="21476"/>
                  </a:cubicBezTo>
                  <a:cubicBezTo>
                    <a:pt x="3667" y="21353"/>
                    <a:pt x="3738" y="21082"/>
                    <a:pt x="3738" y="20811"/>
                  </a:cubicBezTo>
                  <a:lnTo>
                    <a:pt x="3738" y="19578"/>
                  </a:lnTo>
                  <a:lnTo>
                    <a:pt x="9826" y="19578"/>
                  </a:lnTo>
                  <a:lnTo>
                    <a:pt x="9826" y="18616"/>
                  </a:lnTo>
                  <a:lnTo>
                    <a:pt x="3610" y="18616"/>
                  </a:lnTo>
                  <a:cubicBezTo>
                    <a:pt x="3366" y="18616"/>
                    <a:pt x="3180" y="18961"/>
                    <a:pt x="3180" y="19356"/>
                  </a:cubicBezTo>
                  <a:lnTo>
                    <a:pt x="3180" y="20293"/>
                  </a:lnTo>
                  <a:lnTo>
                    <a:pt x="616" y="15879"/>
                  </a:lnTo>
                  <a:lnTo>
                    <a:pt x="3180" y="11465"/>
                  </a:lnTo>
                  <a:lnTo>
                    <a:pt x="3180" y="12402"/>
                  </a:lnTo>
                  <a:cubicBezTo>
                    <a:pt x="3180" y="12822"/>
                    <a:pt x="3380" y="13142"/>
                    <a:pt x="3610" y="13142"/>
                  </a:cubicBezTo>
                  <a:lnTo>
                    <a:pt x="18019" y="13142"/>
                  </a:lnTo>
                  <a:cubicBezTo>
                    <a:pt x="19036" y="13142"/>
                    <a:pt x="19852" y="11737"/>
                    <a:pt x="19852" y="9986"/>
                  </a:cubicBezTo>
                  <a:lnTo>
                    <a:pt x="19852" y="8408"/>
                  </a:lnTo>
                  <a:cubicBezTo>
                    <a:pt x="19852" y="8161"/>
                    <a:pt x="19967" y="7989"/>
                    <a:pt x="20096" y="7989"/>
                  </a:cubicBezTo>
                  <a:lnTo>
                    <a:pt x="21228" y="7989"/>
                  </a:lnTo>
                  <a:cubicBezTo>
                    <a:pt x="21457" y="7989"/>
                    <a:pt x="21557" y="7446"/>
                    <a:pt x="21356" y="72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E0447E9-49B0-4F33-A3E4-6B9D6D274AB8}"/>
                </a:ext>
              </a:extLst>
            </p:cNvPr>
            <p:cNvSpPr/>
            <p:nvPr/>
          </p:nvSpPr>
          <p:spPr>
            <a:xfrm>
              <a:off x="16154399" y="3213100"/>
              <a:ext cx="1760384" cy="81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5" extrusionOk="0">
                  <a:moveTo>
                    <a:pt x="21413" y="13100"/>
                  </a:moveTo>
                  <a:lnTo>
                    <a:pt x="18288" y="6400"/>
                  </a:lnTo>
                  <a:cubicBezTo>
                    <a:pt x="18194" y="6200"/>
                    <a:pt x="18086" y="6100"/>
                    <a:pt x="17961" y="6100"/>
                  </a:cubicBezTo>
                  <a:cubicBezTo>
                    <a:pt x="17883" y="6100"/>
                    <a:pt x="17806" y="6133"/>
                    <a:pt x="17728" y="6233"/>
                  </a:cubicBezTo>
                  <a:cubicBezTo>
                    <a:pt x="17572" y="6400"/>
                    <a:pt x="17495" y="6767"/>
                    <a:pt x="17495" y="7133"/>
                  </a:cubicBezTo>
                  <a:lnTo>
                    <a:pt x="17495" y="8800"/>
                  </a:lnTo>
                  <a:lnTo>
                    <a:pt x="10497" y="8800"/>
                  </a:lnTo>
                  <a:lnTo>
                    <a:pt x="10497" y="0"/>
                  </a:lnTo>
                  <a:lnTo>
                    <a:pt x="0" y="0"/>
                  </a:lnTo>
                  <a:lnTo>
                    <a:pt x="0" y="5833"/>
                  </a:lnTo>
                  <a:cubicBezTo>
                    <a:pt x="0" y="8200"/>
                    <a:pt x="886" y="10100"/>
                    <a:pt x="1991" y="10100"/>
                  </a:cubicBezTo>
                  <a:lnTo>
                    <a:pt x="17635" y="10100"/>
                  </a:lnTo>
                  <a:cubicBezTo>
                    <a:pt x="17899" y="10100"/>
                    <a:pt x="18101" y="9633"/>
                    <a:pt x="18101" y="9100"/>
                  </a:cubicBezTo>
                  <a:lnTo>
                    <a:pt x="18101" y="7833"/>
                  </a:lnTo>
                  <a:lnTo>
                    <a:pt x="20885" y="13800"/>
                  </a:lnTo>
                  <a:lnTo>
                    <a:pt x="18101" y="19767"/>
                  </a:lnTo>
                  <a:lnTo>
                    <a:pt x="18101" y="18500"/>
                  </a:lnTo>
                  <a:cubicBezTo>
                    <a:pt x="18101" y="17933"/>
                    <a:pt x="17883" y="17500"/>
                    <a:pt x="17635" y="17500"/>
                  </a:cubicBezTo>
                  <a:lnTo>
                    <a:pt x="10886" y="17500"/>
                  </a:lnTo>
                  <a:lnTo>
                    <a:pt x="10886" y="18800"/>
                  </a:lnTo>
                  <a:lnTo>
                    <a:pt x="17495" y="18800"/>
                  </a:lnTo>
                  <a:lnTo>
                    <a:pt x="17495" y="20467"/>
                  </a:lnTo>
                  <a:cubicBezTo>
                    <a:pt x="17495" y="20833"/>
                    <a:pt x="17572" y="21200"/>
                    <a:pt x="17728" y="21367"/>
                  </a:cubicBezTo>
                  <a:cubicBezTo>
                    <a:pt x="17914" y="21600"/>
                    <a:pt x="18148" y="21533"/>
                    <a:pt x="18303" y="21200"/>
                  </a:cubicBezTo>
                  <a:lnTo>
                    <a:pt x="21429" y="14500"/>
                  </a:lnTo>
                  <a:cubicBezTo>
                    <a:pt x="21600" y="14133"/>
                    <a:pt x="21600" y="13500"/>
                    <a:pt x="21413" y="13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F7B8B5F-1A1F-4114-BC77-21379069F1FE}"/>
              </a:ext>
            </a:extLst>
          </p:cNvPr>
          <p:cNvSpPr txBox="1"/>
          <p:nvPr/>
        </p:nvSpPr>
        <p:spPr>
          <a:xfrm>
            <a:off x="3900475" y="2858457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468917-F7A4-4060-A026-491C11B5A19B}"/>
              </a:ext>
            </a:extLst>
          </p:cNvPr>
          <p:cNvSpPr txBox="1"/>
          <p:nvPr/>
        </p:nvSpPr>
        <p:spPr>
          <a:xfrm>
            <a:off x="3900475" y="402685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2" name="Graphic 9" descr="Stopwatch">
            <a:extLst>
              <a:ext uri="{FF2B5EF4-FFF2-40B4-BE49-F238E27FC236}">
                <a16:creationId xmlns:a16="http://schemas.microsoft.com/office/drawing/2014/main" id="{CBD4EB26-DFDB-4727-898E-CCEC815BC4C6}"/>
              </a:ext>
            </a:extLst>
          </p:cNvPr>
          <p:cNvGrpSpPr/>
          <p:nvPr/>
        </p:nvGrpSpPr>
        <p:grpSpPr>
          <a:xfrm>
            <a:off x="4305300" y="3377198"/>
            <a:ext cx="533400" cy="533400"/>
            <a:chOff x="5740400" y="3359930"/>
            <a:chExt cx="711200" cy="7112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761B11A-76BA-4C3F-B2DE-1D124CD1C62B}"/>
                </a:ext>
              </a:extLst>
            </p:cNvPr>
            <p:cNvSpPr/>
            <p:nvPr/>
          </p:nvSpPr>
          <p:spPr>
            <a:xfrm>
              <a:off x="6081183" y="3589588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AC1FE10-BEAB-43E1-9D12-9357DCA0F3D2}"/>
                </a:ext>
              </a:extLst>
            </p:cNvPr>
            <p:cNvSpPr/>
            <p:nvPr/>
          </p:nvSpPr>
          <p:spPr>
            <a:xfrm>
              <a:off x="6081183" y="3885921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7B35AEA-DD86-4FCA-8CF7-22483250C0CE}"/>
                </a:ext>
              </a:extLst>
            </p:cNvPr>
            <p:cNvSpPr/>
            <p:nvPr/>
          </p:nvSpPr>
          <p:spPr>
            <a:xfrm>
              <a:off x="6229350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34C2242-C498-4B08-A91F-7A7D36B21F88}"/>
                </a:ext>
              </a:extLst>
            </p:cNvPr>
            <p:cNvSpPr/>
            <p:nvPr/>
          </p:nvSpPr>
          <p:spPr>
            <a:xfrm>
              <a:off x="5933016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0604DD-EB08-4AA1-8513-8D817B11E131}"/>
                </a:ext>
              </a:extLst>
            </p:cNvPr>
            <p:cNvSpPr/>
            <p:nvPr/>
          </p:nvSpPr>
          <p:spPr>
            <a:xfrm>
              <a:off x="6081183" y="3641446"/>
              <a:ext cx="98530" cy="187430"/>
            </a:xfrm>
            <a:custGeom>
              <a:avLst/>
              <a:gdLst>
                <a:gd name="connsiteX0" fmla="*/ 29633 w 98530"/>
                <a:gd name="connsiteY0" fmla="*/ 0 h 187430"/>
                <a:gd name="connsiteX1" fmla="*/ 0 w 98530"/>
                <a:gd name="connsiteY1" fmla="*/ 0 h 187430"/>
                <a:gd name="connsiteX2" fmla="*/ 0 w 98530"/>
                <a:gd name="connsiteY2" fmla="*/ 103717 h 187430"/>
                <a:gd name="connsiteX3" fmla="*/ 4445 w 98530"/>
                <a:gd name="connsiteY3" fmla="*/ 114088 h 187430"/>
                <a:gd name="connsiteX4" fmla="*/ 77788 w 98530"/>
                <a:gd name="connsiteY4" fmla="*/ 187431 h 187430"/>
                <a:gd name="connsiteX5" fmla="*/ 98531 w 98530"/>
                <a:gd name="connsiteY5" fmla="*/ 166688 h 187430"/>
                <a:gd name="connsiteX6" fmla="*/ 29633 w 98530"/>
                <a:gd name="connsiteY6" fmla="*/ 97790 h 187430"/>
                <a:gd name="connsiteX7" fmla="*/ 29633 w 98530"/>
                <a:gd name="connsiteY7" fmla="*/ 0 h 1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0" h="187430">
                  <a:moveTo>
                    <a:pt x="29633" y="0"/>
                  </a:moveTo>
                  <a:lnTo>
                    <a:pt x="0" y="0"/>
                  </a:lnTo>
                  <a:lnTo>
                    <a:pt x="0" y="103717"/>
                  </a:lnTo>
                  <a:cubicBezTo>
                    <a:pt x="0" y="107421"/>
                    <a:pt x="1482" y="111125"/>
                    <a:pt x="4445" y="114088"/>
                  </a:cubicBezTo>
                  <a:lnTo>
                    <a:pt x="77788" y="187431"/>
                  </a:lnTo>
                  <a:lnTo>
                    <a:pt x="98531" y="166688"/>
                  </a:lnTo>
                  <a:lnTo>
                    <a:pt x="29633" y="97790"/>
                  </a:lnTo>
                  <a:lnTo>
                    <a:pt x="29633" y="0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5D218-BF4F-46DD-B554-01A9E6CD6CCB}"/>
                </a:ext>
              </a:extLst>
            </p:cNvPr>
            <p:cNvSpPr/>
            <p:nvPr/>
          </p:nvSpPr>
          <p:spPr>
            <a:xfrm>
              <a:off x="5844343" y="3426605"/>
              <a:ext cx="504207" cy="577445"/>
            </a:xfrm>
            <a:custGeom>
              <a:avLst/>
              <a:gdLst>
                <a:gd name="connsiteX0" fmla="*/ 251657 w 504207"/>
                <a:gd name="connsiteY0" fmla="*/ 533400 h 577445"/>
                <a:gd name="connsiteX1" fmla="*/ 44224 w 504207"/>
                <a:gd name="connsiteY1" fmla="*/ 325967 h 577445"/>
                <a:gd name="connsiteX2" fmla="*/ 251657 w 504207"/>
                <a:gd name="connsiteY2" fmla="*/ 118533 h 577445"/>
                <a:gd name="connsiteX3" fmla="*/ 459090 w 504207"/>
                <a:gd name="connsiteY3" fmla="*/ 325967 h 577445"/>
                <a:gd name="connsiteX4" fmla="*/ 251657 w 504207"/>
                <a:gd name="connsiteY4" fmla="*/ 533400 h 577445"/>
                <a:gd name="connsiteX5" fmla="*/ 251657 w 504207"/>
                <a:gd name="connsiteY5" fmla="*/ 533400 h 577445"/>
                <a:gd name="connsiteX6" fmla="*/ 427234 w 504207"/>
                <a:gd name="connsiteY6" fmla="*/ 145203 h 577445"/>
                <a:gd name="connsiteX7" fmla="*/ 449459 w 504207"/>
                <a:gd name="connsiteY7" fmla="*/ 122978 h 577445"/>
                <a:gd name="connsiteX8" fmla="*/ 448719 w 504207"/>
                <a:gd name="connsiteY8" fmla="*/ 91863 h 577445"/>
                <a:gd name="connsiteX9" fmla="*/ 417604 w 504207"/>
                <a:gd name="connsiteY9" fmla="*/ 91122 h 577445"/>
                <a:gd name="connsiteX10" fmla="*/ 392415 w 504207"/>
                <a:gd name="connsiteY10" fmla="*/ 117052 h 577445"/>
                <a:gd name="connsiteX11" fmla="*/ 273882 w 504207"/>
                <a:gd name="connsiteY11" fmla="*/ 75565 h 577445"/>
                <a:gd name="connsiteX12" fmla="*/ 273882 w 504207"/>
                <a:gd name="connsiteY12" fmla="*/ 44450 h 577445"/>
                <a:gd name="connsiteX13" fmla="*/ 340557 w 504207"/>
                <a:gd name="connsiteY13" fmla="*/ 44450 h 577445"/>
                <a:gd name="connsiteX14" fmla="*/ 340557 w 504207"/>
                <a:gd name="connsiteY14" fmla="*/ 0 h 577445"/>
                <a:gd name="connsiteX15" fmla="*/ 162757 w 504207"/>
                <a:gd name="connsiteY15" fmla="*/ 0 h 577445"/>
                <a:gd name="connsiteX16" fmla="*/ 162757 w 504207"/>
                <a:gd name="connsiteY16" fmla="*/ 44450 h 577445"/>
                <a:gd name="connsiteX17" fmla="*/ 229432 w 504207"/>
                <a:gd name="connsiteY17" fmla="*/ 44450 h 577445"/>
                <a:gd name="connsiteX18" fmla="*/ 229432 w 504207"/>
                <a:gd name="connsiteY18" fmla="*/ 74824 h 577445"/>
                <a:gd name="connsiteX19" fmla="*/ 1996 w 504207"/>
                <a:gd name="connsiteY19" fmla="*/ 294111 h 577445"/>
                <a:gd name="connsiteX20" fmla="*/ 167943 w 504207"/>
                <a:gd name="connsiteY20" fmla="*/ 563033 h 577445"/>
                <a:gd name="connsiteX21" fmla="*/ 466499 w 504207"/>
                <a:gd name="connsiteY21" fmla="*/ 458576 h 577445"/>
                <a:gd name="connsiteX22" fmla="*/ 427234 w 504207"/>
                <a:gd name="connsiteY22" fmla="*/ 145203 h 577445"/>
                <a:gd name="connsiteX23" fmla="*/ 427234 w 504207"/>
                <a:gd name="connsiteY23" fmla="*/ 145203 h 5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04207" h="577445">
                  <a:moveTo>
                    <a:pt x="251657" y="533400"/>
                  </a:moveTo>
                  <a:cubicBezTo>
                    <a:pt x="136828" y="533400"/>
                    <a:pt x="44224" y="440796"/>
                    <a:pt x="44224" y="325967"/>
                  </a:cubicBezTo>
                  <a:cubicBezTo>
                    <a:pt x="44224" y="211138"/>
                    <a:pt x="136828" y="118533"/>
                    <a:pt x="251657" y="118533"/>
                  </a:cubicBezTo>
                  <a:cubicBezTo>
                    <a:pt x="366486" y="118533"/>
                    <a:pt x="459090" y="211138"/>
                    <a:pt x="459090" y="325967"/>
                  </a:cubicBezTo>
                  <a:cubicBezTo>
                    <a:pt x="459090" y="440796"/>
                    <a:pt x="366486" y="533400"/>
                    <a:pt x="251657" y="533400"/>
                  </a:cubicBezTo>
                  <a:lnTo>
                    <a:pt x="251657" y="533400"/>
                  </a:lnTo>
                  <a:close/>
                  <a:moveTo>
                    <a:pt x="427234" y="145203"/>
                  </a:moveTo>
                  <a:lnTo>
                    <a:pt x="449459" y="122978"/>
                  </a:lnTo>
                  <a:cubicBezTo>
                    <a:pt x="457609" y="114088"/>
                    <a:pt x="457609" y="100753"/>
                    <a:pt x="448719" y="91863"/>
                  </a:cubicBezTo>
                  <a:cubicBezTo>
                    <a:pt x="440569" y="83714"/>
                    <a:pt x="426494" y="82973"/>
                    <a:pt x="417604" y="91122"/>
                  </a:cubicBezTo>
                  <a:lnTo>
                    <a:pt x="392415" y="117052"/>
                  </a:lnTo>
                  <a:cubicBezTo>
                    <a:pt x="356855" y="93345"/>
                    <a:pt x="316109" y="78528"/>
                    <a:pt x="273882" y="75565"/>
                  </a:cubicBezTo>
                  <a:lnTo>
                    <a:pt x="273882" y="44450"/>
                  </a:lnTo>
                  <a:lnTo>
                    <a:pt x="340557" y="44450"/>
                  </a:lnTo>
                  <a:lnTo>
                    <a:pt x="340557" y="0"/>
                  </a:lnTo>
                  <a:lnTo>
                    <a:pt x="162757" y="0"/>
                  </a:lnTo>
                  <a:lnTo>
                    <a:pt x="162757" y="44450"/>
                  </a:lnTo>
                  <a:lnTo>
                    <a:pt x="229432" y="44450"/>
                  </a:lnTo>
                  <a:lnTo>
                    <a:pt x="229432" y="74824"/>
                  </a:lnTo>
                  <a:cubicBezTo>
                    <a:pt x="111639" y="85196"/>
                    <a:pt x="16813" y="176318"/>
                    <a:pt x="1996" y="294111"/>
                  </a:cubicBezTo>
                  <a:cubicBezTo>
                    <a:pt x="-12821" y="411903"/>
                    <a:pt x="56077" y="523769"/>
                    <a:pt x="167943" y="563033"/>
                  </a:cubicBezTo>
                  <a:cubicBezTo>
                    <a:pt x="279809" y="602298"/>
                    <a:pt x="403528" y="559329"/>
                    <a:pt x="466499" y="458576"/>
                  </a:cubicBezTo>
                  <a:cubicBezTo>
                    <a:pt x="529469" y="357823"/>
                    <a:pt x="511689" y="227436"/>
                    <a:pt x="427234" y="145203"/>
                  </a:cubicBezTo>
                  <a:lnTo>
                    <a:pt x="427234" y="145203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9" name="Graphic 8" descr="Lightbulb">
            <a:extLst>
              <a:ext uri="{FF2B5EF4-FFF2-40B4-BE49-F238E27FC236}">
                <a16:creationId xmlns:a16="http://schemas.microsoft.com/office/drawing/2014/main" id="{0A99D222-C9EE-49F4-8065-D95F9DBBEA6C}"/>
              </a:ext>
            </a:extLst>
          </p:cNvPr>
          <p:cNvGrpSpPr/>
          <p:nvPr/>
        </p:nvGrpSpPr>
        <p:grpSpPr>
          <a:xfrm>
            <a:off x="4305300" y="2024830"/>
            <a:ext cx="533400" cy="533400"/>
            <a:chOff x="5740400" y="1556773"/>
            <a:chExt cx="711200" cy="7112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4AB269-0761-4846-B1BE-B3377636E0E6}"/>
                </a:ext>
              </a:extLst>
            </p:cNvPr>
            <p:cNvSpPr/>
            <p:nvPr/>
          </p:nvSpPr>
          <p:spPr>
            <a:xfrm>
              <a:off x="5999691" y="2030906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1F2F05-6EEC-4E79-8391-7A2C38C43607}"/>
                </a:ext>
              </a:extLst>
            </p:cNvPr>
            <p:cNvSpPr/>
            <p:nvPr/>
          </p:nvSpPr>
          <p:spPr>
            <a:xfrm>
              <a:off x="5999691" y="2104989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F98C4C8-B018-4BAE-8ABF-EC0CE7AAEAD9}"/>
                </a:ext>
              </a:extLst>
            </p:cNvPr>
            <p:cNvSpPr/>
            <p:nvPr/>
          </p:nvSpPr>
          <p:spPr>
            <a:xfrm>
              <a:off x="6047845" y="2179073"/>
              <a:ext cx="96308" cy="44450"/>
            </a:xfrm>
            <a:custGeom>
              <a:avLst/>
              <a:gdLst>
                <a:gd name="connsiteX0" fmla="*/ 0 w 96308"/>
                <a:gd name="connsiteY0" fmla="*/ 0 h 44450"/>
                <a:gd name="connsiteX1" fmla="*/ 48154 w 96308"/>
                <a:gd name="connsiteY1" fmla="*/ 44450 h 44450"/>
                <a:gd name="connsiteX2" fmla="*/ 96308 w 96308"/>
                <a:gd name="connsiteY2" fmla="*/ 0 h 44450"/>
                <a:gd name="connsiteX3" fmla="*/ 0 w 96308"/>
                <a:gd name="connsiteY3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8" h="44450">
                  <a:moveTo>
                    <a:pt x="0" y="0"/>
                  </a:moveTo>
                  <a:cubicBezTo>
                    <a:pt x="2222" y="25188"/>
                    <a:pt x="22966" y="44450"/>
                    <a:pt x="48154" y="44450"/>
                  </a:cubicBezTo>
                  <a:cubicBezTo>
                    <a:pt x="73343" y="44450"/>
                    <a:pt x="94086" y="25188"/>
                    <a:pt x="9630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E429D8-AE01-4563-B0AD-877B702536E3}"/>
                </a:ext>
              </a:extLst>
            </p:cNvPr>
            <p:cNvSpPr/>
            <p:nvPr/>
          </p:nvSpPr>
          <p:spPr>
            <a:xfrm>
              <a:off x="5903383" y="1601223"/>
              <a:ext cx="385233" cy="400050"/>
            </a:xfrm>
            <a:custGeom>
              <a:avLst/>
              <a:gdLst>
                <a:gd name="connsiteX0" fmla="*/ 192617 w 385233"/>
                <a:gd name="connsiteY0" fmla="*/ 0 h 400050"/>
                <a:gd name="connsiteX1" fmla="*/ 192617 w 385233"/>
                <a:gd name="connsiteY1" fmla="*/ 0 h 400050"/>
                <a:gd name="connsiteX2" fmla="*/ 192617 w 385233"/>
                <a:gd name="connsiteY2" fmla="*/ 0 h 400050"/>
                <a:gd name="connsiteX3" fmla="*/ 0 w 385233"/>
                <a:gd name="connsiteY3" fmla="*/ 190394 h 400050"/>
                <a:gd name="connsiteX4" fmla="*/ 0 w 385233"/>
                <a:gd name="connsiteY4" fmla="*/ 197062 h 400050"/>
                <a:gd name="connsiteX5" fmla="*/ 13335 w 385233"/>
                <a:gd name="connsiteY5" fmla="*/ 263737 h 400050"/>
                <a:gd name="connsiteX6" fmla="*/ 46672 w 385233"/>
                <a:gd name="connsiteY6" fmla="*/ 318558 h 400050"/>
                <a:gd name="connsiteX7" fmla="*/ 91863 w 385233"/>
                <a:gd name="connsiteY7" fmla="*/ 391901 h 400050"/>
                <a:gd name="connsiteX8" fmla="*/ 105198 w 385233"/>
                <a:gd name="connsiteY8" fmla="*/ 400050 h 400050"/>
                <a:gd name="connsiteX9" fmla="*/ 280035 w 385233"/>
                <a:gd name="connsiteY9" fmla="*/ 400050 h 400050"/>
                <a:gd name="connsiteX10" fmla="*/ 293370 w 385233"/>
                <a:gd name="connsiteY10" fmla="*/ 391901 h 400050"/>
                <a:gd name="connsiteX11" fmla="*/ 338561 w 385233"/>
                <a:gd name="connsiteY11" fmla="*/ 318558 h 400050"/>
                <a:gd name="connsiteX12" fmla="*/ 371898 w 385233"/>
                <a:gd name="connsiteY12" fmla="*/ 263737 h 400050"/>
                <a:gd name="connsiteX13" fmla="*/ 385233 w 385233"/>
                <a:gd name="connsiteY13" fmla="*/ 197062 h 400050"/>
                <a:gd name="connsiteX14" fmla="*/ 385233 w 385233"/>
                <a:gd name="connsiteY14" fmla="*/ 190394 h 400050"/>
                <a:gd name="connsiteX15" fmla="*/ 192617 w 385233"/>
                <a:gd name="connsiteY15" fmla="*/ 0 h 400050"/>
                <a:gd name="connsiteX16" fmla="*/ 340783 w 385233"/>
                <a:gd name="connsiteY16" fmla="*/ 196321 h 400050"/>
                <a:gd name="connsiteX17" fmla="*/ 330412 w 385233"/>
                <a:gd name="connsiteY17" fmla="*/ 248179 h 400050"/>
                <a:gd name="connsiteX18" fmla="*/ 305223 w 385233"/>
                <a:gd name="connsiteY18" fmla="*/ 288925 h 400050"/>
                <a:gd name="connsiteX19" fmla="*/ 262255 w 385233"/>
                <a:gd name="connsiteY19" fmla="*/ 355600 h 400050"/>
                <a:gd name="connsiteX20" fmla="*/ 192617 w 385233"/>
                <a:gd name="connsiteY20" fmla="*/ 355600 h 400050"/>
                <a:gd name="connsiteX21" fmla="*/ 123719 w 385233"/>
                <a:gd name="connsiteY21" fmla="*/ 355600 h 400050"/>
                <a:gd name="connsiteX22" fmla="*/ 80751 w 385233"/>
                <a:gd name="connsiteY22" fmla="*/ 288925 h 400050"/>
                <a:gd name="connsiteX23" fmla="*/ 55563 w 385233"/>
                <a:gd name="connsiteY23" fmla="*/ 248179 h 400050"/>
                <a:gd name="connsiteX24" fmla="*/ 45191 w 385233"/>
                <a:gd name="connsiteY24" fmla="*/ 196321 h 400050"/>
                <a:gd name="connsiteX25" fmla="*/ 45191 w 385233"/>
                <a:gd name="connsiteY25" fmla="*/ 190394 h 400050"/>
                <a:gd name="connsiteX26" fmla="*/ 193357 w 385233"/>
                <a:gd name="connsiteY26" fmla="*/ 43709 h 400050"/>
                <a:gd name="connsiteX27" fmla="*/ 193357 w 385233"/>
                <a:gd name="connsiteY27" fmla="*/ 43709 h 400050"/>
                <a:gd name="connsiteX28" fmla="*/ 193357 w 385233"/>
                <a:gd name="connsiteY28" fmla="*/ 43709 h 400050"/>
                <a:gd name="connsiteX29" fmla="*/ 193357 w 385233"/>
                <a:gd name="connsiteY29" fmla="*/ 43709 h 400050"/>
                <a:gd name="connsiteX30" fmla="*/ 193357 w 385233"/>
                <a:gd name="connsiteY30" fmla="*/ 43709 h 400050"/>
                <a:gd name="connsiteX31" fmla="*/ 193357 w 385233"/>
                <a:gd name="connsiteY31" fmla="*/ 43709 h 400050"/>
                <a:gd name="connsiteX32" fmla="*/ 193357 w 385233"/>
                <a:gd name="connsiteY32" fmla="*/ 43709 h 400050"/>
                <a:gd name="connsiteX33" fmla="*/ 341524 w 385233"/>
                <a:gd name="connsiteY33" fmla="*/ 190394 h 400050"/>
                <a:gd name="connsiteX34" fmla="*/ 341524 w 385233"/>
                <a:gd name="connsiteY34" fmla="*/ 19632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5233" h="400050">
                  <a:moveTo>
                    <a:pt x="192617" y="0"/>
                  </a:moveTo>
                  <a:cubicBezTo>
                    <a:pt x="192617" y="0"/>
                    <a:pt x="192617" y="0"/>
                    <a:pt x="192617" y="0"/>
                  </a:cubicBezTo>
                  <a:cubicBezTo>
                    <a:pt x="192617" y="0"/>
                    <a:pt x="192617" y="0"/>
                    <a:pt x="192617" y="0"/>
                  </a:cubicBezTo>
                  <a:cubicBezTo>
                    <a:pt x="87418" y="741"/>
                    <a:pt x="2222" y="85196"/>
                    <a:pt x="0" y="190394"/>
                  </a:cubicBezTo>
                  <a:lnTo>
                    <a:pt x="0" y="197062"/>
                  </a:lnTo>
                  <a:cubicBezTo>
                    <a:pt x="741" y="220028"/>
                    <a:pt x="5186" y="242253"/>
                    <a:pt x="13335" y="263737"/>
                  </a:cubicBezTo>
                  <a:cubicBezTo>
                    <a:pt x="21484" y="283739"/>
                    <a:pt x="32597" y="302260"/>
                    <a:pt x="46672" y="318558"/>
                  </a:cubicBezTo>
                  <a:cubicBezTo>
                    <a:pt x="64453" y="337820"/>
                    <a:pt x="83714" y="375603"/>
                    <a:pt x="91863" y="391901"/>
                  </a:cubicBezTo>
                  <a:cubicBezTo>
                    <a:pt x="94086" y="397087"/>
                    <a:pt x="99272" y="400050"/>
                    <a:pt x="105198" y="400050"/>
                  </a:cubicBezTo>
                  <a:lnTo>
                    <a:pt x="280035" y="400050"/>
                  </a:lnTo>
                  <a:cubicBezTo>
                    <a:pt x="285962" y="400050"/>
                    <a:pt x="291148" y="397087"/>
                    <a:pt x="293370" y="391901"/>
                  </a:cubicBezTo>
                  <a:cubicBezTo>
                    <a:pt x="301519" y="375603"/>
                    <a:pt x="320781" y="337820"/>
                    <a:pt x="338561" y="318558"/>
                  </a:cubicBezTo>
                  <a:cubicBezTo>
                    <a:pt x="352637" y="302260"/>
                    <a:pt x="364490" y="283739"/>
                    <a:pt x="371898" y="263737"/>
                  </a:cubicBezTo>
                  <a:cubicBezTo>
                    <a:pt x="380048" y="242253"/>
                    <a:pt x="384493" y="220028"/>
                    <a:pt x="385233" y="197062"/>
                  </a:cubicBezTo>
                  <a:lnTo>
                    <a:pt x="385233" y="190394"/>
                  </a:lnTo>
                  <a:cubicBezTo>
                    <a:pt x="383011" y="85196"/>
                    <a:pt x="297815" y="741"/>
                    <a:pt x="192617" y="0"/>
                  </a:cubicBezTo>
                  <a:close/>
                  <a:moveTo>
                    <a:pt x="340783" y="196321"/>
                  </a:moveTo>
                  <a:cubicBezTo>
                    <a:pt x="340043" y="214101"/>
                    <a:pt x="336338" y="231881"/>
                    <a:pt x="330412" y="248179"/>
                  </a:cubicBezTo>
                  <a:cubicBezTo>
                    <a:pt x="324485" y="262996"/>
                    <a:pt x="316336" y="277072"/>
                    <a:pt x="305223" y="288925"/>
                  </a:cubicBezTo>
                  <a:cubicBezTo>
                    <a:pt x="288184" y="309668"/>
                    <a:pt x="273368" y="331893"/>
                    <a:pt x="262255" y="355600"/>
                  </a:cubicBezTo>
                  <a:lnTo>
                    <a:pt x="192617" y="355600"/>
                  </a:lnTo>
                  <a:lnTo>
                    <a:pt x="123719" y="355600"/>
                  </a:lnTo>
                  <a:cubicBezTo>
                    <a:pt x="111866" y="331893"/>
                    <a:pt x="97049" y="309668"/>
                    <a:pt x="80751" y="288925"/>
                  </a:cubicBezTo>
                  <a:cubicBezTo>
                    <a:pt x="70379" y="277072"/>
                    <a:pt x="61489" y="262996"/>
                    <a:pt x="55563" y="248179"/>
                  </a:cubicBezTo>
                  <a:cubicBezTo>
                    <a:pt x="48895" y="231881"/>
                    <a:pt x="45932" y="214101"/>
                    <a:pt x="45191" y="196321"/>
                  </a:cubicBezTo>
                  <a:lnTo>
                    <a:pt x="45191" y="190394"/>
                  </a:lnTo>
                  <a:cubicBezTo>
                    <a:pt x="46672" y="109643"/>
                    <a:pt x="112607" y="44450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193357" y="43709"/>
                    <a:pt x="193357" y="43709"/>
                    <a:pt x="193357" y="43709"/>
                  </a:cubicBezTo>
                  <a:cubicBezTo>
                    <a:pt x="193357" y="43709"/>
                    <a:pt x="193357" y="43709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274108" y="44450"/>
                    <a:pt x="340043" y="108903"/>
                    <a:pt x="341524" y="190394"/>
                  </a:cubicBezTo>
                  <a:lnTo>
                    <a:pt x="341524" y="196321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4" name="Graphic 10" descr="Gears">
            <a:extLst>
              <a:ext uri="{FF2B5EF4-FFF2-40B4-BE49-F238E27FC236}">
                <a16:creationId xmlns:a16="http://schemas.microsoft.com/office/drawing/2014/main" id="{7A3A6042-4F0A-4817-9A44-39172E025570}"/>
              </a:ext>
            </a:extLst>
          </p:cNvPr>
          <p:cNvGrpSpPr/>
          <p:nvPr/>
        </p:nvGrpSpPr>
        <p:grpSpPr>
          <a:xfrm>
            <a:off x="4390867" y="4612297"/>
            <a:ext cx="362267" cy="438388"/>
            <a:chOff x="5854488" y="5006729"/>
            <a:chExt cx="483023" cy="58451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A194A74-515F-4C73-B64A-2A88F4F28718}"/>
                </a:ext>
              </a:extLst>
            </p:cNvPr>
            <p:cNvSpPr/>
            <p:nvPr/>
          </p:nvSpPr>
          <p:spPr>
            <a:xfrm>
              <a:off x="6021916" y="5006729"/>
              <a:ext cx="315594" cy="314854"/>
            </a:xfrm>
            <a:custGeom>
              <a:avLst/>
              <a:gdLst>
                <a:gd name="connsiteX0" fmla="*/ 157798 w 315594"/>
                <a:gd name="connsiteY0" fmla="*/ 213360 h 314854"/>
                <a:gd name="connsiteX1" fmla="*/ 102235 w 315594"/>
                <a:gd name="connsiteY1" fmla="*/ 157798 h 314854"/>
                <a:gd name="connsiteX2" fmla="*/ 157798 w 315594"/>
                <a:gd name="connsiteY2" fmla="*/ 102235 h 314854"/>
                <a:gd name="connsiteX3" fmla="*/ 213360 w 315594"/>
                <a:gd name="connsiteY3" fmla="*/ 157798 h 314854"/>
                <a:gd name="connsiteX4" fmla="*/ 157798 w 315594"/>
                <a:gd name="connsiteY4" fmla="*/ 213360 h 314854"/>
                <a:gd name="connsiteX5" fmla="*/ 282998 w 315594"/>
                <a:gd name="connsiteY5" fmla="*/ 122978 h 314854"/>
                <a:gd name="connsiteX6" fmla="*/ 271145 w 315594"/>
                <a:gd name="connsiteY6" fmla="*/ 94086 h 314854"/>
                <a:gd name="connsiteX7" fmla="*/ 282998 w 315594"/>
                <a:gd name="connsiteY7" fmla="*/ 59267 h 314854"/>
                <a:gd name="connsiteX8" fmla="*/ 256328 w 315594"/>
                <a:gd name="connsiteY8" fmla="*/ 32597 h 314854"/>
                <a:gd name="connsiteX9" fmla="*/ 221509 w 315594"/>
                <a:gd name="connsiteY9" fmla="*/ 44450 h 314854"/>
                <a:gd name="connsiteX10" fmla="*/ 192617 w 315594"/>
                <a:gd name="connsiteY10" fmla="*/ 32597 h 314854"/>
                <a:gd name="connsiteX11" fmla="*/ 176318 w 315594"/>
                <a:gd name="connsiteY11" fmla="*/ 0 h 314854"/>
                <a:gd name="connsiteX12" fmla="*/ 139277 w 315594"/>
                <a:gd name="connsiteY12" fmla="*/ 0 h 314854"/>
                <a:gd name="connsiteX13" fmla="*/ 122978 w 315594"/>
                <a:gd name="connsiteY13" fmla="*/ 32597 h 314854"/>
                <a:gd name="connsiteX14" fmla="*/ 94086 w 315594"/>
                <a:gd name="connsiteY14" fmla="*/ 44450 h 314854"/>
                <a:gd name="connsiteX15" fmla="*/ 59267 w 315594"/>
                <a:gd name="connsiteY15" fmla="*/ 32597 h 314854"/>
                <a:gd name="connsiteX16" fmla="*/ 32597 w 315594"/>
                <a:gd name="connsiteY16" fmla="*/ 59267 h 314854"/>
                <a:gd name="connsiteX17" fmla="*/ 44450 w 315594"/>
                <a:gd name="connsiteY17" fmla="*/ 94086 h 314854"/>
                <a:gd name="connsiteX18" fmla="*/ 32597 w 315594"/>
                <a:gd name="connsiteY18" fmla="*/ 122978 h 314854"/>
                <a:gd name="connsiteX19" fmla="*/ 0 w 315594"/>
                <a:gd name="connsiteY19" fmla="*/ 139277 h 314854"/>
                <a:gd name="connsiteX20" fmla="*/ 0 w 315594"/>
                <a:gd name="connsiteY20" fmla="*/ 176318 h 314854"/>
                <a:gd name="connsiteX21" fmla="*/ 32597 w 315594"/>
                <a:gd name="connsiteY21" fmla="*/ 192617 h 314854"/>
                <a:gd name="connsiteX22" fmla="*/ 44450 w 315594"/>
                <a:gd name="connsiteY22" fmla="*/ 221509 h 314854"/>
                <a:gd name="connsiteX23" fmla="*/ 32597 w 315594"/>
                <a:gd name="connsiteY23" fmla="*/ 256328 h 314854"/>
                <a:gd name="connsiteX24" fmla="*/ 58526 w 315594"/>
                <a:gd name="connsiteY24" fmla="*/ 282258 h 314854"/>
                <a:gd name="connsiteX25" fmla="*/ 93345 w 315594"/>
                <a:gd name="connsiteY25" fmla="*/ 270404 h 314854"/>
                <a:gd name="connsiteX26" fmla="*/ 122238 w 315594"/>
                <a:gd name="connsiteY26" fmla="*/ 282258 h 314854"/>
                <a:gd name="connsiteX27" fmla="*/ 138536 w 315594"/>
                <a:gd name="connsiteY27" fmla="*/ 314854 h 314854"/>
                <a:gd name="connsiteX28" fmla="*/ 175578 w 315594"/>
                <a:gd name="connsiteY28" fmla="*/ 314854 h 314854"/>
                <a:gd name="connsiteX29" fmla="*/ 191876 w 315594"/>
                <a:gd name="connsiteY29" fmla="*/ 282258 h 314854"/>
                <a:gd name="connsiteX30" fmla="*/ 220768 w 315594"/>
                <a:gd name="connsiteY30" fmla="*/ 270404 h 314854"/>
                <a:gd name="connsiteX31" fmla="*/ 255588 w 315594"/>
                <a:gd name="connsiteY31" fmla="*/ 282258 h 314854"/>
                <a:gd name="connsiteX32" fmla="*/ 282258 w 315594"/>
                <a:gd name="connsiteY32" fmla="*/ 256328 h 314854"/>
                <a:gd name="connsiteX33" fmla="*/ 270404 w 315594"/>
                <a:gd name="connsiteY33" fmla="*/ 221509 h 314854"/>
                <a:gd name="connsiteX34" fmla="*/ 282998 w 315594"/>
                <a:gd name="connsiteY34" fmla="*/ 192617 h 314854"/>
                <a:gd name="connsiteX35" fmla="*/ 315595 w 315594"/>
                <a:gd name="connsiteY35" fmla="*/ 176318 h 314854"/>
                <a:gd name="connsiteX36" fmla="*/ 315595 w 315594"/>
                <a:gd name="connsiteY36" fmla="*/ 139277 h 314854"/>
                <a:gd name="connsiteX37" fmla="*/ 282998 w 315594"/>
                <a:gd name="connsiteY37" fmla="*/ 122978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5594" h="314854">
                  <a:moveTo>
                    <a:pt x="157798" y="213360"/>
                  </a:moveTo>
                  <a:cubicBezTo>
                    <a:pt x="126682" y="213360"/>
                    <a:pt x="102235" y="188172"/>
                    <a:pt x="102235" y="157798"/>
                  </a:cubicBezTo>
                  <a:cubicBezTo>
                    <a:pt x="102235" y="127423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8"/>
                  </a:cubicBezTo>
                  <a:cubicBezTo>
                    <a:pt x="213360" y="188172"/>
                    <a:pt x="188172" y="213360"/>
                    <a:pt x="157798" y="213360"/>
                  </a:cubicBezTo>
                  <a:close/>
                  <a:moveTo>
                    <a:pt x="282998" y="122978"/>
                  </a:moveTo>
                  <a:cubicBezTo>
                    <a:pt x="280035" y="112607"/>
                    <a:pt x="276331" y="102976"/>
                    <a:pt x="271145" y="94086"/>
                  </a:cubicBez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98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2597" y="59267"/>
                  </a:lnTo>
                  <a:lnTo>
                    <a:pt x="44450" y="94086"/>
                  </a:lnTo>
                  <a:cubicBezTo>
                    <a:pt x="39264" y="102976"/>
                    <a:pt x="35560" y="112607"/>
                    <a:pt x="32597" y="122978"/>
                  </a:cubicBezTo>
                  <a:lnTo>
                    <a:pt x="0" y="139277"/>
                  </a:lnTo>
                  <a:lnTo>
                    <a:pt x="0" y="176318"/>
                  </a:lnTo>
                  <a:lnTo>
                    <a:pt x="32597" y="192617"/>
                  </a:lnTo>
                  <a:cubicBezTo>
                    <a:pt x="35560" y="202988"/>
                    <a:pt x="39264" y="212619"/>
                    <a:pt x="44450" y="221509"/>
                  </a:cubicBezTo>
                  <a:lnTo>
                    <a:pt x="32597" y="256328"/>
                  </a:lnTo>
                  <a:lnTo>
                    <a:pt x="58526" y="282258"/>
                  </a:lnTo>
                  <a:lnTo>
                    <a:pt x="93345" y="270404"/>
                  </a:lnTo>
                  <a:cubicBezTo>
                    <a:pt x="102235" y="275590"/>
                    <a:pt x="111866" y="279294"/>
                    <a:pt x="122238" y="282258"/>
                  </a:cubicBezTo>
                  <a:lnTo>
                    <a:pt x="138536" y="314854"/>
                  </a:lnTo>
                  <a:lnTo>
                    <a:pt x="175578" y="314854"/>
                  </a:lnTo>
                  <a:lnTo>
                    <a:pt x="191876" y="282258"/>
                  </a:lnTo>
                  <a:cubicBezTo>
                    <a:pt x="202248" y="279294"/>
                    <a:pt x="211878" y="275590"/>
                    <a:pt x="220768" y="270404"/>
                  </a:cubicBezTo>
                  <a:lnTo>
                    <a:pt x="255588" y="282258"/>
                  </a:lnTo>
                  <a:lnTo>
                    <a:pt x="282258" y="256328"/>
                  </a:lnTo>
                  <a:lnTo>
                    <a:pt x="270404" y="221509"/>
                  </a:lnTo>
                  <a:cubicBezTo>
                    <a:pt x="275590" y="212619"/>
                    <a:pt x="280035" y="20224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D390F2-CF8C-4F88-AE5A-0C16CE5A167A}"/>
                </a:ext>
              </a:extLst>
            </p:cNvPr>
            <p:cNvSpPr/>
            <p:nvPr/>
          </p:nvSpPr>
          <p:spPr>
            <a:xfrm>
              <a:off x="5854488" y="5276393"/>
              <a:ext cx="315595" cy="314854"/>
            </a:xfrm>
            <a:custGeom>
              <a:avLst/>
              <a:gdLst>
                <a:gd name="connsiteX0" fmla="*/ 157798 w 315595"/>
                <a:gd name="connsiteY0" fmla="*/ 213360 h 314854"/>
                <a:gd name="connsiteX1" fmla="*/ 102235 w 315595"/>
                <a:gd name="connsiteY1" fmla="*/ 157797 h 314854"/>
                <a:gd name="connsiteX2" fmla="*/ 157798 w 315595"/>
                <a:gd name="connsiteY2" fmla="*/ 102235 h 314854"/>
                <a:gd name="connsiteX3" fmla="*/ 213360 w 315595"/>
                <a:gd name="connsiteY3" fmla="*/ 157797 h 314854"/>
                <a:gd name="connsiteX4" fmla="*/ 157798 w 315595"/>
                <a:gd name="connsiteY4" fmla="*/ 213360 h 314854"/>
                <a:gd name="connsiteX5" fmla="*/ 157798 w 315595"/>
                <a:gd name="connsiteY5" fmla="*/ 213360 h 314854"/>
                <a:gd name="connsiteX6" fmla="*/ 271145 w 315595"/>
                <a:gd name="connsiteY6" fmla="*/ 94086 h 314854"/>
                <a:gd name="connsiteX7" fmla="*/ 282998 w 315595"/>
                <a:gd name="connsiteY7" fmla="*/ 59267 h 314854"/>
                <a:gd name="connsiteX8" fmla="*/ 256328 w 315595"/>
                <a:gd name="connsiteY8" fmla="*/ 32597 h 314854"/>
                <a:gd name="connsiteX9" fmla="*/ 221509 w 315595"/>
                <a:gd name="connsiteY9" fmla="*/ 44450 h 314854"/>
                <a:gd name="connsiteX10" fmla="*/ 192617 w 315595"/>
                <a:gd name="connsiteY10" fmla="*/ 32597 h 314854"/>
                <a:gd name="connsiteX11" fmla="*/ 176318 w 315595"/>
                <a:gd name="connsiteY11" fmla="*/ 0 h 314854"/>
                <a:gd name="connsiteX12" fmla="*/ 139277 w 315595"/>
                <a:gd name="connsiteY12" fmla="*/ 0 h 314854"/>
                <a:gd name="connsiteX13" fmla="*/ 122978 w 315595"/>
                <a:gd name="connsiteY13" fmla="*/ 32597 h 314854"/>
                <a:gd name="connsiteX14" fmla="*/ 94086 w 315595"/>
                <a:gd name="connsiteY14" fmla="*/ 44450 h 314854"/>
                <a:gd name="connsiteX15" fmla="*/ 59267 w 315595"/>
                <a:gd name="connsiteY15" fmla="*/ 32597 h 314854"/>
                <a:gd name="connsiteX16" fmla="*/ 33338 w 315595"/>
                <a:gd name="connsiteY16" fmla="*/ 58526 h 314854"/>
                <a:gd name="connsiteX17" fmla="*/ 44450 w 315595"/>
                <a:gd name="connsiteY17" fmla="*/ 93345 h 314854"/>
                <a:gd name="connsiteX18" fmla="*/ 32597 w 315595"/>
                <a:gd name="connsiteY18" fmla="*/ 122238 h 314854"/>
                <a:gd name="connsiteX19" fmla="*/ 0 w 315595"/>
                <a:gd name="connsiteY19" fmla="*/ 138536 h 314854"/>
                <a:gd name="connsiteX20" fmla="*/ 0 w 315595"/>
                <a:gd name="connsiteY20" fmla="*/ 175577 h 314854"/>
                <a:gd name="connsiteX21" fmla="*/ 32597 w 315595"/>
                <a:gd name="connsiteY21" fmla="*/ 191876 h 314854"/>
                <a:gd name="connsiteX22" fmla="*/ 44450 w 315595"/>
                <a:gd name="connsiteY22" fmla="*/ 220768 h 314854"/>
                <a:gd name="connsiteX23" fmla="*/ 33338 w 315595"/>
                <a:gd name="connsiteY23" fmla="*/ 255588 h 314854"/>
                <a:gd name="connsiteX24" fmla="*/ 59267 w 315595"/>
                <a:gd name="connsiteY24" fmla="*/ 281517 h 314854"/>
                <a:gd name="connsiteX25" fmla="*/ 94086 w 315595"/>
                <a:gd name="connsiteY25" fmla="*/ 270404 h 314854"/>
                <a:gd name="connsiteX26" fmla="*/ 122978 w 315595"/>
                <a:gd name="connsiteY26" fmla="*/ 282258 h 314854"/>
                <a:gd name="connsiteX27" fmla="*/ 139277 w 315595"/>
                <a:gd name="connsiteY27" fmla="*/ 314854 h 314854"/>
                <a:gd name="connsiteX28" fmla="*/ 176318 w 315595"/>
                <a:gd name="connsiteY28" fmla="*/ 314854 h 314854"/>
                <a:gd name="connsiteX29" fmla="*/ 192617 w 315595"/>
                <a:gd name="connsiteY29" fmla="*/ 282258 h 314854"/>
                <a:gd name="connsiteX30" fmla="*/ 221509 w 315595"/>
                <a:gd name="connsiteY30" fmla="*/ 270404 h 314854"/>
                <a:gd name="connsiteX31" fmla="*/ 256328 w 315595"/>
                <a:gd name="connsiteY31" fmla="*/ 282258 h 314854"/>
                <a:gd name="connsiteX32" fmla="*/ 282258 w 315595"/>
                <a:gd name="connsiteY32" fmla="*/ 255588 h 314854"/>
                <a:gd name="connsiteX33" fmla="*/ 271145 w 315595"/>
                <a:gd name="connsiteY33" fmla="*/ 221509 h 314854"/>
                <a:gd name="connsiteX34" fmla="*/ 282998 w 315595"/>
                <a:gd name="connsiteY34" fmla="*/ 192617 h 314854"/>
                <a:gd name="connsiteX35" fmla="*/ 315595 w 315595"/>
                <a:gd name="connsiteY35" fmla="*/ 176318 h 314854"/>
                <a:gd name="connsiteX36" fmla="*/ 315595 w 315595"/>
                <a:gd name="connsiteY36" fmla="*/ 139277 h 314854"/>
                <a:gd name="connsiteX37" fmla="*/ 282998 w 315595"/>
                <a:gd name="connsiteY37" fmla="*/ 122978 h 314854"/>
                <a:gd name="connsiteX38" fmla="*/ 271145 w 315595"/>
                <a:gd name="connsiteY38" fmla="*/ 94086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15595" h="314854">
                  <a:moveTo>
                    <a:pt x="157798" y="213360"/>
                  </a:moveTo>
                  <a:cubicBezTo>
                    <a:pt x="126683" y="213360"/>
                    <a:pt x="102235" y="188172"/>
                    <a:pt x="102235" y="157797"/>
                  </a:cubicBezTo>
                  <a:cubicBezTo>
                    <a:pt x="102235" y="126682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7"/>
                  </a:cubicBezTo>
                  <a:cubicBezTo>
                    <a:pt x="213360" y="188172"/>
                    <a:pt x="188913" y="213360"/>
                    <a:pt x="157798" y="213360"/>
                  </a:cubicBezTo>
                  <a:lnTo>
                    <a:pt x="157798" y="213360"/>
                  </a:lnTo>
                  <a:close/>
                  <a:moveTo>
                    <a:pt x="271145" y="94086"/>
                  </a:move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24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3338" y="58526"/>
                  </a:lnTo>
                  <a:lnTo>
                    <a:pt x="44450" y="93345"/>
                  </a:lnTo>
                  <a:cubicBezTo>
                    <a:pt x="39264" y="102235"/>
                    <a:pt x="35560" y="112607"/>
                    <a:pt x="32597" y="122238"/>
                  </a:cubicBezTo>
                  <a:lnTo>
                    <a:pt x="0" y="138536"/>
                  </a:lnTo>
                  <a:lnTo>
                    <a:pt x="0" y="175577"/>
                  </a:lnTo>
                  <a:lnTo>
                    <a:pt x="32597" y="191876"/>
                  </a:lnTo>
                  <a:cubicBezTo>
                    <a:pt x="35560" y="202247"/>
                    <a:pt x="39264" y="211878"/>
                    <a:pt x="44450" y="220768"/>
                  </a:cubicBezTo>
                  <a:lnTo>
                    <a:pt x="33338" y="255588"/>
                  </a:lnTo>
                  <a:lnTo>
                    <a:pt x="59267" y="281517"/>
                  </a:lnTo>
                  <a:lnTo>
                    <a:pt x="94086" y="270404"/>
                  </a:lnTo>
                  <a:cubicBezTo>
                    <a:pt x="102976" y="275590"/>
                    <a:pt x="112607" y="279294"/>
                    <a:pt x="122978" y="282258"/>
                  </a:cubicBezTo>
                  <a:lnTo>
                    <a:pt x="139277" y="314854"/>
                  </a:lnTo>
                  <a:lnTo>
                    <a:pt x="176318" y="314854"/>
                  </a:lnTo>
                  <a:lnTo>
                    <a:pt x="192617" y="282258"/>
                  </a:lnTo>
                  <a:cubicBezTo>
                    <a:pt x="202988" y="279294"/>
                    <a:pt x="212619" y="275590"/>
                    <a:pt x="221509" y="270404"/>
                  </a:cubicBezTo>
                  <a:lnTo>
                    <a:pt x="256328" y="282258"/>
                  </a:lnTo>
                  <a:lnTo>
                    <a:pt x="282258" y="255588"/>
                  </a:lnTo>
                  <a:lnTo>
                    <a:pt x="271145" y="221509"/>
                  </a:lnTo>
                  <a:cubicBezTo>
                    <a:pt x="276331" y="212619"/>
                    <a:pt x="280035" y="20298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ubicBezTo>
                    <a:pt x="280035" y="112607"/>
                    <a:pt x="276331" y="102976"/>
                    <a:pt x="271145" y="94086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7089727" y="3552190"/>
            <a:ext cx="1629239" cy="1567780"/>
            <a:chOff x="8921977" y="4001571"/>
            <a:chExt cx="2926080" cy="2090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424365" y="2398670"/>
            <a:ext cx="1629239" cy="1567780"/>
            <a:chOff x="332936" y="2555951"/>
            <a:chExt cx="2926080" cy="2090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841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Opposite Arrows Infographics – Slide Template</vt:lpstr>
      <vt:lpstr>Opposite Arrows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Arrows Infographics</dc:title>
  <dc:creator>PresentationGO.com</dc:creator>
  <dc:description>© Copyright PresentationGO.com</dc:description>
  <dcterms:created xsi:type="dcterms:W3CDTF">2014-11-26T05:14:11Z</dcterms:created>
  <dcterms:modified xsi:type="dcterms:W3CDTF">2020-09-07T19:42:09Z</dcterms:modified>
  <cp:category>Charts &amp; Diagrams; Graphics &amp; Metaphors</cp:category>
</cp:coreProperties>
</file>