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21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 Direction Signs – Slide Template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EDF8494-6BC7-E353-5978-707C66988E50}"/>
              </a:ext>
            </a:extLst>
          </p:cNvPr>
          <p:cNvGrpSpPr/>
          <p:nvPr/>
        </p:nvGrpSpPr>
        <p:grpSpPr>
          <a:xfrm>
            <a:off x="5759311" y="1474755"/>
            <a:ext cx="406116" cy="4831156"/>
            <a:chOff x="5759311" y="1474755"/>
            <a:chExt cx="406116" cy="483115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D40C779-E15B-131B-7911-408B7E9172F1}"/>
                </a:ext>
              </a:extLst>
            </p:cNvPr>
            <p:cNvSpPr/>
            <p:nvPr/>
          </p:nvSpPr>
          <p:spPr>
            <a:xfrm>
              <a:off x="5759311" y="1474755"/>
              <a:ext cx="406116" cy="4831156"/>
            </a:xfrm>
            <a:custGeom>
              <a:avLst/>
              <a:gdLst>
                <a:gd name="connsiteX0" fmla="*/ 21478 w 406116"/>
                <a:gd name="connsiteY0" fmla="*/ 0 h 4831156"/>
                <a:gd name="connsiteX1" fmla="*/ 250471 w 406116"/>
                <a:gd name="connsiteY1" fmla="*/ 0 h 4831156"/>
                <a:gd name="connsiteX2" fmla="*/ 406116 w 406116"/>
                <a:gd name="connsiteY2" fmla="*/ 4831156 h 4831156"/>
                <a:gd name="connsiteX3" fmla="*/ 0 w 406116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116" h="4831156">
                  <a:moveTo>
                    <a:pt x="21478" y="0"/>
                  </a:moveTo>
                  <a:lnTo>
                    <a:pt x="250471" y="0"/>
                  </a:lnTo>
                  <a:lnTo>
                    <a:pt x="406116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6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C617604-D6F3-A11E-B3BD-8B66BC5AB9B9}"/>
                </a:ext>
              </a:extLst>
            </p:cNvPr>
            <p:cNvSpPr/>
            <p:nvPr/>
          </p:nvSpPr>
          <p:spPr>
            <a:xfrm>
              <a:off x="5759311" y="1474755"/>
              <a:ext cx="125233" cy="4831156"/>
            </a:xfrm>
            <a:custGeom>
              <a:avLst/>
              <a:gdLst>
                <a:gd name="connsiteX0" fmla="*/ 21478 w 125233"/>
                <a:gd name="connsiteY0" fmla="*/ 0 h 4831156"/>
                <a:gd name="connsiteX1" fmla="*/ 125233 w 125233"/>
                <a:gd name="connsiteY1" fmla="*/ 0 h 4831156"/>
                <a:gd name="connsiteX2" fmla="*/ 125233 w 125233"/>
                <a:gd name="connsiteY2" fmla="*/ 4831156 h 4831156"/>
                <a:gd name="connsiteX3" fmla="*/ 0 w 125233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33" h="4831156">
                  <a:moveTo>
                    <a:pt x="21478" y="0"/>
                  </a:moveTo>
                  <a:lnTo>
                    <a:pt x="125233" y="0"/>
                  </a:lnTo>
                  <a:lnTo>
                    <a:pt x="125233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DCC3DDE-8231-41E1-96A6-A58A45A9E356}"/>
              </a:ext>
            </a:extLst>
          </p:cNvPr>
          <p:cNvGrpSpPr/>
          <p:nvPr/>
        </p:nvGrpSpPr>
        <p:grpSpPr>
          <a:xfrm>
            <a:off x="4825908" y="1570402"/>
            <a:ext cx="2963099" cy="1246834"/>
            <a:chOff x="4686292" y="1551947"/>
            <a:chExt cx="2963099" cy="124683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8C3613-13AA-CDEB-1938-31E75B01F485}"/>
                </a:ext>
              </a:extLst>
            </p:cNvPr>
            <p:cNvGrpSpPr/>
            <p:nvPr/>
          </p:nvGrpSpPr>
          <p:grpSpPr>
            <a:xfrm>
              <a:off x="4686292" y="1551947"/>
              <a:ext cx="2963099" cy="1246834"/>
              <a:chOff x="4686292" y="1551947"/>
              <a:chExt cx="2963099" cy="124683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1D033AF-E4BF-36C7-175F-692EF92D10BC}"/>
                  </a:ext>
                </a:extLst>
              </p:cNvPr>
              <p:cNvSpPr/>
              <p:nvPr/>
            </p:nvSpPr>
            <p:spPr>
              <a:xfrm>
                <a:off x="4686302" y="2581071"/>
                <a:ext cx="2495239" cy="217710"/>
              </a:xfrm>
              <a:custGeom>
                <a:avLst/>
                <a:gdLst>
                  <a:gd name="connsiteX0" fmla="*/ 0 w 1264362"/>
                  <a:gd name="connsiteY0" fmla="*/ 0 h 39114"/>
                  <a:gd name="connsiteX1" fmla="*/ 1264362 w 1264362"/>
                  <a:gd name="connsiteY1" fmla="*/ 0 h 39114"/>
                  <a:gd name="connsiteX2" fmla="*/ 1264362 w 1264362"/>
                  <a:gd name="connsiteY2" fmla="*/ 39114 h 39114"/>
                  <a:gd name="connsiteX3" fmla="*/ 0 w 1264362"/>
                  <a:gd name="connsiteY3" fmla="*/ 39114 h 39114"/>
                  <a:gd name="connsiteX0" fmla="*/ 0 w 1264362"/>
                  <a:gd name="connsiteY0" fmla="*/ 0 h 39114"/>
                  <a:gd name="connsiteX1" fmla="*/ 645300 w 1264362"/>
                  <a:gd name="connsiteY1" fmla="*/ 1092 h 39114"/>
                  <a:gd name="connsiteX2" fmla="*/ 1264362 w 1264362"/>
                  <a:gd name="connsiteY2" fmla="*/ 0 h 39114"/>
                  <a:gd name="connsiteX3" fmla="*/ 1264362 w 1264362"/>
                  <a:gd name="connsiteY3" fmla="*/ 39114 h 39114"/>
                  <a:gd name="connsiteX4" fmla="*/ 0 w 1264362"/>
                  <a:gd name="connsiteY4" fmla="*/ 39114 h 39114"/>
                  <a:gd name="connsiteX5" fmla="*/ 0 w 1264362"/>
                  <a:gd name="connsiteY5" fmla="*/ 0 h 39114"/>
                  <a:gd name="connsiteX0" fmla="*/ 0 w 1264362"/>
                  <a:gd name="connsiteY0" fmla="*/ 71202 h 110316"/>
                  <a:gd name="connsiteX1" fmla="*/ 651872 w 1264362"/>
                  <a:gd name="connsiteY1" fmla="*/ 0 h 110316"/>
                  <a:gd name="connsiteX2" fmla="*/ 1264362 w 1264362"/>
                  <a:gd name="connsiteY2" fmla="*/ 71202 h 110316"/>
                  <a:gd name="connsiteX3" fmla="*/ 1264362 w 1264362"/>
                  <a:gd name="connsiteY3" fmla="*/ 110316 h 110316"/>
                  <a:gd name="connsiteX4" fmla="*/ 0 w 1264362"/>
                  <a:gd name="connsiteY4" fmla="*/ 110316 h 110316"/>
                  <a:gd name="connsiteX5" fmla="*/ 0 w 1264362"/>
                  <a:gd name="connsiteY5" fmla="*/ 71202 h 11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4362" h="110316">
                    <a:moveTo>
                      <a:pt x="0" y="71202"/>
                    </a:moveTo>
                    <a:lnTo>
                      <a:pt x="651872" y="0"/>
                    </a:lnTo>
                    <a:lnTo>
                      <a:pt x="1264362" y="71202"/>
                    </a:lnTo>
                    <a:lnTo>
                      <a:pt x="1264362" y="110316"/>
                    </a:lnTo>
                    <a:lnTo>
                      <a:pt x="0" y="110316"/>
                    </a:lnTo>
                    <a:lnTo>
                      <a:pt x="0" y="71202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EB47D31-5EE4-428B-BDB8-C01BE1FC73D8}"/>
                  </a:ext>
                </a:extLst>
              </p:cNvPr>
              <p:cNvSpPr/>
              <p:nvPr/>
            </p:nvSpPr>
            <p:spPr>
              <a:xfrm>
                <a:off x="7181541" y="2071785"/>
                <a:ext cx="467850" cy="726996"/>
              </a:xfrm>
              <a:custGeom>
                <a:avLst/>
                <a:gdLst>
                  <a:gd name="connsiteX0" fmla="*/ 0 w 237063"/>
                  <a:gd name="connsiteY0" fmla="*/ 329262 h 368376"/>
                  <a:gd name="connsiteX1" fmla="*/ 237064 w 237063"/>
                  <a:gd name="connsiteY1" fmla="*/ 0 h 368376"/>
                  <a:gd name="connsiteX2" fmla="*/ 237064 w 237063"/>
                  <a:gd name="connsiteY2" fmla="*/ 39114 h 368376"/>
                  <a:gd name="connsiteX3" fmla="*/ 0 w 237063"/>
                  <a:gd name="connsiteY3" fmla="*/ 368376 h 368376"/>
                  <a:gd name="connsiteX0" fmla="*/ 0 w 237064"/>
                  <a:gd name="connsiteY0" fmla="*/ 329262 h 368376"/>
                  <a:gd name="connsiteX1" fmla="*/ 103873 w 237064"/>
                  <a:gd name="connsiteY1" fmla="*/ 172623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  <a:gd name="connsiteX0" fmla="*/ 0 w 237064"/>
                  <a:gd name="connsiteY0" fmla="*/ 329262 h 368376"/>
                  <a:gd name="connsiteX1" fmla="*/ 64440 w 237064"/>
                  <a:gd name="connsiteY1" fmla="*/ 149621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7064" h="368376">
                    <a:moveTo>
                      <a:pt x="0" y="329262"/>
                    </a:moveTo>
                    <a:lnTo>
                      <a:pt x="64440" y="149621"/>
                    </a:lnTo>
                    <a:lnTo>
                      <a:pt x="237064" y="0"/>
                    </a:lnTo>
                    <a:lnTo>
                      <a:pt x="237064" y="39114"/>
                    </a:lnTo>
                    <a:lnTo>
                      <a:pt x="0" y="368376"/>
                    </a:lnTo>
                    <a:lnTo>
                      <a:pt x="0" y="32926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75BDEE6-AE96-3608-EBA1-3C02089D7B98}"/>
                  </a:ext>
                </a:extLst>
              </p:cNvPr>
              <p:cNvSpPr/>
              <p:nvPr/>
            </p:nvSpPr>
            <p:spPr>
              <a:xfrm>
                <a:off x="4686292" y="1551947"/>
                <a:ext cx="2963089" cy="1169642"/>
              </a:xfrm>
              <a:custGeom>
                <a:avLst/>
                <a:gdLst>
                  <a:gd name="connsiteX0" fmla="*/ 39512 w 1501425"/>
                  <a:gd name="connsiteY0" fmla="*/ 158047 h 592669"/>
                  <a:gd name="connsiteX1" fmla="*/ 0 w 1501425"/>
                  <a:gd name="connsiteY1" fmla="*/ 592669 h 592669"/>
                  <a:gd name="connsiteX2" fmla="*/ 1264362 w 1501425"/>
                  <a:gd name="connsiteY2" fmla="*/ 592669 h 592669"/>
                  <a:gd name="connsiteX3" fmla="*/ 1501426 w 1501425"/>
                  <a:gd name="connsiteY3" fmla="*/ 263407 h 592669"/>
                  <a:gd name="connsiteX4" fmla="*/ 1501426 w 1501425"/>
                  <a:gd name="connsiteY4" fmla="*/ 263407 h 592669"/>
                  <a:gd name="connsiteX5" fmla="*/ 1145827 w 1501425"/>
                  <a:gd name="connsiteY5" fmla="*/ 0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479995 w 1501426"/>
                  <a:gd name="connsiteY4" fmla="*/ 303888 h 592669"/>
                  <a:gd name="connsiteX5" fmla="*/ 1145827 w 1501426"/>
                  <a:gd name="connsiteY5" fmla="*/ 0 h 592669"/>
                  <a:gd name="connsiteX6" fmla="*/ 39512 w 1501426"/>
                  <a:gd name="connsiteY6" fmla="*/ 158047 h 592669"/>
                  <a:gd name="connsiteX0" fmla="*/ 39512 w 1506189"/>
                  <a:gd name="connsiteY0" fmla="*/ 158047 h 592669"/>
                  <a:gd name="connsiteX1" fmla="*/ 0 w 1506189"/>
                  <a:gd name="connsiteY1" fmla="*/ 592669 h 592669"/>
                  <a:gd name="connsiteX2" fmla="*/ 1264362 w 1506189"/>
                  <a:gd name="connsiteY2" fmla="*/ 592669 h 592669"/>
                  <a:gd name="connsiteX3" fmla="*/ 1501426 w 1506189"/>
                  <a:gd name="connsiteY3" fmla="*/ 263407 h 592669"/>
                  <a:gd name="connsiteX4" fmla="*/ 1506189 w 1506189"/>
                  <a:gd name="connsiteY4" fmla="*/ 270551 h 592669"/>
                  <a:gd name="connsiteX5" fmla="*/ 1145827 w 1506189"/>
                  <a:gd name="connsiteY5" fmla="*/ 0 h 592669"/>
                  <a:gd name="connsiteX6" fmla="*/ 39512 w 1506189"/>
                  <a:gd name="connsiteY6" fmla="*/ 158047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145827 w 1501426"/>
                  <a:gd name="connsiteY4" fmla="*/ 0 h 592669"/>
                  <a:gd name="connsiteX5" fmla="*/ 39512 w 1501426"/>
                  <a:gd name="connsiteY5" fmla="*/ 158047 h 592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1426" h="592669">
                    <a:moveTo>
                      <a:pt x="39512" y="158047"/>
                    </a:moveTo>
                    <a:lnTo>
                      <a:pt x="0" y="592669"/>
                    </a:lnTo>
                    <a:lnTo>
                      <a:pt x="1264362" y="592669"/>
                    </a:lnTo>
                    <a:lnTo>
                      <a:pt x="1501426" y="263407"/>
                    </a:lnTo>
                    <a:lnTo>
                      <a:pt x="1145827" y="0"/>
                    </a:lnTo>
                    <a:lnTo>
                      <a:pt x="39512" y="158047"/>
                    </a:lnTo>
                    <a:close/>
                  </a:path>
                </a:pathLst>
              </a:custGeom>
              <a:solidFill>
                <a:schemeClr val="accent6"/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F8F132-29AA-3884-62C6-3C34D2235DF3}"/>
                </a:ext>
              </a:extLst>
            </p:cNvPr>
            <p:cNvSpPr txBox="1"/>
            <p:nvPr/>
          </p:nvSpPr>
          <p:spPr>
            <a:xfrm rot="21441207">
              <a:off x="4856494" y="1894990"/>
              <a:ext cx="2361352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POSITIVES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2C263A-F2B1-3169-3CC0-E486A07099A4}"/>
              </a:ext>
            </a:extLst>
          </p:cNvPr>
          <p:cNvGrpSpPr/>
          <p:nvPr/>
        </p:nvGrpSpPr>
        <p:grpSpPr>
          <a:xfrm>
            <a:off x="3880981" y="2977439"/>
            <a:ext cx="3142895" cy="1418793"/>
            <a:chOff x="4014331" y="2967174"/>
            <a:chExt cx="3142895" cy="14187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5C6F8D-0AD1-4EBB-05AC-3AABCB0F2CE8}"/>
                </a:ext>
              </a:extLst>
            </p:cNvPr>
            <p:cNvGrpSpPr/>
            <p:nvPr/>
          </p:nvGrpSpPr>
          <p:grpSpPr>
            <a:xfrm>
              <a:off x="4014331" y="2967174"/>
              <a:ext cx="3142895" cy="1418793"/>
              <a:chOff x="4014331" y="2967174"/>
              <a:chExt cx="3142895" cy="141879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96DF7600-40B8-7511-0BD6-0359CD59DEA3}"/>
                  </a:ext>
                </a:extLst>
              </p:cNvPr>
              <p:cNvSpPr/>
              <p:nvPr/>
            </p:nvSpPr>
            <p:spPr>
              <a:xfrm>
                <a:off x="4014345" y="3683890"/>
                <a:ext cx="827065" cy="702077"/>
              </a:xfrm>
              <a:custGeom>
                <a:avLst/>
                <a:gdLst>
                  <a:gd name="connsiteX0" fmla="*/ 33 w 419081"/>
                  <a:gd name="connsiteY0" fmla="*/ -8 h 355748"/>
                  <a:gd name="connsiteX1" fmla="*/ 419115 w 419081"/>
                  <a:gd name="connsiteY1" fmla="*/ 316627 h 355748"/>
                  <a:gd name="connsiteX2" fmla="*/ 419115 w 419081"/>
                  <a:gd name="connsiteY2" fmla="*/ 355741 h 355748"/>
                  <a:gd name="connsiteX3" fmla="*/ 33 w 419081"/>
                  <a:gd name="connsiteY3" fmla="*/ 39106 h 355748"/>
                  <a:gd name="connsiteX0" fmla="*/ 0 w 419082"/>
                  <a:gd name="connsiteY0" fmla="*/ 0 h 355749"/>
                  <a:gd name="connsiteX1" fmla="*/ 220134 w 419082"/>
                  <a:gd name="connsiteY1" fmla="*/ 167412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  <a:gd name="connsiteX0" fmla="*/ 0 w 419082"/>
                  <a:gd name="connsiteY0" fmla="*/ 0 h 355749"/>
                  <a:gd name="connsiteX1" fmla="*/ 269425 w 419082"/>
                  <a:gd name="connsiteY1" fmla="*/ 124693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9082" h="355749">
                    <a:moveTo>
                      <a:pt x="0" y="0"/>
                    </a:moveTo>
                    <a:lnTo>
                      <a:pt x="269425" y="124693"/>
                    </a:lnTo>
                    <a:lnTo>
                      <a:pt x="419082" y="316635"/>
                    </a:lnTo>
                    <a:lnTo>
                      <a:pt x="419082" y="355749"/>
                    </a:lnTo>
                    <a:lnTo>
                      <a:pt x="0" y="39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49AF24A-B435-59AA-C42A-3ECFB54A36D5}"/>
                  </a:ext>
                </a:extLst>
              </p:cNvPr>
              <p:cNvSpPr/>
              <p:nvPr/>
            </p:nvSpPr>
            <p:spPr>
              <a:xfrm>
                <a:off x="4841459" y="4098587"/>
                <a:ext cx="2315767" cy="287366"/>
              </a:xfrm>
              <a:custGeom>
                <a:avLst/>
                <a:gdLst>
                  <a:gd name="connsiteX0" fmla="*/ 33 w 1173421"/>
                  <a:gd name="connsiteY0" fmla="*/ 102432 h 141553"/>
                  <a:gd name="connsiteX1" fmla="*/ 1173455 w 1173421"/>
                  <a:gd name="connsiteY1" fmla="*/ -8 h 141553"/>
                  <a:gd name="connsiteX2" fmla="*/ 1173455 w 1173421"/>
                  <a:gd name="connsiteY2" fmla="*/ 39106 h 141553"/>
                  <a:gd name="connsiteX3" fmla="*/ 33 w 1173421"/>
                  <a:gd name="connsiteY3" fmla="*/ 141546 h 141553"/>
                  <a:gd name="connsiteX0" fmla="*/ 0 w 1173422"/>
                  <a:gd name="connsiteY0" fmla="*/ 102440 h 141554"/>
                  <a:gd name="connsiteX1" fmla="*/ 543679 w 1173422"/>
                  <a:gd name="connsiteY1" fmla="*/ 48520 h 141554"/>
                  <a:gd name="connsiteX2" fmla="*/ 1173422 w 1173422"/>
                  <a:gd name="connsiteY2" fmla="*/ 0 h 141554"/>
                  <a:gd name="connsiteX3" fmla="*/ 1173422 w 1173422"/>
                  <a:gd name="connsiteY3" fmla="*/ 39114 h 141554"/>
                  <a:gd name="connsiteX4" fmla="*/ 0 w 1173422"/>
                  <a:gd name="connsiteY4" fmla="*/ 141554 h 141554"/>
                  <a:gd name="connsiteX5" fmla="*/ 0 w 1173422"/>
                  <a:gd name="connsiteY5" fmla="*/ 102440 h 141554"/>
                  <a:gd name="connsiteX0" fmla="*/ 0 w 1173422"/>
                  <a:gd name="connsiteY0" fmla="*/ 106497 h 145611"/>
                  <a:gd name="connsiteX1" fmla="*/ 533821 w 1173422"/>
                  <a:gd name="connsiteY1" fmla="*/ 0 h 145611"/>
                  <a:gd name="connsiteX2" fmla="*/ 1173422 w 1173422"/>
                  <a:gd name="connsiteY2" fmla="*/ 4057 h 145611"/>
                  <a:gd name="connsiteX3" fmla="*/ 1173422 w 1173422"/>
                  <a:gd name="connsiteY3" fmla="*/ 43171 h 145611"/>
                  <a:gd name="connsiteX4" fmla="*/ 0 w 1173422"/>
                  <a:gd name="connsiteY4" fmla="*/ 145611 h 145611"/>
                  <a:gd name="connsiteX5" fmla="*/ 0 w 1173422"/>
                  <a:gd name="connsiteY5" fmla="*/ 106497 h 14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73422" h="145611">
                    <a:moveTo>
                      <a:pt x="0" y="106497"/>
                    </a:moveTo>
                    <a:lnTo>
                      <a:pt x="533821" y="0"/>
                    </a:lnTo>
                    <a:lnTo>
                      <a:pt x="1173422" y="4057"/>
                    </a:lnTo>
                    <a:lnTo>
                      <a:pt x="1173422" y="43171"/>
                    </a:lnTo>
                    <a:lnTo>
                      <a:pt x="0" y="145611"/>
                    </a:lnTo>
                    <a:lnTo>
                      <a:pt x="0" y="10649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4933F25-2293-35C2-CC86-1C042E7B130A}"/>
                  </a:ext>
                </a:extLst>
              </p:cNvPr>
              <p:cNvSpPr/>
              <p:nvPr/>
            </p:nvSpPr>
            <p:spPr>
              <a:xfrm>
                <a:off x="4014331" y="2967174"/>
                <a:ext cx="3142829" cy="1341666"/>
              </a:xfrm>
              <a:custGeom>
                <a:avLst/>
                <a:gdLst>
                  <a:gd name="connsiteX0" fmla="*/ 1518024 w 1592502"/>
                  <a:gd name="connsiteY0" fmla="*/ 65182 h 679835"/>
                  <a:gd name="connsiteX1" fmla="*/ 353924 w 1592502"/>
                  <a:gd name="connsiteY1" fmla="*/ -8 h 679835"/>
                  <a:gd name="connsiteX2" fmla="*/ 33 w 1592502"/>
                  <a:gd name="connsiteY2" fmla="*/ 363192 h 679835"/>
                  <a:gd name="connsiteX3" fmla="*/ 419115 w 1592502"/>
                  <a:gd name="connsiteY3" fmla="*/ 679827 h 679835"/>
                  <a:gd name="connsiteX4" fmla="*/ 419115 w 1592502"/>
                  <a:gd name="connsiteY4" fmla="*/ 679827 h 679835"/>
                  <a:gd name="connsiteX5" fmla="*/ 1592536 w 1592502"/>
                  <a:gd name="connsiteY5" fmla="*/ 577387 h 679835"/>
                  <a:gd name="connsiteX6" fmla="*/ 1592536 w 1592502"/>
                  <a:gd name="connsiteY6" fmla="*/ 577387 h 679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2502" h="679835">
                    <a:moveTo>
                      <a:pt x="1518024" y="65182"/>
                    </a:moveTo>
                    <a:lnTo>
                      <a:pt x="353924" y="-8"/>
                    </a:lnTo>
                    <a:lnTo>
                      <a:pt x="33" y="363192"/>
                    </a:lnTo>
                    <a:lnTo>
                      <a:pt x="419115" y="679827"/>
                    </a:lnTo>
                    <a:lnTo>
                      <a:pt x="419115" y="679827"/>
                    </a:lnTo>
                    <a:lnTo>
                      <a:pt x="1592536" y="577387"/>
                    </a:lnTo>
                    <a:lnTo>
                      <a:pt x="1592536" y="577387"/>
                    </a:lnTo>
                    <a:close/>
                  </a:path>
                </a:pathLst>
              </a:custGeom>
              <a:solidFill>
                <a:schemeClr val="accent2"/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1BAD24-3226-1F77-D7BE-0A2FDD16CC7B}"/>
                </a:ext>
              </a:extLst>
            </p:cNvPr>
            <p:cNvSpPr txBox="1"/>
            <p:nvPr/>
          </p:nvSpPr>
          <p:spPr>
            <a:xfrm rot="21441207">
              <a:off x="4442864" y="3271812"/>
              <a:ext cx="2543004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NEGATIVES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23948F-1D9B-0839-1C49-D118B96146F0}"/>
              </a:ext>
            </a:extLst>
          </p:cNvPr>
          <p:cNvGrpSpPr/>
          <p:nvPr/>
        </p:nvGrpSpPr>
        <p:grpSpPr>
          <a:xfrm>
            <a:off x="9123549" y="2947244"/>
            <a:ext cx="2503970" cy="1474819"/>
            <a:chOff x="8921977" y="1466725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238566-858C-2545-808B-AA533DAB43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E87CEC-CD13-13F7-D2DC-9614B231CF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65D3141-25E7-2E13-473D-8DF9C7DD84D5}"/>
              </a:ext>
            </a:extLst>
          </p:cNvPr>
          <p:cNvGrpSpPr/>
          <p:nvPr/>
        </p:nvGrpSpPr>
        <p:grpSpPr>
          <a:xfrm>
            <a:off x="9123549" y="4652338"/>
            <a:ext cx="2503970" cy="1474819"/>
            <a:chOff x="9123549" y="4652338"/>
            <a:chExt cx="250397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FFDCE1E-A181-D5CD-3189-6D24971AB680}"/>
                </a:ext>
              </a:extLst>
            </p:cNvPr>
            <p:cNvSpPr txBox="1"/>
            <p:nvPr/>
          </p:nvSpPr>
          <p:spPr>
            <a:xfrm>
              <a:off x="9123549" y="4652338"/>
              <a:ext cx="25039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F62386-852D-E946-9D67-AD7CDF8B1442}"/>
                </a:ext>
              </a:extLst>
            </p:cNvPr>
            <p:cNvSpPr txBox="1"/>
            <p:nvPr/>
          </p:nvSpPr>
          <p:spPr>
            <a:xfrm>
              <a:off x="9123549" y="5111494"/>
              <a:ext cx="2503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D680CC1-4FDA-2E15-7991-5BE6EDB024B8}"/>
              </a:ext>
            </a:extLst>
          </p:cNvPr>
          <p:cNvGrpSpPr/>
          <p:nvPr/>
        </p:nvGrpSpPr>
        <p:grpSpPr>
          <a:xfrm>
            <a:off x="977800" y="2947244"/>
            <a:ext cx="2503970" cy="1474819"/>
            <a:chOff x="332936" y="2627766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7CFF9B-18BE-EA32-8E06-E1366F5658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34B9EC-FC7B-42CD-63CE-155FC8E7B4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654684-01B5-7A1E-05DF-9F884FFC44FA}"/>
              </a:ext>
            </a:extLst>
          </p:cNvPr>
          <p:cNvGrpSpPr/>
          <p:nvPr/>
        </p:nvGrpSpPr>
        <p:grpSpPr>
          <a:xfrm>
            <a:off x="977800" y="4652338"/>
            <a:ext cx="2503970" cy="1474819"/>
            <a:chOff x="332936" y="4652338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C208CC-0284-70BE-2DAE-98C3498ED0E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4DC7C0D-E513-46CA-160E-5D97E36630E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022D1BE-2510-9B18-2875-23B176187DC9}"/>
              </a:ext>
            </a:extLst>
          </p:cNvPr>
          <p:cNvGrpSpPr/>
          <p:nvPr/>
        </p:nvGrpSpPr>
        <p:grpSpPr>
          <a:xfrm>
            <a:off x="9123549" y="1242150"/>
            <a:ext cx="2503970" cy="1474819"/>
            <a:chOff x="9123549" y="1242150"/>
            <a:chExt cx="250397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F48814-6818-D51B-058A-237A04E0E7B0}"/>
                </a:ext>
              </a:extLst>
            </p:cNvPr>
            <p:cNvSpPr txBox="1"/>
            <p:nvPr/>
          </p:nvSpPr>
          <p:spPr>
            <a:xfrm>
              <a:off x="9123549" y="1242150"/>
              <a:ext cx="25039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72B6921-B076-1660-0CE8-5AE91A3075FE}"/>
                </a:ext>
              </a:extLst>
            </p:cNvPr>
            <p:cNvSpPr txBox="1"/>
            <p:nvPr/>
          </p:nvSpPr>
          <p:spPr>
            <a:xfrm>
              <a:off x="9123549" y="1701306"/>
              <a:ext cx="2503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21CD70B-118D-A03A-8DD6-7AED605355CC}"/>
              </a:ext>
            </a:extLst>
          </p:cNvPr>
          <p:cNvGrpSpPr/>
          <p:nvPr/>
        </p:nvGrpSpPr>
        <p:grpSpPr>
          <a:xfrm>
            <a:off x="977800" y="1242150"/>
            <a:ext cx="2503970" cy="1474819"/>
            <a:chOff x="332936" y="2627766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0F4284-1309-392D-ADED-F31182382E5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C939819-7F10-7F52-178A-CE68474120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7" name="Graphic 56" descr="Checkmark with solid fill">
            <a:extLst>
              <a:ext uri="{FF2B5EF4-FFF2-40B4-BE49-F238E27FC236}">
                <a16:creationId xmlns:a16="http://schemas.microsoft.com/office/drawing/2014/main" id="{6DB51AC6-EA0D-B518-4566-17BB21086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1538" y="1167847"/>
            <a:ext cx="613815" cy="613815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2C0A929F-4392-5732-F5E3-D969264DD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4992" y="2872054"/>
            <a:ext cx="613815" cy="613815"/>
          </a:xfrm>
          <a:prstGeom prst="rect">
            <a:avLst/>
          </a:prstGeom>
        </p:spPr>
      </p:pic>
      <p:pic>
        <p:nvPicPr>
          <p:cNvPr id="63" name="Graphic 62" descr="Checkmark with solid fill">
            <a:extLst>
              <a:ext uri="{FF2B5EF4-FFF2-40B4-BE49-F238E27FC236}">
                <a16:creationId xmlns:a16="http://schemas.microsoft.com/office/drawing/2014/main" id="{F621224F-3944-9D0B-FBD3-76B6C0DC1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1537" y="4576262"/>
            <a:ext cx="613815" cy="613815"/>
          </a:xfrm>
          <a:prstGeom prst="rect">
            <a:avLst/>
          </a:prstGeom>
        </p:spPr>
      </p:pic>
      <p:pic>
        <p:nvPicPr>
          <p:cNvPr id="65" name="Graphic 64" descr="Close with solid fill">
            <a:extLst>
              <a:ext uri="{FF2B5EF4-FFF2-40B4-BE49-F238E27FC236}">
                <a16:creationId xmlns:a16="http://schemas.microsoft.com/office/drawing/2014/main" id="{6C380562-451B-CA40-EA22-67EE564F0A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52" y="1167847"/>
            <a:ext cx="612648" cy="612648"/>
          </a:xfrm>
          <a:prstGeom prst="rect">
            <a:avLst/>
          </a:prstGeom>
        </p:spPr>
      </p:pic>
      <p:pic>
        <p:nvPicPr>
          <p:cNvPr id="66" name="Graphic 65" descr="Close with solid fill">
            <a:extLst>
              <a:ext uri="{FF2B5EF4-FFF2-40B4-BE49-F238E27FC236}">
                <a16:creationId xmlns:a16="http://schemas.microsoft.com/office/drawing/2014/main" id="{80CBB5C4-B5BA-D3E8-A429-3822512892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52" y="2872054"/>
            <a:ext cx="612648" cy="612648"/>
          </a:xfrm>
          <a:prstGeom prst="rect">
            <a:avLst/>
          </a:prstGeom>
        </p:spPr>
      </p:pic>
      <p:pic>
        <p:nvPicPr>
          <p:cNvPr id="67" name="Graphic 66" descr="Close with solid fill">
            <a:extLst>
              <a:ext uri="{FF2B5EF4-FFF2-40B4-BE49-F238E27FC236}">
                <a16:creationId xmlns:a16="http://schemas.microsoft.com/office/drawing/2014/main" id="{A152E5E5-E1BC-043D-6EAC-0EB0B70CEC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52" y="4576262"/>
            <a:ext cx="612648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 Direction Signs – Slide Template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EDF8494-6BC7-E353-5978-707C66988E50}"/>
              </a:ext>
            </a:extLst>
          </p:cNvPr>
          <p:cNvGrpSpPr/>
          <p:nvPr/>
        </p:nvGrpSpPr>
        <p:grpSpPr>
          <a:xfrm>
            <a:off x="5759311" y="1474755"/>
            <a:ext cx="406116" cy="4831156"/>
            <a:chOff x="5759311" y="1474755"/>
            <a:chExt cx="406116" cy="483115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D40C779-E15B-131B-7911-408B7E9172F1}"/>
                </a:ext>
              </a:extLst>
            </p:cNvPr>
            <p:cNvSpPr/>
            <p:nvPr/>
          </p:nvSpPr>
          <p:spPr>
            <a:xfrm>
              <a:off x="5759311" y="1474755"/>
              <a:ext cx="406116" cy="4831156"/>
            </a:xfrm>
            <a:custGeom>
              <a:avLst/>
              <a:gdLst>
                <a:gd name="connsiteX0" fmla="*/ 21478 w 406116"/>
                <a:gd name="connsiteY0" fmla="*/ 0 h 4831156"/>
                <a:gd name="connsiteX1" fmla="*/ 250471 w 406116"/>
                <a:gd name="connsiteY1" fmla="*/ 0 h 4831156"/>
                <a:gd name="connsiteX2" fmla="*/ 406116 w 406116"/>
                <a:gd name="connsiteY2" fmla="*/ 4831156 h 4831156"/>
                <a:gd name="connsiteX3" fmla="*/ 0 w 406116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116" h="4831156">
                  <a:moveTo>
                    <a:pt x="21478" y="0"/>
                  </a:moveTo>
                  <a:lnTo>
                    <a:pt x="250471" y="0"/>
                  </a:lnTo>
                  <a:lnTo>
                    <a:pt x="406116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6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C617604-D6F3-A11E-B3BD-8B66BC5AB9B9}"/>
                </a:ext>
              </a:extLst>
            </p:cNvPr>
            <p:cNvSpPr/>
            <p:nvPr/>
          </p:nvSpPr>
          <p:spPr>
            <a:xfrm>
              <a:off x="5759311" y="1474755"/>
              <a:ext cx="125233" cy="4831156"/>
            </a:xfrm>
            <a:custGeom>
              <a:avLst/>
              <a:gdLst>
                <a:gd name="connsiteX0" fmla="*/ 21478 w 125233"/>
                <a:gd name="connsiteY0" fmla="*/ 0 h 4831156"/>
                <a:gd name="connsiteX1" fmla="*/ 125233 w 125233"/>
                <a:gd name="connsiteY1" fmla="*/ 0 h 4831156"/>
                <a:gd name="connsiteX2" fmla="*/ 125233 w 125233"/>
                <a:gd name="connsiteY2" fmla="*/ 4831156 h 4831156"/>
                <a:gd name="connsiteX3" fmla="*/ 0 w 125233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33" h="4831156">
                  <a:moveTo>
                    <a:pt x="21478" y="0"/>
                  </a:moveTo>
                  <a:lnTo>
                    <a:pt x="125233" y="0"/>
                  </a:lnTo>
                  <a:lnTo>
                    <a:pt x="125233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DCC3DDE-8231-41E1-96A6-A58A45A9E356}"/>
              </a:ext>
            </a:extLst>
          </p:cNvPr>
          <p:cNvGrpSpPr/>
          <p:nvPr/>
        </p:nvGrpSpPr>
        <p:grpSpPr>
          <a:xfrm>
            <a:off x="4825908" y="1570402"/>
            <a:ext cx="2963099" cy="1246834"/>
            <a:chOff x="4686292" y="1551947"/>
            <a:chExt cx="2963099" cy="124683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8C3613-13AA-CDEB-1938-31E75B01F485}"/>
                </a:ext>
              </a:extLst>
            </p:cNvPr>
            <p:cNvGrpSpPr/>
            <p:nvPr/>
          </p:nvGrpSpPr>
          <p:grpSpPr>
            <a:xfrm>
              <a:off x="4686292" y="1551947"/>
              <a:ext cx="2963099" cy="1246834"/>
              <a:chOff x="4686292" y="1551947"/>
              <a:chExt cx="2963099" cy="124683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1D033AF-E4BF-36C7-175F-692EF92D10BC}"/>
                  </a:ext>
                </a:extLst>
              </p:cNvPr>
              <p:cNvSpPr/>
              <p:nvPr/>
            </p:nvSpPr>
            <p:spPr>
              <a:xfrm>
                <a:off x="4686302" y="2581071"/>
                <a:ext cx="2495239" cy="217710"/>
              </a:xfrm>
              <a:custGeom>
                <a:avLst/>
                <a:gdLst>
                  <a:gd name="connsiteX0" fmla="*/ 0 w 1264362"/>
                  <a:gd name="connsiteY0" fmla="*/ 0 h 39114"/>
                  <a:gd name="connsiteX1" fmla="*/ 1264362 w 1264362"/>
                  <a:gd name="connsiteY1" fmla="*/ 0 h 39114"/>
                  <a:gd name="connsiteX2" fmla="*/ 1264362 w 1264362"/>
                  <a:gd name="connsiteY2" fmla="*/ 39114 h 39114"/>
                  <a:gd name="connsiteX3" fmla="*/ 0 w 1264362"/>
                  <a:gd name="connsiteY3" fmla="*/ 39114 h 39114"/>
                  <a:gd name="connsiteX0" fmla="*/ 0 w 1264362"/>
                  <a:gd name="connsiteY0" fmla="*/ 0 h 39114"/>
                  <a:gd name="connsiteX1" fmla="*/ 645300 w 1264362"/>
                  <a:gd name="connsiteY1" fmla="*/ 1092 h 39114"/>
                  <a:gd name="connsiteX2" fmla="*/ 1264362 w 1264362"/>
                  <a:gd name="connsiteY2" fmla="*/ 0 h 39114"/>
                  <a:gd name="connsiteX3" fmla="*/ 1264362 w 1264362"/>
                  <a:gd name="connsiteY3" fmla="*/ 39114 h 39114"/>
                  <a:gd name="connsiteX4" fmla="*/ 0 w 1264362"/>
                  <a:gd name="connsiteY4" fmla="*/ 39114 h 39114"/>
                  <a:gd name="connsiteX5" fmla="*/ 0 w 1264362"/>
                  <a:gd name="connsiteY5" fmla="*/ 0 h 39114"/>
                  <a:gd name="connsiteX0" fmla="*/ 0 w 1264362"/>
                  <a:gd name="connsiteY0" fmla="*/ 71202 h 110316"/>
                  <a:gd name="connsiteX1" fmla="*/ 651872 w 1264362"/>
                  <a:gd name="connsiteY1" fmla="*/ 0 h 110316"/>
                  <a:gd name="connsiteX2" fmla="*/ 1264362 w 1264362"/>
                  <a:gd name="connsiteY2" fmla="*/ 71202 h 110316"/>
                  <a:gd name="connsiteX3" fmla="*/ 1264362 w 1264362"/>
                  <a:gd name="connsiteY3" fmla="*/ 110316 h 110316"/>
                  <a:gd name="connsiteX4" fmla="*/ 0 w 1264362"/>
                  <a:gd name="connsiteY4" fmla="*/ 110316 h 110316"/>
                  <a:gd name="connsiteX5" fmla="*/ 0 w 1264362"/>
                  <a:gd name="connsiteY5" fmla="*/ 71202 h 11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4362" h="110316">
                    <a:moveTo>
                      <a:pt x="0" y="71202"/>
                    </a:moveTo>
                    <a:lnTo>
                      <a:pt x="651872" y="0"/>
                    </a:lnTo>
                    <a:lnTo>
                      <a:pt x="1264362" y="71202"/>
                    </a:lnTo>
                    <a:lnTo>
                      <a:pt x="1264362" y="110316"/>
                    </a:lnTo>
                    <a:lnTo>
                      <a:pt x="0" y="110316"/>
                    </a:lnTo>
                    <a:lnTo>
                      <a:pt x="0" y="71202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EB47D31-5EE4-428B-BDB8-C01BE1FC73D8}"/>
                  </a:ext>
                </a:extLst>
              </p:cNvPr>
              <p:cNvSpPr/>
              <p:nvPr/>
            </p:nvSpPr>
            <p:spPr>
              <a:xfrm>
                <a:off x="7181541" y="2071785"/>
                <a:ext cx="467850" cy="726996"/>
              </a:xfrm>
              <a:custGeom>
                <a:avLst/>
                <a:gdLst>
                  <a:gd name="connsiteX0" fmla="*/ 0 w 237063"/>
                  <a:gd name="connsiteY0" fmla="*/ 329262 h 368376"/>
                  <a:gd name="connsiteX1" fmla="*/ 237064 w 237063"/>
                  <a:gd name="connsiteY1" fmla="*/ 0 h 368376"/>
                  <a:gd name="connsiteX2" fmla="*/ 237064 w 237063"/>
                  <a:gd name="connsiteY2" fmla="*/ 39114 h 368376"/>
                  <a:gd name="connsiteX3" fmla="*/ 0 w 237063"/>
                  <a:gd name="connsiteY3" fmla="*/ 368376 h 368376"/>
                  <a:gd name="connsiteX0" fmla="*/ 0 w 237064"/>
                  <a:gd name="connsiteY0" fmla="*/ 329262 h 368376"/>
                  <a:gd name="connsiteX1" fmla="*/ 103873 w 237064"/>
                  <a:gd name="connsiteY1" fmla="*/ 172623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  <a:gd name="connsiteX0" fmla="*/ 0 w 237064"/>
                  <a:gd name="connsiteY0" fmla="*/ 329262 h 368376"/>
                  <a:gd name="connsiteX1" fmla="*/ 64440 w 237064"/>
                  <a:gd name="connsiteY1" fmla="*/ 149621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7064" h="368376">
                    <a:moveTo>
                      <a:pt x="0" y="329262"/>
                    </a:moveTo>
                    <a:lnTo>
                      <a:pt x="64440" y="149621"/>
                    </a:lnTo>
                    <a:lnTo>
                      <a:pt x="237064" y="0"/>
                    </a:lnTo>
                    <a:lnTo>
                      <a:pt x="237064" y="39114"/>
                    </a:lnTo>
                    <a:lnTo>
                      <a:pt x="0" y="368376"/>
                    </a:lnTo>
                    <a:lnTo>
                      <a:pt x="0" y="32926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75BDEE6-AE96-3608-EBA1-3C02089D7B98}"/>
                  </a:ext>
                </a:extLst>
              </p:cNvPr>
              <p:cNvSpPr/>
              <p:nvPr/>
            </p:nvSpPr>
            <p:spPr>
              <a:xfrm>
                <a:off x="4686292" y="1551947"/>
                <a:ext cx="2963089" cy="1169642"/>
              </a:xfrm>
              <a:custGeom>
                <a:avLst/>
                <a:gdLst>
                  <a:gd name="connsiteX0" fmla="*/ 39512 w 1501425"/>
                  <a:gd name="connsiteY0" fmla="*/ 158047 h 592669"/>
                  <a:gd name="connsiteX1" fmla="*/ 0 w 1501425"/>
                  <a:gd name="connsiteY1" fmla="*/ 592669 h 592669"/>
                  <a:gd name="connsiteX2" fmla="*/ 1264362 w 1501425"/>
                  <a:gd name="connsiteY2" fmla="*/ 592669 h 592669"/>
                  <a:gd name="connsiteX3" fmla="*/ 1501426 w 1501425"/>
                  <a:gd name="connsiteY3" fmla="*/ 263407 h 592669"/>
                  <a:gd name="connsiteX4" fmla="*/ 1501426 w 1501425"/>
                  <a:gd name="connsiteY4" fmla="*/ 263407 h 592669"/>
                  <a:gd name="connsiteX5" fmla="*/ 1145827 w 1501425"/>
                  <a:gd name="connsiteY5" fmla="*/ 0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479995 w 1501426"/>
                  <a:gd name="connsiteY4" fmla="*/ 303888 h 592669"/>
                  <a:gd name="connsiteX5" fmla="*/ 1145827 w 1501426"/>
                  <a:gd name="connsiteY5" fmla="*/ 0 h 592669"/>
                  <a:gd name="connsiteX6" fmla="*/ 39512 w 1501426"/>
                  <a:gd name="connsiteY6" fmla="*/ 158047 h 592669"/>
                  <a:gd name="connsiteX0" fmla="*/ 39512 w 1506189"/>
                  <a:gd name="connsiteY0" fmla="*/ 158047 h 592669"/>
                  <a:gd name="connsiteX1" fmla="*/ 0 w 1506189"/>
                  <a:gd name="connsiteY1" fmla="*/ 592669 h 592669"/>
                  <a:gd name="connsiteX2" fmla="*/ 1264362 w 1506189"/>
                  <a:gd name="connsiteY2" fmla="*/ 592669 h 592669"/>
                  <a:gd name="connsiteX3" fmla="*/ 1501426 w 1506189"/>
                  <a:gd name="connsiteY3" fmla="*/ 263407 h 592669"/>
                  <a:gd name="connsiteX4" fmla="*/ 1506189 w 1506189"/>
                  <a:gd name="connsiteY4" fmla="*/ 270551 h 592669"/>
                  <a:gd name="connsiteX5" fmla="*/ 1145827 w 1506189"/>
                  <a:gd name="connsiteY5" fmla="*/ 0 h 592669"/>
                  <a:gd name="connsiteX6" fmla="*/ 39512 w 1506189"/>
                  <a:gd name="connsiteY6" fmla="*/ 158047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145827 w 1501426"/>
                  <a:gd name="connsiteY4" fmla="*/ 0 h 592669"/>
                  <a:gd name="connsiteX5" fmla="*/ 39512 w 1501426"/>
                  <a:gd name="connsiteY5" fmla="*/ 158047 h 592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1426" h="592669">
                    <a:moveTo>
                      <a:pt x="39512" y="158047"/>
                    </a:moveTo>
                    <a:lnTo>
                      <a:pt x="0" y="592669"/>
                    </a:lnTo>
                    <a:lnTo>
                      <a:pt x="1264362" y="592669"/>
                    </a:lnTo>
                    <a:lnTo>
                      <a:pt x="1501426" y="263407"/>
                    </a:lnTo>
                    <a:lnTo>
                      <a:pt x="1145827" y="0"/>
                    </a:lnTo>
                    <a:lnTo>
                      <a:pt x="39512" y="158047"/>
                    </a:lnTo>
                    <a:close/>
                  </a:path>
                </a:pathLst>
              </a:custGeom>
              <a:solidFill>
                <a:schemeClr val="accent6"/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F8F132-29AA-3884-62C6-3C34D2235DF3}"/>
                </a:ext>
              </a:extLst>
            </p:cNvPr>
            <p:cNvSpPr txBox="1"/>
            <p:nvPr/>
          </p:nvSpPr>
          <p:spPr>
            <a:xfrm rot="21441207">
              <a:off x="4856494" y="1894990"/>
              <a:ext cx="2361352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POSITIVES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2C263A-F2B1-3169-3CC0-E486A07099A4}"/>
              </a:ext>
            </a:extLst>
          </p:cNvPr>
          <p:cNvGrpSpPr/>
          <p:nvPr/>
        </p:nvGrpSpPr>
        <p:grpSpPr>
          <a:xfrm>
            <a:off x="3880981" y="2977439"/>
            <a:ext cx="3142895" cy="1418793"/>
            <a:chOff x="4014331" y="2967174"/>
            <a:chExt cx="3142895" cy="14187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5C6F8D-0AD1-4EBB-05AC-3AABCB0F2CE8}"/>
                </a:ext>
              </a:extLst>
            </p:cNvPr>
            <p:cNvGrpSpPr/>
            <p:nvPr/>
          </p:nvGrpSpPr>
          <p:grpSpPr>
            <a:xfrm>
              <a:off x="4014331" y="2967174"/>
              <a:ext cx="3142895" cy="1418793"/>
              <a:chOff x="4014331" y="2967174"/>
              <a:chExt cx="3142895" cy="141879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96DF7600-40B8-7511-0BD6-0359CD59DEA3}"/>
                  </a:ext>
                </a:extLst>
              </p:cNvPr>
              <p:cNvSpPr/>
              <p:nvPr/>
            </p:nvSpPr>
            <p:spPr>
              <a:xfrm>
                <a:off x="4014345" y="3683890"/>
                <a:ext cx="827065" cy="702077"/>
              </a:xfrm>
              <a:custGeom>
                <a:avLst/>
                <a:gdLst>
                  <a:gd name="connsiteX0" fmla="*/ 33 w 419081"/>
                  <a:gd name="connsiteY0" fmla="*/ -8 h 355748"/>
                  <a:gd name="connsiteX1" fmla="*/ 419115 w 419081"/>
                  <a:gd name="connsiteY1" fmla="*/ 316627 h 355748"/>
                  <a:gd name="connsiteX2" fmla="*/ 419115 w 419081"/>
                  <a:gd name="connsiteY2" fmla="*/ 355741 h 355748"/>
                  <a:gd name="connsiteX3" fmla="*/ 33 w 419081"/>
                  <a:gd name="connsiteY3" fmla="*/ 39106 h 355748"/>
                  <a:gd name="connsiteX0" fmla="*/ 0 w 419082"/>
                  <a:gd name="connsiteY0" fmla="*/ 0 h 355749"/>
                  <a:gd name="connsiteX1" fmla="*/ 220134 w 419082"/>
                  <a:gd name="connsiteY1" fmla="*/ 167412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  <a:gd name="connsiteX0" fmla="*/ 0 w 419082"/>
                  <a:gd name="connsiteY0" fmla="*/ 0 h 355749"/>
                  <a:gd name="connsiteX1" fmla="*/ 269425 w 419082"/>
                  <a:gd name="connsiteY1" fmla="*/ 124693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9082" h="355749">
                    <a:moveTo>
                      <a:pt x="0" y="0"/>
                    </a:moveTo>
                    <a:lnTo>
                      <a:pt x="269425" y="124693"/>
                    </a:lnTo>
                    <a:lnTo>
                      <a:pt x="419082" y="316635"/>
                    </a:lnTo>
                    <a:lnTo>
                      <a:pt x="419082" y="355749"/>
                    </a:lnTo>
                    <a:lnTo>
                      <a:pt x="0" y="39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49AF24A-B435-59AA-C42A-3ECFB54A36D5}"/>
                  </a:ext>
                </a:extLst>
              </p:cNvPr>
              <p:cNvSpPr/>
              <p:nvPr/>
            </p:nvSpPr>
            <p:spPr>
              <a:xfrm>
                <a:off x="4841459" y="4098587"/>
                <a:ext cx="2315767" cy="287366"/>
              </a:xfrm>
              <a:custGeom>
                <a:avLst/>
                <a:gdLst>
                  <a:gd name="connsiteX0" fmla="*/ 33 w 1173421"/>
                  <a:gd name="connsiteY0" fmla="*/ 102432 h 141553"/>
                  <a:gd name="connsiteX1" fmla="*/ 1173455 w 1173421"/>
                  <a:gd name="connsiteY1" fmla="*/ -8 h 141553"/>
                  <a:gd name="connsiteX2" fmla="*/ 1173455 w 1173421"/>
                  <a:gd name="connsiteY2" fmla="*/ 39106 h 141553"/>
                  <a:gd name="connsiteX3" fmla="*/ 33 w 1173421"/>
                  <a:gd name="connsiteY3" fmla="*/ 141546 h 141553"/>
                  <a:gd name="connsiteX0" fmla="*/ 0 w 1173422"/>
                  <a:gd name="connsiteY0" fmla="*/ 102440 h 141554"/>
                  <a:gd name="connsiteX1" fmla="*/ 543679 w 1173422"/>
                  <a:gd name="connsiteY1" fmla="*/ 48520 h 141554"/>
                  <a:gd name="connsiteX2" fmla="*/ 1173422 w 1173422"/>
                  <a:gd name="connsiteY2" fmla="*/ 0 h 141554"/>
                  <a:gd name="connsiteX3" fmla="*/ 1173422 w 1173422"/>
                  <a:gd name="connsiteY3" fmla="*/ 39114 h 141554"/>
                  <a:gd name="connsiteX4" fmla="*/ 0 w 1173422"/>
                  <a:gd name="connsiteY4" fmla="*/ 141554 h 141554"/>
                  <a:gd name="connsiteX5" fmla="*/ 0 w 1173422"/>
                  <a:gd name="connsiteY5" fmla="*/ 102440 h 141554"/>
                  <a:gd name="connsiteX0" fmla="*/ 0 w 1173422"/>
                  <a:gd name="connsiteY0" fmla="*/ 106497 h 145611"/>
                  <a:gd name="connsiteX1" fmla="*/ 533821 w 1173422"/>
                  <a:gd name="connsiteY1" fmla="*/ 0 h 145611"/>
                  <a:gd name="connsiteX2" fmla="*/ 1173422 w 1173422"/>
                  <a:gd name="connsiteY2" fmla="*/ 4057 h 145611"/>
                  <a:gd name="connsiteX3" fmla="*/ 1173422 w 1173422"/>
                  <a:gd name="connsiteY3" fmla="*/ 43171 h 145611"/>
                  <a:gd name="connsiteX4" fmla="*/ 0 w 1173422"/>
                  <a:gd name="connsiteY4" fmla="*/ 145611 h 145611"/>
                  <a:gd name="connsiteX5" fmla="*/ 0 w 1173422"/>
                  <a:gd name="connsiteY5" fmla="*/ 106497 h 14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73422" h="145611">
                    <a:moveTo>
                      <a:pt x="0" y="106497"/>
                    </a:moveTo>
                    <a:lnTo>
                      <a:pt x="533821" y="0"/>
                    </a:lnTo>
                    <a:lnTo>
                      <a:pt x="1173422" y="4057"/>
                    </a:lnTo>
                    <a:lnTo>
                      <a:pt x="1173422" y="43171"/>
                    </a:lnTo>
                    <a:lnTo>
                      <a:pt x="0" y="145611"/>
                    </a:lnTo>
                    <a:lnTo>
                      <a:pt x="0" y="10649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4933F25-2293-35C2-CC86-1C042E7B130A}"/>
                  </a:ext>
                </a:extLst>
              </p:cNvPr>
              <p:cNvSpPr/>
              <p:nvPr/>
            </p:nvSpPr>
            <p:spPr>
              <a:xfrm>
                <a:off x="4014331" y="2967174"/>
                <a:ext cx="3142829" cy="1341666"/>
              </a:xfrm>
              <a:custGeom>
                <a:avLst/>
                <a:gdLst>
                  <a:gd name="connsiteX0" fmla="*/ 1518024 w 1592502"/>
                  <a:gd name="connsiteY0" fmla="*/ 65182 h 679835"/>
                  <a:gd name="connsiteX1" fmla="*/ 353924 w 1592502"/>
                  <a:gd name="connsiteY1" fmla="*/ -8 h 679835"/>
                  <a:gd name="connsiteX2" fmla="*/ 33 w 1592502"/>
                  <a:gd name="connsiteY2" fmla="*/ 363192 h 679835"/>
                  <a:gd name="connsiteX3" fmla="*/ 419115 w 1592502"/>
                  <a:gd name="connsiteY3" fmla="*/ 679827 h 679835"/>
                  <a:gd name="connsiteX4" fmla="*/ 419115 w 1592502"/>
                  <a:gd name="connsiteY4" fmla="*/ 679827 h 679835"/>
                  <a:gd name="connsiteX5" fmla="*/ 1592536 w 1592502"/>
                  <a:gd name="connsiteY5" fmla="*/ 577387 h 679835"/>
                  <a:gd name="connsiteX6" fmla="*/ 1592536 w 1592502"/>
                  <a:gd name="connsiteY6" fmla="*/ 577387 h 679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2502" h="679835">
                    <a:moveTo>
                      <a:pt x="1518024" y="65182"/>
                    </a:moveTo>
                    <a:lnTo>
                      <a:pt x="353924" y="-8"/>
                    </a:lnTo>
                    <a:lnTo>
                      <a:pt x="33" y="363192"/>
                    </a:lnTo>
                    <a:lnTo>
                      <a:pt x="419115" y="679827"/>
                    </a:lnTo>
                    <a:lnTo>
                      <a:pt x="419115" y="679827"/>
                    </a:lnTo>
                    <a:lnTo>
                      <a:pt x="1592536" y="577387"/>
                    </a:lnTo>
                    <a:lnTo>
                      <a:pt x="1592536" y="577387"/>
                    </a:lnTo>
                    <a:close/>
                  </a:path>
                </a:pathLst>
              </a:custGeom>
              <a:solidFill>
                <a:schemeClr val="accent2"/>
              </a:solidFill>
              <a:ln w="65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1BAD24-3226-1F77-D7BE-0A2FDD16CC7B}"/>
                </a:ext>
              </a:extLst>
            </p:cNvPr>
            <p:cNvSpPr txBox="1"/>
            <p:nvPr/>
          </p:nvSpPr>
          <p:spPr>
            <a:xfrm rot="21441207">
              <a:off x="4442864" y="3271812"/>
              <a:ext cx="2543004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NEGATIVES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23948F-1D9B-0839-1C49-D118B96146F0}"/>
              </a:ext>
            </a:extLst>
          </p:cNvPr>
          <p:cNvGrpSpPr/>
          <p:nvPr/>
        </p:nvGrpSpPr>
        <p:grpSpPr>
          <a:xfrm>
            <a:off x="9123549" y="2947244"/>
            <a:ext cx="2503970" cy="1474819"/>
            <a:chOff x="8921977" y="1466725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238566-858C-2545-808B-AA533DAB43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E87CEC-CD13-13F7-D2DC-9614B231CF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486E5E-0C44-F1EF-4491-F7A713255A70}"/>
              </a:ext>
            </a:extLst>
          </p:cNvPr>
          <p:cNvGrpSpPr/>
          <p:nvPr/>
        </p:nvGrpSpPr>
        <p:grpSpPr>
          <a:xfrm>
            <a:off x="9123549" y="4652338"/>
            <a:ext cx="2503970" cy="1474819"/>
            <a:chOff x="8921977" y="4073386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FFDCE1E-A181-D5CD-3189-6D24971AB68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F62386-852D-E946-9D67-AD7CDF8B144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D680CC1-4FDA-2E15-7991-5BE6EDB024B8}"/>
              </a:ext>
            </a:extLst>
          </p:cNvPr>
          <p:cNvGrpSpPr/>
          <p:nvPr/>
        </p:nvGrpSpPr>
        <p:grpSpPr>
          <a:xfrm>
            <a:off x="977800" y="2947244"/>
            <a:ext cx="2503970" cy="1474819"/>
            <a:chOff x="332936" y="2627766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7CFF9B-18BE-EA32-8E06-E1366F5658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34B9EC-FC7B-42CD-63CE-155FC8E7B4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654684-01B5-7A1E-05DF-9F884FFC44FA}"/>
              </a:ext>
            </a:extLst>
          </p:cNvPr>
          <p:cNvGrpSpPr/>
          <p:nvPr/>
        </p:nvGrpSpPr>
        <p:grpSpPr>
          <a:xfrm>
            <a:off x="977800" y="4652338"/>
            <a:ext cx="2503970" cy="1474819"/>
            <a:chOff x="332936" y="4652338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C208CC-0284-70BE-2DAE-98C3498ED0E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4DC7C0D-E513-46CA-160E-5D97E36630E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0B2B7FD-EBDB-64D8-6DFD-6E6AF96BC133}"/>
              </a:ext>
            </a:extLst>
          </p:cNvPr>
          <p:cNvGrpSpPr/>
          <p:nvPr/>
        </p:nvGrpSpPr>
        <p:grpSpPr>
          <a:xfrm>
            <a:off x="9123549" y="1242150"/>
            <a:ext cx="2503970" cy="1474819"/>
            <a:chOff x="8921977" y="1466725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F48814-6818-D51B-058A-237A04E0E7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72B6921-B076-1660-0CE8-5AE91A3075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21CD70B-118D-A03A-8DD6-7AED605355CC}"/>
              </a:ext>
            </a:extLst>
          </p:cNvPr>
          <p:cNvGrpSpPr/>
          <p:nvPr/>
        </p:nvGrpSpPr>
        <p:grpSpPr>
          <a:xfrm>
            <a:off x="977800" y="1242150"/>
            <a:ext cx="2503970" cy="1474819"/>
            <a:chOff x="332936" y="2627766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0F4284-1309-392D-ADED-F31182382E5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C939819-7F10-7F52-178A-CE68474120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BBD79753-5118-9F06-EA9E-03AF232CB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1538" y="1167847"/>
            <a:ext cx="613815" cy="613815"/>
          </a:xfrm>
          <a:prstGeom prst="rect">
            <a:avLst/>
          </a:prstGeom>
        </p:spPr>
      </p:pic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82A1E445-DE8A-AC2B-F4A6-EE810FB634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4992" y="2872054"/>
            <a:ext cx="613815" cy="613815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357D71DE-A9D3-B684-1266-E72758CCC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1537" y="4576262"/>
            <a:ext cx="613815" cy="613815"/>
          </a:xfrm>
          <a:prstGeom prst="rect">
            <a:avLst/>
          </a:prstGeom>
        </p:spPr>
      </p:pic>
      <p:pic>
        <p:nvPicPr>
          <p:cNvPr id="6" name="Graphic 5" descr="Close with solid fill">
            <a:extLst>
              <a:ext uri="{FF2B5EF4-FFF2-40B4-BE49-F238E27FC236}">
                <a16:creationId xmlns:a16="http://schemas.microsoft.com/office/drawing/2014/main" id="{6E21D3C3-B183-3434-DCD0-EDCA05F7E3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52" y="1167847"/>
            <a:ext cx="612648" cy="612648"/>
          </a:xfrm>
          <a:prstGeom prst="rect">
            <a:avLst/>
          </a:prstGeom>
        </p:spPr>
      </p:pic>
      <p:pic>
        <p:nvPicPr>
          <p:cNvPr id="7" name="Graphic 6" descr="Close with solid fill">
            <a:extLst>
              <a:ext uri="{FF2B5EF4-FFF2-40B4-BE49-F238E27FC236}">
                <a16:creationId xmlns:a16="http://schemas.microsoft.com/office/drawing/2014/main" id="{03FB5EC8-26F3-FA3B-81E4-E29FCFB25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52" y="2872054"/>
            <a:ext cx="612648" cy="612648"/>
          </a:xfrm>
          <a:prstGeom prst="rect">
            <a:avLst/>
          </a:prstGeom>
        </p:spPr>
      </p:pic>
      <p:pic>
        <p:nvPicPr>
          <p:cNvPr id="8" name="Graphic 7" descr="Close with solid fill">
            <a:extLst>
              <a:ext uri="{FF2B5EF4-FFF2-40B4-BE49-F238E27FC236}">
                <a16:creationId xmlns:a16="http://schemas.microsoft.com/office/drawing/2014/main" id="{BEE83EAE-112D-301E-193A-030854C95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52" y="4576262"/>
            <a:ext cx="612648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9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529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Opposite Direction Signs – Slide Template</vt:lpstr>
      <vt:lpstr>Opposite Direction Signs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Opposite Direction Signs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2023-08-23T01:39:37Z</dcterms:modified>
  <cp:category>Graphics &amp; Metaphors</cp:category>
</cp:coreProperties>
</file>