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33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Orbit List – Slide Template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EF5AA26-B6EE-486B-B1C2-C7307E26EAC5}"/>
              </a:ext>
            </a:extLst>
          </p:cNvPr>
          <p:cNvSpPr/>
          <p:nvPr/>
        </p:nvSpPr>
        <p:spPr>
          <a:xfrm>
            <a:off x="2693194" y="1588294"/>
            <a:ext cx="3757613" cy="3757613"/>
          </a:xfrm>
          <a:prstGeom prst="ellipse">
            <a:avLst/>
          </a:prstGeom>
          <a:noFill/>
          <a:ln w="317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D096835-24B8-4A70-896F-46F14C5FDD35}"/>
              </a:ext>
            </a:extLst>
          </p:cNvPr>
          <p:cNvSpPr/>
          <p:nvPr/>
        </p:nvSpPr>
        <p:spPr>
          <a:xfrm>
            <a:off x="3130748" y="2025848"/>
            <a:ext cx="2882504" cy="2882504"/>
          </a:xfrm>
          <a:prstGeom prst="ellipse">
            <a:avLst/>
          </a:prstGeom>
          <a:noFill/>
          <a:ln w="317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0EAE500-328D-45DE-93F7-72397C718B76}"/>
              </a:ext>
            </a:extLst>
          </p:cNvPr>
          <p:cNvGrpSpPr/>
          <p:nvPr/>
        </p:nvGrpSpPr>
        <p:grpSpPr>
          <a:xfrm>
            <a:off x="3940305" y="2835405"/>
            <a:ext cx="1263391" cy="1263391"/>
            <a:chOff x="7759700" y="1511300"/>
            <a:chExt cx="1997440" cy="1997440"/>
          </a:xfrm>
          <a:effectLst>
            <a:glow rad="317500">
              <a:schemeClr val="accent5">
                <a:alpha val="20000"/>
              </a:schemeClr>
            </a:glow>
          </a:effectLst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58C25DB-B744-4F7B-9D3F-89244B561C56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cap="all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F31D503-C716-413A-AD12-DED1DDB34D34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026589-33DA-4FB0-9F84-86273576A18F}"/>
              </a:ext>
            </a:extLst>
          </p:cNvPr>
          <p:cNvGrpSpPr/>
          <p:nvPr/>
        </p:nvGrpSpPr>
        <p:grpSpPr>
          <a:xfrm>
            <a:off x="2944943" y="2511555"/>
            <a:ext cx="917446" cy="917446"/>
            <a:chOff x="7759700" y="1511300"/>
            <a:chExt cx="1997440" cy="199744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2D4E5FC-4748-4D90-BA28-BFE302C6590D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</a:schemeClr>
                </a:gs>
                <a:gs pos="46000">
                  <a:schemeClr val="accent6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90FD7A9-7E80-4A6E-993A-1243855EE8D7}"/>
                </a:ext>
              </a:extLst>
            </p:cNvPr>
            <p:cNvSpPr/>
            <p:nvPr/>
          </p:nvSpPr>
          <p:spPr>
            <a:xfrm>
              <a:off x="8563971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CA6FAD1-C54E-4F29-A58C-87C10697AA4A}"/>
              </a:ext>
            </a:extLst>
          </p:cNvPr>
          <p:cNvGrpSpPr/>
          <p:nvPr/>
        </p:nvGrpSpPr>
        <p:grpSpPr>
          <a:xfrm>
            <a:off x="4983801" y="1939128"/>
            <a:ext cx="917446" cy="917446"/>
            <a:chOff x="7759700" y="1511300"/>
            <a:chExt cx="1997440" cy="199744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3E1B238-22B5-4750-8719-20D661E7F10A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/>
                </a:gs>
                <a:gs pos="100000">
                  <a:schemeClr val="accent4">
                    <a:lumMod val="5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07FE1BC-CB15-4045-B28F-EE01D0859CC2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3B92368-655A-4B7F-AF38-BC9A6B99C4CA}"/>
              </a:ext>
            </a:extLst>
          </p:cNvPr>
          <p:cNvGrpSpPr/>
          <p:nvPr/>
        </p:nvGrpSpPr>
        <p:grpSpPr>
          <a:xfrm>
            <a:off x="5635823" y="3357058"/>
            <a:ext cx="606878" cy="606878"/>
            <a:chOff x="7759700" y="1511300"/>
            <a:chExt cx="1997440" cy="199744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991170E-FEA2-4975-83C7-625CE1437D87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EBD6449-8026-47ED-8AD8-7117F4E5A9FD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89AE6C7-24B4-4C3A-8558-3BA06857B50B}"/>
              </a:ext>
            </a:extLst>
          </p:cNvPr>
          <p:cNvGrpSpPr/>
          <p:nvPr/>
        </p:nvGrpSpPr>
        <p:grpSpPr>
          <a:xfrm>
            <a:off x="5069261" y="4102264"/>
            <a:ext cx="310809" cy="310809"/>
            <a:chOff x="7759700" y="1511300"/>
            <a:chExt cx="1997440" cy="199744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179C54E-A2C3-42F8-80E6-7ED0E4E5285D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50000"/>
                    <a:lumOff val="50000"/>
                  </a:schemeClr>
                </a:gs>
                <a:gs pos="46000">
                  <a:schemeClr val="tx2">
                    <a:lumMod val="90000"/>
                    <a:lumOff val="10000"/>
                  </a:schemeClr>
                </a:gs>
                <a:gs pos="100000">
                  <a:schemeClr val="tx2"/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FFC357E-2304-43F4-AF6F-A849089EC5D2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79F040C-2DEA-4169-9A31-37F3D45868E6}"/>
              </a:ext>
            </a:extLst>
          </p:cNvPr>
          <p:cNvGrpSpPr/>
          <p:nvPr/>
        </p:nvGrpSpPr>
        <p:grpSpPr>
          <a:xfrm>
            <a:off x="3636214" y="3624075"/>
            <a:ext cx="226849" cy="226849"/>
            <a:chOff x="7759700" y="1511300"/>
            <a:chExt cx="1997440" cy="1997440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E4C50740-5BC0-4DEB-9198-A0CC3776BF4A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E9BA43F0-4E7E-4851-AFD1-0269069B9BF9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157DE8C-1A8A-48D2-9620-EEE3C5BD1315}"/>
              </a:ext>
            </a:extLst>
          </p:cNvPr>
          <p:cNvGrpSpPr/>
          <p:nvPr/>
        </p:nvGrpSpPr>
        <p:grpSpPr>
          <a:xfrm>
            <a:off x="3828828" y="4369352"/>
            <a:ext cx="762041" cy="762041"/>
            <a:chOff x="7759700" y="1511300"/>
            <a:chExt cx="1997440" cy="1997440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BDF6E085-7C15-4E44-AC24-A71151E4D8E5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60000"/>
                    <a:lumOff val="40000"/>
                  </a:schemeClr>
                </a:gs>
                <a:gs pos="100000">
                  <a:schemeClr val="accent3"/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CED528B-71DA-4E35-8BDE-395CECCC8BA2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5A38214-B3FE-448B-A160-98408903B927}"/>
              </a:ext>
            </a:extLst>
          </p:cNvPr>
          <p:cNvGrpSpPr/>
          <p:nvPr/>
        </p:nvGrpSpPr>
        <p:grpSpPr>
          <a:xfrm>
            <a:off x="4084148" y="2364022"/>
            <a:ext cx="391716" cy="391716"/>
            <a:chOff x="7759700" y="1511300"/>
            <a:chExt cx="1997440" cy="1997440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F8F6B2F-4B3F-40DB-829D-B82BED44FE48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C1B0D79-DEFE-492C-A7F6-DCE85E7A3D37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37D7F6E-706F-49EE-967A-57233ACB45D3}"/>
              </a:ext>
            </a:extLst>
          </p:cNvPr>
          <p:cNvGrpSpPr/>
          <p:nvPr/>
        </p:nvGrpSpPr>
        <p:grpSpPr>
          <a:xfrm>
            <a:off x="6052410" y="2627768"/>
            <a:ext cx="525198" cy="525198"/>
            <a:chOff x="7759700" y="1511300"/>
            <a:chExt cx="1997440" cy="1997440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B7A1704A-CCD0-40A7-BC39-325D1D2CECD6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40000"/>
                    <a:lumOff val="60000"/>
                  </a:schemeClr>
                </a:gs>
                <a:gs pos="46000">
                  <a:schemeClr val="accent6"/>
                </a:gs>
                <a:gs pos="100000">
                  <a:schemeClr val="accent6">
                    <a:lumMod val="75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F275FD70-4610-456C-AC36-3AA78F2AE62C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CC36A90-A8FA-4D12-AA45-781073770A5F}"/>
              </a:ext>
            </a:extLst>
          </p:cNvPr>
          <p:cNvGrpSpPr/>
          <p:nvPr/>
        </p:nvGrpSpPr>
        <p:grpSpPr>
          <a:xfrm>
            <a:off x="5337921" y="3200321"/>
            <a:ext cx="155405" cy="155405"/>
            <a:chOff x="7759700" y="1511300"/>
            <a:chExt cx="1997440" cy="1997440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5AA636A8-2734-4AB4-BB2B-892145CB72D8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9F93EDCD-B301-49FA-95DB-8CA13F988BED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39B35323-0AC7-4632-8BC8-6DB0B4294506}"/>
              </a:ext>
            </a:extLst>
          </p:cNvPr>
          <p:cNvSpPr txBox="1"/>
          <p:nvPr/>
        </p:nvSpPr>
        <p:spPr>
          <a:xfrm>
            <a:off x="4135664" y="3714751"/>
            <a:ext cx="873327" cy="334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88" dirty="0"/>
              <a:t>Lorem ipsum dolor sit amet</a:t>
            </a:r>
            <a:endParaRPr lang="en-US" sz="788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5904118-28FD-4B83-85A0-1BEDA6EC1804}"/>
              </a:ext>
            </a:extLst>
          </p:cNvPr>
          <p:cNvGrpSpPr/>
          <p:nvPr/>
        </p:nvGrpSpPr>
        <p:grpSpPr>
          <a:xfrm>
            <a:off x="2760987" y="4155654"/>
            <a:ext cx="257419" cy="257419"/>
            <a:chOff x="7759700" y="1511300"/>
            <a:chExt cx="1997440" cy="1997440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2F628842-728E-4381-BBFB-A63EB4A648F4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C4896088-07A0-40C1-85CD-91131B28F62D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8E84419-3211-43E5-BC59-D5EDEFDF59F7}"/>
              </a:ext>
            </a:extLst>
          </p:cNvPr>
          <p:cNvGrpSpPr/>
          <p:nvPr/>
        </p:nvGrpSpPr>
        <p:grpSpPr>
          <a:xfrm>
            <a:off x="5056142" y="1875811"/>
            <a:ext cx="257419" cy="257419"/>
            <a:chOff x="7759700" y="1511300"/>
            <a:chExt cx="1997440" cy="199744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C9B313AA-01F1-43C1-8458-3DE0E53AB76B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2B210B4A-2B7C-45E3-93EE-E381BD9B10D5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DA2322D-8154-48E2-A8CF-8B781D4E51C7}"/>
              </a:ext>
            </a:extLst>
          </p:cNvPr>
          <p:cNvGrpSpPr/>
          <p:nvPr/>
        </p:nvGrpSpPr>
        <p:grpSpPr>
          <a:xfrm>
            <a:off x="4943991" y="5105890"/>
            <a:ext cx="225357" cy="225357"/>
            <a:chOff x="7759700" y="1511300"/>
            <a:chExt cx="1997440" cy="1997440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9536D9E5-CC98-4B00-8BE2-40FAC6D53FCD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C130F8BF-A165-4BBE-994F-1BC5520E702E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CAD0A6F2-EF91-4A0B-8FF2-CA962BAEC6B0}"/>
              </a:ext>
            </a:extLst>
          </p:cNvPr>
          <p:cNvGrpSpPr/>
          <p:nvPr/>
        </p:nvGrpSpPr>
        <p:grpSpPr>
          <a:xfrm>
            <a:off x="6896608" y="2798998"/>
            <a:ext cx="1993562" cy="1260003"/>
            <a:chOff x="8921977" y="1394910"/>
            <a:chExt cx="2926080" cy="168000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DA3E67C-1D57-4807-BCB5-58866FF1BFE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2E4B4C7B-63C0-4793-957E-39BE9A3651E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06053BC0-43DB-43ED-9D10-1605F3577F5A}"/>
              </a:ext>
            </a:extLst>
          </p:cNvPr>
          <p:cNvGrpSpPr/>
          <p:nvPr/>
        </p:nvGrpSpPr>
        <p:grpSpPr>
          <a:xfrm>
            <a:off x="6896608" y="4261102"/>
            <a:ext cx="1993562" cy="1260003"/>
            <a:chOff x="8921977" y="4001571"/>
            <a:chExt cx="2926080" cy="168000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6457FCF-2464-4E26-9176-C4DA8A4EAA37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9BD709BE-C6DB-406C-A52E-B23C36CCB847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46CB5DD5-21DE-4617-8C50-B7D21A8D1695}"/>
              </a:ext>
            </a:extLst>
          </p:cNvPr>
          <p:cNvGrpSpPr/>
          <p:nvPr/>
        </p:nvGrpSpPr>
        <p:grpSpPr>
          <a:xfrm>
            <a:off x="253830" y="2798998"/>
            <a:ext cx="1993562" cy="1260003"/>
            <a:chOff x="332936" y="2555951"/>
            <a:chExt cx="2926080" cy="168000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AAA6DB9-6F70-46EE-8351-13ECEB3B614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A5DBD037-099C-4210-9C53-5B3FDB73217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5621BC45-0609-48F5-B2B9-3601F3CE41C8}"/>
              </a:ext>
            </a:extLst>
          </p:cNvPr>
          <p:cNvGrpSpPr/>
          <p:nvPr/>
        </p:nvGrpSpPr>
        <p:grpSpPr>
          <a:xfrm>
            <a:off x="253830" y="4261101"/>
            <a:ext cx="1993562" cy="1260003"/>
            <a:chOff x="332936" y="4580523"/>
            <a:chExt cx="2926080" cy="168000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88DA100-7912-4C57-ACE0-560198D36445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0CF5391E-C47B-4C7A-8211-2D4B1FB8F621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D7CCBCBE-6D7C-4AA1-8AE3-A9BCB59E406B}"/>
              </a:ext>
            </a:extLst>
          </p:cNvPr>
          <p:cNvGrpSpPr/>
          <p:nvPr/>
        </p:nvGrpSpPr>
        <p:grpSpPr>
          <a:xfrm>
            <a:off x="6896608" y="1336894"/>
            <a:ext cx="1993562" cy="1260003"/>
            <a:chOff x="8921977" y="1394910"/>
            <a:chExt cx="2926080" cy="1680003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B9C0357-762A-4323-899E-14C65B3066F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65B2AA69-54B5-4D1D-ACE9-154B96D2A157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2C1AAA0-2C3F-4582-A475-D43925103A0C}"/>
              </a:ext>
            </a:extLst>
          </p:cNvPr>
          <p:cNvGrpSpPr/>
          <p:nvPr/>
        </p:nvGrpSpPr>
        <p:grpSpPr>
          <a:xfrm>
            <a:off x="253830" y="1336894"/>
            <a:ext cx="1993562" cy="1260003"/>
            <a:chOff x="332936" y="2555951"/>
            <a:chExt cx="2926080" cy="168000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E6226A15-6158-4A07-A3D3-0B72BB68BC3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886CEA7-C843-47F3-8738-155D34A9645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Orbit List – Slide Template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EF5AA26-B6EE-486B-B1C2-C7307E26EAC5}"/>
              </a:ext>
            </a:extLst>
          </p:cNvPr>
          <p:cNvSpPr/>
          <p:nvPr/>
        </p:nvSpPr>
        <p:spPr>
          <a:xfrm>
            <a:off x="2693194" y="1588294"/>
            <a:ext cx="3757613" cy="3757613"/>
          </a:xfrm>
          <a:prstGeom prst="ellipse">
            <a:avLst/>
          </a:prstGeom>
          <a:noFill/>
          <a:ln w="31750">
            <a:solidFill>
              <a:schemeClr val="tx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D096835-24B8-4A70-896F-46F14C5FDD35}"/>
              </a:ext>
            </a:extLst>
          </p:cNvPr>
          <p:cNvSpPr/>
          <p:nvPr/>
        </p:nvSpPr>
        <p:spPr>
          <a:xfrm>
            <a:off x="3130748" y="2025848"/>
            <a:ext cx="2882504" cy="2882504"/>
          </a:xfrm>
          <a:prstGeom prst="ellipse">
            <a:avLst/>
          </a:prstGeom>
          <a:noFill/>
          <a:ln w="31750">
            <a:solidFill>
              <a:schemeClr val="tx1">
                <a:alpha val="3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0EAE500-328D-45DE-93F7-72397C718B76}"/>
              </a:ext>
            </a:extLst>
          </p:cNvPr>
          <p:cNvGrpSpPr/>
          <p:nvPr/>
        </p:nvGrpSpPr>
        <p:grpSpPr>
          <a:xfrm>
            <a:off x="3940305" y="2835405"/>
            <a:ext cx="1263391" cy="1263391"/>
            <a:chOff x="7759700" y="1511300"/>
            <a:chExt cx="1997440" cy="1997440"/>
          </a:xfrm>
          <a:effectLst>
            <a:glow rad="317500">
              <a:schemeClr val="accent5">
                <a:alpha val="20000"/>
              </a:schemeClr>
            </a:glow>
          </a:effectLst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58C25DB-B744-4F7B-9D3F-89244B561C56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cap="all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F31D503-C716-413A-AD12-DED1DDB34D34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5026589-33DA-4FB0-9F84-86273576A18F}"/>
              </a:ext>
            </a:extLst>
          </p:cNvPr>
          <p:cNvGrpSpPr/>
          <p:nvPr/>
        </p:nvGrpSpPr>
        <p:grpSpPr>
          <a:xfrm>
            <a:off x="2944943" y="2511555"/>
            <a:ext cx="917446" cy="917446"/>
            <a:chOff x="7759700" y="1511300"/>
            <a:chExt cx="1997440" cy="1997440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2D4E5FC-4748-4D90-BA28-BFE302C6590D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</a:schemeClr>
                </a:gs>
                <a:gs pos="46000">
                  <a:schemeClr val="accent6">
                    <a:lumMod val="75000"/>
                  </a:schemeClr>
                </a:gs>
                <a:gs pos="100000">
                  <a:schemeClr val="accent6">
                    <a:lumMod val="5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Lorem Ipsum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90FD7A9-7E80-4A6E-993A-1243855EE8D7}"/>
                </a:ext>
              </a:extLst>
            </p:cNvPr>
            <p:cNvSpPr/>
            <p:nvPr/>
          </p:nvSpPr>
          <p:spPr>
            <a:xfrm>
              <a:off x="8563971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CA6FAD1-C54E-4F29-A58C-87C10697AA4A}"/>
              </a:ext>
            </a:extLst>
          </p:cNvPr>
          <p:cNvGrpSpPr/>
          <p:nvPr/>
        </p:nvGrpSpPr>
        <p:grpSpPr>
          <a:xfrm>
            <a:off x="4983801" y="1939128"/>
            <a:ext cx="917446" cy="917446"/>
            <a:chOff x="7759700" y="1511300"/>
            <a:chExt cx="1997440" cy="1997440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73E1B238-22B5-4750-8719-20D661E7F10A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4">
                    <a:lumMod val="40000"/>
                    <a:lumOff val="60000"/>
                  </a:schemeClr>
                </a:gs>
                <a:gs pos="46000">
                  <a:schemeClr val="accent4"/>
                </a:gs>
                <a:gs pos="100000">
                  <a:schemeClr val="accent4">
                    <a:lumMod val="5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07FE1BC-CB15-4045-B28F-EE01D0859CC2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3B92368-655A-4B7F-AF38-BC9A6B99C4CA}"/>
              </a:ext>
            </a:extLst>
          </p:cNvPr>
          <p:cNvGrpSpPr/>
          <p:nvPr/>
        </p:nvGrpSpPr>
        <p:grpSpPr>
          <a:xfrm>
            <a:off x="5635823" y="3357058"/>
            <a:ext cx="606878" cy="606878"/>
            <a:chOff x="7759700" y="1511300"/>
            <a:chExt cx="1997440" cy="1997440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991170E-FEA2-4975-83C7-625CE1437D87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1EBD6449-8026-47ED-8AD8-7117F4E5A9FD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89AE6C7-24B4-4C3A-8558-3BA06857B50B}"/>
              </a:ext>
            </a:extLst>
          </p:cNvPr>
          <p:cNvGrpSpPr/>
          <p:nvPr/>
        </p:nvGrpSpPr>
        <p:grpSpPr>
          <a:xfrm>
            <a:off x="5069261" y="4102264"/>
            <a:ext cx="310809" cy="310809"/>
            <a:chOff x="7759700" y="1511300"/>
            <a:chExt cx="1997440" cy="1997440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2179C54E-A2C3-42F8-80E6-7ED0E4E5285D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tx2">
                    <a:lumMod val="50000"/>
                    <a:lumOff val="50000"/>
                  </a:schemeClr>
                </a:gs>
                <a:gs pos="46000">
                  <a:schemeClr val="tx2">
                    <a:lumMod val="90000"/>
                    <a:lumOff val="10000"/>
                  </a:schemeClr>
                </a:gs>
                <a:gs pos="100000">
                  <a:schemeClr val="tx2"/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FFC357E-2304-43F4-AF6F-A849089EC5D2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79F040C-2DEA-4169-9A31-37F3D45868E6}"/>
              </a:ext>
            </a:extLst>
          </p:cNvPr>
          <p:cNvGrpSpPr/>
          <p:nvPr/>
        </p:nvGrpSpPr>
        <p:grpSpPr>
          <a:xfrm>
            <a:off x="3636214" y="3624075"/>
            <a:ext cx="226849" cy="226849"/>
            <a:chOff x="7759700" y="1511300"/>
            <a:chExt cx="1997440" cy="1997440"/>
          </a:xfrm>
        </p:grpSpPr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E4C50740-5BC0-4DEB-9198-A0CC3776BF4A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40000"/>
                    <a:lumOff val="60000"/>
                  </a:schemeClr>
                </a:gs>
                <a:gs pos="46000">
                  <a:schemeClr val="accent1"/>
                </a:gs>
                <a:gs pos="100000">
                  <a:schemeClr val="accent1">
                    <a:lumMod val="75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E9BA43F0-4E7E-4851-AFD1-0269069B9BF9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157DE8C-1A8A-48D2-9620-EEE3C5BD1315}"/>
              </a:ext>
            </a:extLst>
          </p:cNvPr>
          <p:cNvGrpSpPr/>
          <p:nvPr/>
        </p:nvGrpSpPr>
        <p:grpSpPr>
          <a:xfrm>
            <a:off x="3828828" y="4369352"/>
            <a:ext cx="762041" cy="762041"/>
            <a:chOff x="7759700" y="1511300"/>
            <a:chExt cx="1997440" cy="1997440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BDF6E085-7C15-4E44-AC24-A71151E4D8E5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60000"/>
                    <a:lumOff val="40000"/>
                  </a:schemeClr>
                </a:gs>
                <a:gs pos="100000">
                  <a:schemeClr val="accent3"/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3CED528B-71DA-4E35-8BDE-395CECCC8BA2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55A38214-B3FE-448B-A160-98408903B927}"/>
              </a:ext>
            </a:extLst>
          </p:cNvPr>
          <p:cNvGrpSpPr/>
          <p:nvPr/>
        </p:nvGrpSpPr>
        <p:grpSpPr>
          <a:xfrm>
            <a:off x="4084148" y="2364022"/>
            <a:ext cx="391716" cy="391716"/>
            <a:chOff x="7759700" y="1511300"/>
            <a:chExt cx="1997440" cy="1997440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3F8F6B2F-4B3F-40DB-829D-B82BED44FE48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3">
                    <a:lumMod val="40000"/>
                    <a:lumOff val="60000"/>
                  </a:schemeClr>
                </a:gs>
                <a:gs pos="46000">
                  <a:schemeClr val="accent3">
                    <a:lumMod val="75000"/>
                  </a:schemeClr>
                </a:gs>
                <a:gs pos="100000">
                  <a:schemeClr val="accent3">
                    <a:lumMod val="5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8C1B0D79-DEFE-492C-A7F6-DCE85E7A3D37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F37D7F6E-706F-49EE-967A-57233ACB45D3}"/>
              </a:ext>
            </a:extLst>
          </p:cNvPr>
          <p:cNvGrpSpPr/>
          <p:nvPr/>
        </p:nvGrpSpPr>
        <p:grpSpPr>
          <a:xfrm>
            <a:off x="6052410" y="2627768"/>
            <a:ext cx="525198" cy="525198"/>
            <a:chOff x="7759700" y="1511300"/>
            <a:chExt cx="1997440" cy="1997440"/>
          </a:xfrm>
        </p:grpSpPr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B7A1704A-CCD0-40A7-BC39-325D1D2CECD6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6">
                    <a:lumMod val="40000"/>
                    <a:lumOff val="60000"/>
                  </a:schemeClr>
                </a:gs>
                <a:gs pos="46000">
                  <a:schemeClr val="accent6"/>
                </a:gs>
                <a:gs pos="100000">
                  <a:schemeClr val="accent6">
                    <a:lumMod val="75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F275FD70-4610-456C-AC36-3AA78F2AE62C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CC36A90-A8FA-4D12-AA45-781073770A5F}"/>
              </a:ext>
            </a:extLst>
          </p:cNvPr>
          <p:cNvGrpSpPr/>
          <p:nvPr/>
        </p:nvGrpSpPr>
        <p:grpSpPr>
          <a:xfrm>
            <a:off x="5337921" y="3200321"/>
            <a:ext cx="155405" cy="155405"/>
            <a:chOff x="7759700" y="1511300"/>
            <a:chExt cx="1997440" cy="1997440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5AA636A8-2734-4AB4-BB2B-892145CB72D8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9F93EDCD-B301-49FA-95DB-8CA13F988BED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39B35323-0AC7-4632-8BC8-6DB0B4294506}"/>
              </a:ext>
            </a:extLst>
          </p:cNvPr>
          <p:cNvSpPr txBox="1"/>
          <p:nvPr/>
        </p:nvSpPr>
        <p:spPr>
          <a:xfrm>
            <a:off x="4135664" y="3714751"/>
            <a:ext cx="873327" cy="334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788" dirty="0"/>
              <a:t>Lorem ipsum dolor sit amet</a:t>
            </a:r>
            <a:endParaRPr lang="en-US" sz="788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F5904118-28FD-4B83-85A0-1BEDA6EC1804}"/>
              </a:ext>
            </a:extLst>
          </p:cNvPr>
          <p:cNvGrpSpPr/>
          <p:nvPr/>
        </p:nvGrpSpPr>
        <p:grpSpPr>
          <a:xfrm>
            <a:off x="2760987" y="4155654"/>
            <a:ext cx="257419" cy="257419"/>
            <a:chOff x="7759700" y="1511300"/>
            <a:chExt cx="1997440" cy="1997440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2F628842-728E-4381-BBFB-A63EB4A648F4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C4896088-07A0-40C1-85CD-91131B28F62D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8E84419-3211-43E5-BC59-D5EDEFDF59F7}"/>
              </a:ext>
            </a:extLst>
          </p:cNvPr>
          <p:cNvGrpSpPr/>
          <p:nvPr/>
        </p:nvGrpSpPr>
        <p:grpSpPr>
          <a:xfrm>
            <a:off x="5056142" y="1875811"/>
            <a:ext cx="257419" cy="257419"/>
            <a:chOff x="7759700" y="1511300"/>
            <a:chExt cx="1997440" cy="1997440"/>
          </a:xfrm>
        </p:grpSpPr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C9B313AA-01F1-43C1-8458-3DE0E53AB76B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2B210B4A-2B7C-45E3-93EE-E381BD9B10D5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4DA2322D-8154-48E2-A8CF-8B781D4E51C7}"/>
              </a:ext>
            </a:extLst>
          </p:cNvPr>
          <p:cNvGrpSpPr/>
          <p:nvPr/>
        </p:nvGrpSpPr>
        <p:grpSpPr>
          <a:xfrm>
            <a:off x="4943991" y="5105890"/>
            <a:ext cx="225357" cy="225357"/>
            <a:chOff x="7759700" y="1511300"/>
            <a:chExt cx="1997440" cy="1997440"/>
          </a:xfrm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9536D9E5-CC98-4B00-8BE2-40FAC6D53FCD}"/>
                </a:ext>
              </a:extLst>
            </p:cNvPr>
            <p:cNvSpPr/>
            <p:nvPr/>
          </p:nvSpPr>
          <p:spPr>
            <a:xfrm>
              <a:off x="7759700" y="1511300"/>
              <a:ext cx="1997440" cy="1997440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6000">
                  <a:schemeClr val="accent2"/>
                </a:gs>
                <a:gs pos="100000">
                  <a:schemeClr val="accent2">
                    <a:lumMod val="75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C130F8BF-A165-4BBE-994F-1BC5520E702E}"/>
                </a:ext>
              </a:extLst>
            </p:cNvPr>
            <p:cNvSpPr/>
            <p:nvPr/>
          </p:nvSpPr>
          <p:spPr>
            <a:xfrm>
              <a:off x="8563970" y="2336041"/>
              <a:ext cx="891723" cy="891723"/>
            </a:xfrm>
            <a:prstGeom prst="ellipse">
              <a:avLst/>
            </a:prstGeom>
            <a:gradFill flip="none" rotWithShape="1">
              <a:gsLst>
                <a:gs pos="5000">
                  <a:schemeClr val="bg1">
                    <a:alpha val="68000"/>
                  </a:schemeClr>
                </a:gs>
                <a:gs pos="57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D5EE772C-452F-466C-9F83-79A0E6453F82}"/>
              </a:ext>
            </a:extLst>
          </p:cNvPr>
          <p:cNvGrpSpPr/>
          <p:nvPr/>
        </p:nvGrpSpPr>
        <p:grpSpPr>
          <a:xfrm>
            <a:off x="6896608" y="2798998"/>
            <a:ext cx="1993562" cy="1260003"/>
            <a:chOff x="8921977" y="1394910"/>
            <a:chExt cx="2926080" cy="168000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27F76FC-4E9E-493A-9B04-01DB4879A19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5767000B-8DC4-4E60-A318-C3C21A6C870A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0537D7AE-D0F8-462B-AD86-5767F9021BD9}"/>
              </a:ext>
            </a:extLst>
          </p:cNvPr>
          <p:cNvGrpSpPr/>
          <p:nvPr/>
        </p:nvGrpSpPr>
        <p:grpSpPr>
          <a:xfrm>
            <a:off x="6896608" y="4261102"/>
            <a:ext cx="1993562" cy="1260003"/>
            <a:chOff x="8921977" y="4001571"/>
            <a:chExt cx="2926080" cy="168000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AF0CFC57-7D1B-41BB-B770-04799079A90D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4758449F-75F7-40D7-84C3-9A4A2485889C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1831A99A-9579-487D-A206-D5378FBD1927}"/>
              </a:ext>
            </a:extLst>
          </p:cNvPr>
          <p:cNvGrpSpPr/>
          <p:nvPr/>
        </p:nvGrpSpPr>
        <p:grpSpPr>
          <a:xfrm>
            <a:off x="253830" y="2798998"/>
            <a:ext cx="1993562" cy="1260003"/>
            <a:chOff x="332936" y="2555951"/>
            <a:chExt cx="2926080" cy="168000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F0FA4F7-3FC2-4DDE-96AE-CB769003830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099B776E-1037-47EA-9D3D-35B5999ED1E5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D87A5BF8-64E5-496A-AB39-A0BBEE6E14F7}"/>
              </a:ext>
            </a:extLst>
          </p:cNvPr>
          <p:cNvGrpSpPr/>
          <p:nvPr/>
        </p:nvGrpSpPr>
        <p:grpSpPr>
          <a:xfrm>
            <a:off x="253830" y="4261101"/>
            <a:ext cx="1993562" cy="1260003"/>
            <a:chOff x="332936" y="4580523"/>
            <a:chExt cx="2926080" cy="1680003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AE3E76B-092E-4C33-9CD3-624CFDF252BC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879BB784-AD68-46AA-8298-DB05108E6139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9B8D29CB-4143-4A15-A4D3-39946D6F4E8B}"/>
              </a:ext>
            </a:extLst>
          </p:cNvPr>
          <p:cNvGrpSpPr/>
          <p:nvPr/>
        </p:nvGrpSpPr>
        <p:grpSpPr>
          <a:xfrm>
            <a:off x="6896608" y="1336894"/>
            <a:ext cx="1993562" cy="1260003"/>
            <a:chOff x="8921977" y="1394910"/>
            <a:chExt cx="2926080" cy="1680003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382EE282-56C3-4562-A597-45D8830D23CE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D4762236-009A-40B0-B786-EB68DC2CF716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1EC6AC35-4A66-4467-AF87-C5B30B58D8DA}"/>
              </a:ext>
            </a:extLst>
          </p:cNvPr>
          <p:cNvGrpSpPr/>
          <p:nvPr/>
        </p:nvGrpSpPr>
        <p:grpSpPr>
          <a:xfrm>
            <a:off x="253830" y="1336894"/>
            <a:ext cx="1993562" cy="1260003"/>
            <a:chOff x="332936" y="2555951"/>
            <a:chExt cx="2926080" cy="1680003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6622C228-8B65-4559-9D81-7BF38FA36A5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720409B1-76F3-4280-82F4-06C570A218F0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02290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549</Words>
  <PresentationFormat>On-screen Show (4:3)</PresentationFormat>
  <Paragraphs>42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Orbit List – Slide Template</vt:lpstr>
      <vt:lpstr>Orbit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Orbit List</dc:title>
  <dc:creator>PresentationGO.com</dc:creator>
  <dc:description>© Copyright PresentationGO.com</dc:description>
  <dcterms:created xsi:type="dcterms:W3CDTF">2014-11-26T05:14:11Z</dcterms:created>
  <dcterms:modified xsi:type="dcterms:W3CDTF">2020-08-26T18:32:00Z</dcterms:modified>
  <cp:category>Charts &amp; Diagrams</cp:category>
</cp:coreProperties>
</file>