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272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33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Orbit List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EF5AA26-B6EE-486B-B1C2-C7307E26EAC5}"/>
              </a:ext>
            </a:extLst>
          </p:cNvPr>
          <p:cNvSpPr/>
          <p:nvPr/>
        </p:nvSpPr>
        <p:spPr>
          <a:xfrm>
            <a:off x="3590925" y="974725"/>
            <a:ext cx="5010150" cy="5010150"/>
          </a:xfrm>
          <a:prstGeom prst="ellipse">
            <a:avLst/>
          </a:prstGeom>
          <a:noFill/>
          <a:ln w="317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D096835-24B8-4A70-896F-46F14C5FDD35}"/>
              </a:ext>
            </a:extLst>
          </p:cNvPr>
          <p:cNvSpPr/>
          <p:nvPr/>
        </p:nvSpPr>
        <p:spPr>
          <a:xfrm>
            <a:off x="4174331" y="1558131"/>
            <a:ext cx="3843338" cy="3843338"/>
          </a:xfrm>
          <a:prstGeom prst="ellipse">
            <a:avLst/>
          </a:prstGeom>
          <a:noFill/>
          <a:ln w="317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0EAE500-328D-45DE-93F7-72397C718B76}"/>
              </a:ext>
            </a:extLst>
          </p:cNvPr>
          <p:cNvGrpSpPr/>
          <p:nvPr/>
        </p:nvGrpSpPr>
        <p:grpSpPr>
          <a:xfrm>
            <a:off x="5253740" y="2637540"/>
            <a:ext cx="1684521" cy="1684521"/>
            <a:chOff x="7759700" y="1511300"/>
            <a:chExt cx="1997440" cy="1997440"/>
          </a:xfrm>
          <a:effectLst>
            <a:glow rad="317500">
              <a:schemeClr val="accent5">
                <a:alpha val="20000"/>
              </a:schemeClr>
            </a:glow>
          </a:effectLst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58C25DB-B744-4F7B-9D3F-89244B561C56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F31D503-C716-413A-AD12-DED1DDB34D34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026589-33DA-4FB0-9F84-86273576A18F}"/>
              </a:ext>
            </a:extLst>
          </p:cNvPr>
          <p:cNvGrpSpPr/>
          <p:nvPr/>
        </p:nvGrpSpPr>
        <p:grpSpPr>
          <a:xfrm>
            <a:off x="3926590" y="2205739"/>
            <a:ext cx="1223261" cy="1223261"/>
            <a:chOff x="7759700" y="1511300"/>
            <a:chExt cx="1997440" cy="19974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2D4E5FC-4748-4D90-BA28-BFE302C6590D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46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90FD7A9-7E80-4A6E-993A-1243855EE8D7}"/>
                </a:ext>
              </a:extLst>
            </p:cNvPr>
            <p:cNvSpPr/>
            <p:nvPr/>
          </p:nvSpPr>
          <p:spPr>
            <a:xfrm>
              <a:off x="8563971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CA6FAD1-C54E-4F29-A58C-87C10697AA4A}"/>
              </a:ext>
            </a:extLst>
          </p:cNvPr>
          <p:cNvGrpSpPr/>
          <p:nvPr/>
        </p:nvGrpSpPr>
        <p:grpSpPr>
          <a:xfrm>
            <a:off x="6645068" y="1442503"/>
            <a:ext cx="1223261" cy="1223261"/>
            <a:chOff x="7759700" y="1511300"/>
            <a:chExt cx="1997440" cy="199744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3E1B238-22B5-4750-8719-20D661E7F10A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07FE1BC-CB15-4045-B28F-EE01D0859CC2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3B92368-655A-4B7F-AF38-BC9A6B99C4CA}"/>
              </a:ext>
            </a:extLst>
          </p:cNvPr>
          <p:cNvGrpSpPr/>
          <p:nvPr/>
        </p:nvGrpSpPr>
        <p:grpSpPr>
          <a:xfrm>
            <a:off x="7514431" y="3333077"/>
            <a:ext cx="809170" cy="809170"/>
            <a:chOff x="7759700" y="1511300"/>
            <a:chExt cx="1997440" cy="199744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991170E-FEA2-4975-83C7-625CE1437D87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EBD6449-8026-47ED-8AD8-7117F4E5A9FD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89AE6C7-24B4-4C3A-8558-3BA06857B50B}"/>
              </a:ext>
            </a:extLst>
          </p:cNvPr>
          <p:cNvGrpSpPr/>
          <p:nvPr/>
        </p:nvGrpSpPr>
        <p:grpSpPr>
          <a:xfrm>
            <a:off x="6759014" y="4326685"/>
            <a:ext cx="414412" cy="414412"/>
            <a:chOff x="7759700" y="1511300"/>
            <a:chExt cx="1997440" cy="199744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179C54E-A2C3-42F8-80E6-7ED0E4E5285D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50000"/>
                    <a:lumOff val="50000"/>
                  </a:schemeClr>
                </a:gs>
                <a:gs pos="46000">
                  <a:schemeClr val="tx2">
                    <a:lumMod val="90000"/>
                    <a:lumOff val="10000"/>
                  </a:schemeClr>
                </a:gs>
                <a:gs pos="100000">
                  <a:schemeClr val="tx2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FFC357E-2304-43F4-AF6F-A849089EC5D2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79F040C-2DEA-4169-9A31-37F3D45868E6}"/>
              </a:ext>
            </a:extLst>
          </p:cNvPr>
          <p:cNvGrpSpPr/>
          <p:nvPr/>
        </p:nvGrpSpPr>
        <p:grpSpPr>
          <a:xfrm>
            <a:off x="4848285" y="3689099"/>
            <a:ext cx="302465" cy="302465"/>
            <a:chOff x="7759700" y="1511300"/>
            <a:chExt cx="1997440" cy="199744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4C50740-5BC0-4DEB-9198-A0CC3776BF4A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9BA43F0-4E7E-4851-AFD1-0269069B9BF9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157DE8C-1A8A-48D2-9620-EEE3C5BD1315}"/>
              </a:ext>
            </a:extLst>
          </p:cNvPr>
          <p:cNvGrpSpPr/>
          <p:nvPr/>
        </p:nvGrpSpPr>
        <p:grpSpPr>
          <a:xfrm>
            <a:off x="5105103" y="4682802"/>
            <a:ext cx="1016055" cy="1016055"/>
            <a:chOff x="7759700" y="1511300"/>
            <a:chExt cx="1997440" cy="199744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DF6E085-7C15-4E44-AC24-A71151E4D8E5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60000"/>
                    <a:lumOff val="40000"/>
                  </a:schemeClr>
                </a:gs>
                <a:gs pos="100000">
                  <a:schemeClr val="accent3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CED528B-71DA-4E35-8BDE-395CECCC8BA2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A38214-B3FE-448B-A160-98408903B927}"/>
              </a:ext>
            </a:extLst>
          </p:cNvPr>
          <p:cNvGrpSpPr/>
          <p:nvPr/>
        </p:nvGrpSpPr>
        <p:grpSpPr>
          <a:xfrm>
            <a:off x="5445530" y="2009029"/>
            <a:ext cx="522288" cy="522288"/>
            <a:chOff x="7759700" y="1511300"/>
            <a:chExt cx="1997440" cy="199744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F8F6B2F-4B3F-40DB-829D-B82BED44FE48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C1B0D79-DEFE-492C-A7F6-DCE85E7A3D37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37D7F6E-706F-49EE-967A-57233ACB45D3}"/>
              </a:ext>
            </a:extLst>
          </p:cNvPr>
          <p:cNvGrpSpPr/>
          <p:nvPr/>
        </p:nvGrpSpPr>
        <p:grpSpPr>
          <a:xfrm>
            <a:off x="8069880" y="2360690"/>
            <a:ext cx="700264" cy="700264"/>
            <a:chOff x="7759700" y="1511300"/>
            <a:chExt cx="1997440" cy="199744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7A1704A-CCD0-40A7-BC39-325D1D2CECD6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275FD70-4610-456C-AC36-3AA78F2AE62C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CC36A90-A8FA-4D12-AA45-781073770A5F}"/>
              </a:ext>
            </a:extLst>
          </p:cNvPr>
          <p:cNvGrpSpPr/>
          <p:nvPr/>
        </p:nvGrpSpPr>
        <p:grpSpPr>
          <a:xfrm>
            <a:off x="7117228" y="3124095"/>
            <a:ext cx="207206" cy="207206"/>
            <a:chOff x="7759700" y="1511300"/>
            <a:chExt cx="1997440" cy="199744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AA636A8-2734-4AB4-BB2B-892145CB72D8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F93EDCD-B301-49FA-95DB-8CA13F988BED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9B35323-0AC7-4632-8BC8-6DB0B4294506}"/>
              </a:ext>
            </a:extLst>
          </p:cNvPr>
          <p:cNvSpPr txBox="1"/>
          <p:nvPr/>
        </p:nvSpPr>
        <p:spPr>
          <a:xfrm>
            <a:off x="5514218" y="3810000"/>
            <a:ext cx="11644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50" dirty="0"/>
              <a:t>Lorem ipsum dolor sit amet</a:t>
            </a:r>
            <a:endParaRPr lang="en-US" sz="1050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5904118-28FD-4B83-85A0-1BEDA6EC1804}"/>
              </a:ext>
            </a:extLst>
          </p:cNvPr>
          <p:cNvGrpSpPr/>
          <p:nvPr/>
        </p:nvGrpSpPr>
        <p:grpSpPr>
          <a:xfrm>
            <a:off x="3681316" y="4397872"/>
            <a:ext cx="343225" cy="343225"/>
            <a:chOff x="7759700" y="1511300"/>
            <a:chExt cx="1997440" cy="1997440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F628842-728E-4381-BBFB-A63EB4A648F4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C4896088-07A0-40C1-85CD-91131B28F62D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8E84419-3211-43E5-BC59-D5EDEFDF59F7}"/>
              </a:ext>
            </a:extLst>
          </p:cNvPr>
          <p:cNvGrpSpPr/>
          <p:nvPr/>
        </p:nvGrpSpPr>
        <p:grpSpPr>
          <a:xfrm>
            <a:off x="6741522" y="1358081"/>
            <a:ext cx="343225" cy="343225"/>
            <a:chOff x="7759700" y="1511300"/>
            <a:chExt cx="1997440" cy="199744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9B313AA-01F1-43C1-8458-3DE0E53AB76B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B210B4A-2B7C-45E3-93EE-E381BD9B10D5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DA2322D-8154-48E2-A8CF-8B781D4E51C7}"/>
              </a:ext>
            </a:extLst>
          </p:cNvPr>
          <p:cNvGrpSpPr/>
          <p:nvPr/>
        </p:nvGrpSpPr>
        <p:grpSpPr>
          <a:xfrm>
            <a:off x="6591988" y="5664853"/>
            <a:ext cx="300476" cy="300476"/>
            <a:chOff x="7759700" y="1511300"/>
            <a:chExt cx="1997440" cy="1997440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536D9E5-CC98-4B00-8BE2-40FAC6D53FCD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130F8BF-A165-4BBE-994F-1BC5520E702E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AD0A6F2-EF91-4A0B-8FF2-CA962BAEC6B0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DA3E67C-1D57-4807-BCB5-58866FF1BFE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E4B4C7B-63C0-4793-957E-39BE9A3651E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6053BC0-43DB-43ED-9D10-1605F3577F5A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6457FCF-2464-4E26-9176-C4DA8A4EAA3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BD709BE-C6DB-406C-A52E-B23C36CCB84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6CB5DD5-21DE-4617-8C50-B7D21A8D1695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AAA6DB9-6F70-46EE-8351-13ECEB3B61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5DBD037-099C-4210-9C53-5B3FDB7321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621BC45-0609-48F5-B2B9-3601F3CE41C8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88DA100-7912-4C57-ACE0-560198D3644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CF5391E-C47B-4C7A-8211-2D4B1FB8F62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7CCBCBE-6D7C-4AA1-8AE3-A9BCB59E406B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B9C0357-762A-4323-899E-14C65B3066F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5B2AA69-54B5-4D1D-ACE9-154B96D2A15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2C1AAA0-2C3F-4582-A475-D43925103A0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6226A15-6158-4A07-A3D3-0B72BB68BC3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886CEA7-C843-47F3-8738-155D34A9645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Orbit List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EF5AA26-B6EE-486B-B1C2-C7307E26EAC5}"/>
              </a:ext>
            </a:extLst>
          </p:cNvPr>
          <p:cNvSpPr/>
          <p:nvPr/>
        </p:nvSpPr>
        <p:spPr>
          <a:xfrm>
            <a:off x="3590925" y="974725"/>
            <a:ext cx="5010150" cy="5010150"/>
          </a:xfrm>
          <a:prstGeom prst="ellipse">
            <a:avLst/>
          </a:prstGeom>
          <a:noFill/>
          <a:ln w="31750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D096835-24B8-4A70-896F-46F14C5FDD35}"/>
              </a:ext>
            </a:extLst>
          </p:cNvPr>
          <p:cNvSpPr/>
          <p:nvPr/>
        </p:nvSpPr>
        <p:spPr>
          <a:xfrm>
            <a:off x="4174331" y="1558131"/>
            <a:ext cx="3843338" cy="3843338"/>
          </a:xfrm>
          <a:prstGeom prst="ellipse">
            <a:avLst/>
          </a:prstGeom>
          <a:noFill/>
          <a:ln w="31750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0EAE500-328D-45DE-93F7-72397C718B76}"/>
              </a:ext>
            </a:extLst>
          </p:cNvPr>
          <p:cNvGrpSpPr/>
          <p:nvPr/>
        </p:nvGrpSpPr>
        <p:grpSpPr>
          <a:xfrm>
            <a:off x="5253740" y="2637540"/>
            <a:ext cx="1684521" cy="1684521"/>
            <a:chOff x="7759700" y="1511300"/>
            <a:chExt cx="1997440" cy="1997440"/>
          </a:xfrm>
          <a:effectLst>
            <a:glow rad="317500">
              <a:schemeClr val="accent5">
                <a:alpha val="20000"/>
              </a:schemeClr>
            </a:glow>
          </a:effectLst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58C25DB-B744-4F7B-9D3F-89244B561C56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F31D503-C716-413A-AD12-DED1DDB34D34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026589-33DA-4FB0-9F84-86273576A18F}"/>
              </a:ext>
            </a:extLst>
          </p:cNvPr>
          <p:cNvGrpSpPr/>
          <p:nvPr/>
        </p:nvGrpSpPr>
        <p:grpSpPr>
          <a:xfrm>
            <a:off x="3926590" y="2205739"/>
            <a:ext cx="1223261" cy="1223261"/>
            <a:chOff x="7759700" y="1511300"/>
            <a:chExt cx="1997440" cy="19974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2D4E5FC-4748-4D90-BA28-BFE302C6590D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46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90FD7A9-7E80-4A6E-993A-1243855EE8D7}"/>
                </a:ext>
              </a:extLst>
            </p:cNvPr>
            <p:cNvSpPr/>
            <p:nvPr/>
          </p:nvSpPr>
          <p:spPr>
            <a:xfrm>
              <a:off x="8563971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CA6FAD1-C54E-4F29-A58C-87C10697AA4A}"/>
              </a:ext>
            </a:extLst>
          </p:cNvPr>
          <p:cNvGrpSpPr/>
          <p:nvPr/>
        </p:nvGrpSpPr>
        <p:grpSpPr>
          <a:xfrm>
            <a:off x="6645068" y="1442503"/>
            <a:ext cx="1223261" cy="1223261"/>
            <a:chOff x="7759700" y="1511300"/>
            <a:chExt cx="1997440" cy="199744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3E1B238-22B5-4750-8719-20D661E7F10A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07FE1BC-CB15-4045-B28F-EE01D0859CC2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3B92368-655A-4B7F-AF38-BC9A6B99C4CA}"/>
              </a:ext>
            </a:extLst>
          </p:cNvPr>
          <p:cNvGrpSpPr/>
          <p:nvPr/>
        </p:nvGrpSpPr>
        <p:grpSpPr>
          <a:xfrm>
            <a:off x="7514431" y="3333077"/>
            <a:ext cx="809170" cy="809170"/>
            <a:chOff x="7759700" y="1511300"/>
            <a:chExt cx="1997440" cy="199744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991170E-FEA2-4975-83C7-625CE1437D87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EBD6449-8026-47ED-8AD8-7117F4E5A9FD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89AE6C7-24B4-4C3A-8558-3BA06857B50B}"/>
              </a:ext>
            </a:extLst>
          </p:cNvPr>
          <p:cNvGrpSpPr/>
          <p:nvPr/>
        </p:nvGrpSpPr>
        <p:grpSpPr>
          <a:xfrm>
            <a:off x="6759014" y="4326685"/>
            <a:ext cx="414412" cy="414412"/>
            <a:chOff x="7759700" y="1511300"/>
            <a:chExt cx="1997440" cy="199744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179C54E-A2C3-42F8-80E6-7ED0E4E5285D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50000"/>
                    <a:lumOff val="50000"/>
                  </a:schemeClr>
                </a:gs>
                <a:gs pos="46000">
                  <a:schemeClr val="tx2">
                    <a:lumMod val="90000"/>
                    <a:lumOff val="10000"/>
                  </a:schemeClr>
                </a:gs>
                <a:gs pos="100000">
                  <a:schemeClr val="tx2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FFC357E-2304-43F4-AF6F-A849089EC5D2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79F040C-2DEA-4169-9A31-37F3D45868E6}"/>
              </a:ext>
            </a:extLst>
          </p:cNvPr>
          <p:cNvGrpSpPr/>
          <p:nvPr/>
        </p:nvGrpSpPr>
        <p:grpSpPr>
          <a:xfrm>
            <a:off x="4848285" y="3689099"/>
            <a:ext cx="302465" cy="302465"/>
            <a:chOff x="7759700" y="1511300"/>
            <a:chExt cx="1997440" cy="199744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4C50740-5BC0-4DEB-9198-A0CC3776BF4A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9BA43F0-4E7E-4851-AFD1-0269069B9BF9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157DE8C-1A8A-48D2-9620-EEE3C5BD1315}"/>
              </a:ext>
            </a:extLst>
          </p:cNvPr>
          <p:cNvGrpSpPr/>
          <p:nvPr/>
        </p:nvGrpSpPr>
        <p:grpSpPr>
          <a:xfrm>
            <a:off x="5105103" y="4682802"/>
            <a:ext cx="1016055" cy="1016055"/>
            <a:chOff x="7759700" y="1511300"/>
            <a:chExt cx="1997440" cy="199744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DF6E085-7C15-4E44-AC24-A71151E4D8E5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60000"/>
                    <a:lumOff val="40000"/>
                  </a:schemeClr>
                </a:gs>
                <a:gs pos="100000">
                  <a:schemeClr val="accent3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CED528B-71DA-4E35-8BDE-395CECCC8BA2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A38214-B3FE-448B-A160-98408903B927}"/>
              </a:ext>
            </a:extLst>
          </p:cNvPr>
          <p:cNvGrpSpPr/>
          <p:nvPr/>
        </p:nvGrpSpPr>
        <p:grpSpPr>
          <a:xfrm>
            <a:off x="5445530" y="2009029"/>
            <a:ext cx="522288" cy="522288"/>
            <a:chOff x="7759700" y="1511300"/>
            <a:chExt cx="1997440" cy="199744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F8F6B2F-4B3F-40DB-829D-B82BED44FE48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C1B0D79-DEFE-492C-A7F6-DCE85E7A3D37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37D7F6E-706F-49EE-967A-57233ACB45D3}"/>
              </a:ext>
            </a:extLst>
          </p:cNvPr>
          <p:cNvGrpSpPr/>
          <p:nvPr/>
        </p:nvGrpSpPr>
        <p:grpSpPr>
          <a:xfrm>
            <a:off x="8069880" y="2360690"/>
            <a:ext cx="700264" cy="700264"/>
            <a:chOff x="7759700" y="1511300"/>
            <a:chExt cx="1997440" cy="199744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7A1704A-CCD0-40A7-BC39-325D1D2CECD6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275FD70-4610-456C-AC36-3AA78F2AE62C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CC36A90-A8FA-4D12-AA45-781073770A5F}"/>
              </a:ext>
            </a:extLst>
          </p:cNvPr>
          <p:cNvGrpSpPr/>
          <p:nvPr/>
        </p:nvGrpSpPr>
        <p:grpSpPr>
          <a:xfrm>
            <a:off x="7117228" y="3124095"/>
            <a:ext cx="207206" cy="207206"/>
            <a:chOff x="7759700" y="1511300"/>
            <a:chExt cx="1997440" cy="199744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AA636A8-2734-4AB4-BB2B-892145CB72D8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F93EDCD-B301-49FA-95DB-8CA13F988BED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9B35323-0AC7-4632-8BC8-6DB0B4294506}"/>
              </a:ext>
            </a:extLst>
          </p:cNvPr>
          <p:cNvSpPr txBox="1"/>
          <p:nvPr/>
        </p:nvSpPr>
        <p:spPr>
          <a:xfrm>
            <a:off x="5514218" y="3810000"/>
            <a:ext cx="11644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50" dirty="0"/>
              <a:t>Lorem ipsum dolor sit amet</a:t>
            </a:r>
            <a:endParaRPr lang="en-US" sz="1050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5904118-28FD-4B83-85A0-1BEDA6EC1804}"/>
              </a:ext>
            </a:extLst>
          </p:cNvPr>
          <p:cNvGrpSpPr/>
          <p:nvPr/>
        </p:nvGrpSpPr>
        <p:grpSpPr>
          <a:xfrm>
            <a:off x="3681316" y="4397872"/>
            <a:ext cx="343225" cy="343225"/>
            <a:chOff x="7759700" y="1511300"/>
            <a:chExt cx="1997440" cy="1997440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F628842-728E-4381-BBFB-A63EB4A648F4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C4896088-07A0-40C1-85CD-91131B28F62D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8E84419-3211-43E5-BC59-D5EDEFDF59F7}"/>
              </a:ext>
            </a:extLst>
          </p:cNvPr>
          <p:cNvGrpSpPr/>
          <p:nvPr/>
        </p:nvGrpSpPr>
        <p:grpSpPr>
          <a:xfrm>
            <a:off x="6741522" y="1358081"/>
            <a:ext cx="343225" cy="343225"/>
            <a:chOff x="7759700" y="1511300"/>
            <a:chExt cx="1997440" cy="199744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9B313AA-01F1-43C1-8458-3DE0E53AB76B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B210B4A-2B7C-45E3-93EE-E381BD9B10D5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DA2322D-8154-48E2-A8CF-8B781D4E51C7}"/>
              </a:ext>
            </a:extLst>
          </p:cNvPr>
          <p:cNvGrpSpPr/>
          <p:nvPr/>
        </p:nvGrpSpPr>
        <p:grpSpPr>
          <a:xfrm>
            <a:off x="6591988" y="5664853"/>
            <a:ext cx="300476" cy="300476"/>
            <a:chOff x="7759700" y="1511300"/>
            <a:chExt cx="1997440" cy="1997440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536D9E5-CC98-4B00-8BE2-40FAC6D53FCD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130F8BF-A165-4BBE-994F-1BC5520E702E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AD0A6F2-EF91-4A0B-8FF2-CA962BAEC6B0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DA3E67C-1D57-4807-BCB5-58866FF1BFE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E4B4C7B-63C0-4793-957E-39BE9A3651E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6053BC0-43DB-43ED-9D10-1605F3577F5A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6457FCF-2464-4E26-9176-C4DA8A4EAA3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BD709BE-C6DB-406C-A52E-B23C36CCB84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6CB5DD5-21DE-4617-8C50-B7D21A8D1695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AAA6DB9-6F70-46EE-8351-13ECEB3B61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5DBD037-099C-4210-9C53-5B3FDB7321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621BC45-0609-48F5-B2B9-3601F3CE41C8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88DA100-7912-4C57-ACE0-560198D3644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CF5391E-C47B-4C7A-8211-2D4B1FB8F62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7CCBCBE-6D7C-4AA1-8AE3-A9BCB59E406B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B9C0357-762A-4323-899E-14C65B3066F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5B2AA69-54B5-4D1D-ACE9-154B96D2A15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2C1AAA0-2C3F-4582-A475-D43925103A0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6226A15-6158-4A07-A3D3-0B72BB68BC3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886CEA7-C843-47F3-8738-155D34A9645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229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8511</TotalTime>
  <Words>549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Orbit List – Slide Template</vt:lpstr>
      <vt:lpstr>Orbit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Orbit List</dc:title>
  <dc:creator>PresentationGO.com</dc:creator>
  <dc:description>© Copyright PresentationGO.com</dc:description>
  <dcterms:created xsi:type="dcterms:W3CDTF">2014-11-26T05:14:11Z</dcterms:created>
  <dcterms:modified xsi:type="dcterms:W3CDTF">2020-08-26T18:32:17Z</dcterms:modified>
  <cp:category>Charts &amp; Diagrams</cp:category>
</cp:coreProperties>
</file>