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41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Organizational Chart – Slide Template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B40716F-D24C-BE87-CFDC-5758AE071E02}"/>
              </a:ext>
            </a:extLst>
          </p:cNvPr>
          <p:cNvGrpSpPr/>
          <p:nvPr/>
        </p:nvGrpSpPr>
        <p:grpSpPr>
          <a:xfrm>
            <a:off x="810692" y="915967"/>
            <a:ext cx="2103958" cy="1897083"/>
            <a:chOff x="1080922" y="1160655"/>
            <a:chExt cx="2390913" cy="2155822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D791CE2D-DF07-4149-EEF5-34057CF901D9}"/>
                </a:ext>
              </a:extLst>
            </p:cNvPr>
            <p:cNvSpPr/>
            <p:nvPr/>
          </p:nvSpPr>
          <p:spPr>
            <a:xfrm>
              <a:off x="1080923" y="2307183"/>
              <a:ext cx="201778" cy="9149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BD7F2DF-EA84-FAF4-A7AB-216379CABFE0}"/>
                </a:ext>
              </a:extLst>
            </p:cNvPr>
            <p:cNvSpPr/>
            <p:nvPr/>
          </p:nvSpPr>
          <p:spPr>
            <a:xfrm>
              <a:off x="1080922" y="2212856"/>
              <a:ext cx="2390913" cy="1103621"/>
            </a:xfrm>
            <a:custGeom>
              <a:avLst/>
              <a:gdLst>
                <a:gd name="connsiteX0" fmla="*/ 0 w 2390913"/>
                <a:gd name="connsiteY0" fmla="*/ 0 h 1103621"/>
                <a:gd name="connsiteX1" fmla="*/ 2390913 w 2390913"/>
                <a:gd name="connsiteY1" fmla="*/ 0 h 1103621"/>
                <a:gd name="connsiteX2" fmla="*/ 2390913 w 2390913"/>
                <a:gd name="connsiteY2" fmla="*/ 977348 h 1103621"/>
                <a:gd name="connsiteX3" fmla="*/ 2264640 w 2390913"/>
                <a:gd name="connsiteY3" fmla="*/ 1103621 h 1103621"/>
                <a:gd name="connsiteX4" fmla="*/ 126273 w 2390913"/>
                <a:gd name="connsiteY4" fmla="*/ 1103621 h 1103621"/>
                <a:gd name="connsiteX5" fmla="*/ 0 w 2390913"/>
                <a:gd name="connsiteY5" fmla="*/ 977348 h 1103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0913" h="1103621">
                  <a:moveTo>
                    <a:pt x="0" y="0"/>
                  </a:moveTo>
                  <a:lnTo>
                    <a:pt x="2390913" y="0"/>
                  </a:lnTo>
                  <a:lnTo>
                    <a:pt x="2390913" y="977348"/>
                  </a:lnTo>
                  <a:cubicBezTo>
                    <a:pt x="2390913" y="1047087"/>
                    <a:pt x="2334379" y="1103621"/>
                    <a:pt x="2264640" y="1103621"/>
                  </a:cubicBezTo>
                  <a:lnTo>
                    <a:pt x="126273" y="1103621"/>
                  </a:lnTo>
                  <a:cubicBezTo>
                    <a:pt x="56534" y="1103621"/>
                    <a:pt x="0" y="1047087"/>
                    <a:pt x="0" y="9773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171450" rtlCol="0" anchor="b">
              <a:noAutofit/>
            </a:bodyPr>
            <a:lstStyle/>
            <a:p>
              <a:pPr algn="ctr"/>
              <a:r>
                <a:rPr lang="en-US" sz="15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2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64" name="Rectangle: Rounded Corners 3">
              <a:extLst>
                <a:ext uri="{FF2B5EF4-FFF2-40B4-BE49-F238E27FC236}">
                  <a16:creationId xmlns:a16="http://schemas.microsoft.com/office/drawing/2014/main" id="{871D53AB-B16F-23C3-47A0-B56979DCDD83}"/>
                </a:ext>
              </a:extLst>
            </p:cNvPr>
            <p:cNvSpPr/>
            <p:nvPr/>
          </p:nvSpPr>
          <p:spPr>
            <a:xfrm>
              <a:off x="1080922" y="2086582"/>
              <a:ext cx="2390913" cy="126273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08E51E6-CDBF-9425-051B-9AE4F79ED6D9}"/>
                </a:ext>
              </a:extLst>
            </p:cNvPr>
            <p:cNvGrpSpPr/>
            <p:nvPr/>
          </p:nvGrpSpPr>
          <p:grpSpPr>
            <a:xfrm>
              <a:off x="1636298" y="1160655"/>
              <a:ext cx="1280160" cy="1280160"/>
              <a:chOff x="3716439" y="439837"/>
              <a:chExt cx="1280160" cy="1280160"/>
            </a:xfrm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CE789E1-97A6-8827-65E1-43D12592721C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7B234EA4-3FD6-6BE0-5719-0D12EFB7B6C2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A4996EB1-CB26-C702-CBEC-8E5D062E455D}"/>
              </a:ext>
            </a:extLst>
          </p:cNvPr>
          <p:cNvGrpSpPr/>
          <p:nvPr/>
        </p:nvGrpSpPr>
        <p:grpSpPr>
          <a:xfrm>
            <a:off x="3675408" y="915967"/>
            <a:ext cx="2103958" cy="1897083"/>
            <a:chOff x="4900544" y="1160655"/>
            <a:chExt cx="2390913" cy="2155822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04A06754-245D-260A-31B6-F301D831BE9F}"/>
                </a:ext>
              </a:extLst>
            </p:cNvPr>
            <p:cNvSpPr/>
            <p:nvPr/>
          </p:nvSpPr>
          <p:spPr>
            <a:xfrm>
              <a:off x="4900544" y="2307183"/>
              <a:ext cx="201778" cy="9149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E969B48-70FE-0E35-8A94-6B6E68A4D344}"/>
                </a:ext>
              </a:extLst>
            </p:cNvPr>
            <p:cNvGrpSpPr/>
            <p:nvPr/>
          </p:nvGrpSpPr>
          <p:grpSpPr>
            <a:xfrm>
              <a:off x="4900544" y="1160655"/>
              <a:ext cx="2390913" cy="2155822"/>
              <a:chOff x="4900544" y="1160655"/>
              <a:chExt cx="2390913" cy="2155822"/>
            </a:xfrm>
          </p:grpSpPr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468C919E-D1AE-088D-2CB0-6B640D6B2B68}"/>
                  </a:ext>
                </a:extLst>
              </p:cNvPr>
              <p:cNvSpPr/>
              <p:nvPr/>
            </p:nvSpPr>
            <p:spPr>
              <a:xfrm>
                <a:off x="4900544" y="2212856"/>
                <a:ext cx="2390913" cy="1103621"/>
              </a:xfrm>
              <a:custGeom>
                <a:avLst/>
                <a:gdLst>
                  <a:gd name="connsiteX0" fmla="*/ 0 w 2390913"/>
                  <a:gd name="connsiteY0" fmla="*/ 0 h 1103621"/>
                  <a:gd name="connsiteX1" fmla="*/ 2390913 w 2390913"/>
                  <a:gd name="connsiteY1" fmla="*/ 0 h 1103621"/>
                  <a:gd name="connsiteX2" fmla="*/ 2390913 w 2390913"/>
                  <a:gd name="connsiteY2" fmla="*/ 977348 h 1103621"/>
                  <a:gd name="connsiteX3" fmla="*/ 2264640 w 2390913"/>
                  <a:gd name="connsiteY3" fmla="*/ 1103621 h 1103621"/>
                  <a:gd name="connsiteX4" fmla="*/ 126273 w 2390913"/>
                  <a:gd name="connsiteY4" fmla="*/ 1103621 h 1103621"/>
                  <a:gd name="connsiteX5" fmla="*/ 0 w 2390913"/>
                  <a:gd name="connsiteY5" fmla="*/ 977348 h 1103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90913" h="1103621">
                    <a:moveTo>
                      <a:pt x="0" y="0"/>
                    </a:moveTo>
                    <a:lnTo>
                      <a:pt x="2390913" y="0"/>
                    </a:lnTo>
                    <a:lnTo>
                      <a:pt x="2390913" y="977348"/>
                    </a:lnTo>
                    <a:cubicBezTo>
                      <a:pt x="2390913" y="1047087"/>
                      <a:pt x="2334379" y="1103621"/>
                      <a:pt x="2264640" y="1103621"/>
                    </a:cubicBezTo>
                    <a:lnTo>
                      <a:pt x="126273" y="1103621"/>
                    </a:lnTo>
                    <a:cubicBezTo>
                      <a:pt x="56534" y="1103621"/>
                      <a:pt x="0" y="1047087"/>
                      <a:pt x="0" y="9773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bIns="171450" rtlCol="0" anchor="b">
                <a:noAutofit/>
              </a:bodyPr>
              <a:lstStyle/>
              <a:p>
                <a:pPr algn="ctr"/>
                <a:r>
                  <a:rPr lang="en-US" sz="15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2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66" name="Rectangle: Rounded Corners 3">
                <a:extLst>
                  <a:ext uri="{FF2B5EF4-FFF2-40B4-BE49-F238E27FC236}">
                    <a16:creationId xmlns:a16="http://schemas.microsoft.com/office/drawing/2014/main" id="{53239D1F-6D9A-245C-B7FB-C95D83C1D697}"/>
                  </a:ext>
                </a:extLst>
              </p:cNvPr>
              <p:cNvSpPr/>
              <p:nvPr/>
            </p:nvSpPr>
            <p:spPr>
              <a:xfrm>
                <a:off x="4900544" y="2086582"/>
                <a:ext cx="2390913" cy="126273"/>
              </a:xfrm>
              <a:custGeom>
                <a:avLst/>
                <a:gdLst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63416 w 1915076"/>
                  <a:gd name="connsiteY0" fmla="*/ 97793 h 952500"/>
                  <a:gd name="connsiteX1" fmla="*/ 161209 w 1915076"/>
                  <a:gd name="connsiteY1" fmla="*/ 0 h 952500"/>
                  <a:gd name="connsiteX2" fmla="*/ 1817283 w 1915076"/>
                  <a:gd name="connsiteY2" fmla="*/ 0 h 952500"/>
                  <a:gd name="connsiteX3" fmla="*/ 1915076 w 1915076"/>
                  <a:gd name="connsiteY3" fmla="*/ 97793 h 952500"/>
                  <a:gd name="connsiteX4" fmla="*/ 1915076 w 1915076"/>
                  <a:gd name="connsiteY4" fmla="*/ 854707 h 952500"/>
                  <a:gd name="connsiteX5" fmla="*/ 1817283 w 1915076"/>
                  <a:gd name="connsiteY5" fmla="*/ 952500 h 952500"/>
                  <a:gd name="connsiteX6" fmla="*/ 161209 w 1915076"/>
                  <a:gd name="connsiteY6" fmla="*/ 952500 h 952500"/>
                  <a:gd name="connsiteX7" fmla="*/ 63416 w 1915076"/>
                  <a:gd name="connsiteY7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0 w 1851660"/>
                  <a:gd name="connsiteY6" fmla="*/ 97793 h 952500"/>
                  <a:gd name="connsiteX0" fmla="*/ 0 w 1851660"/>
                  <a:gd name="connsiteY0" fmla="*/ 97793 h 854707"/>
                  <a:gd name="connsiteX1" fmla="*/ 97793 w 1851660"/>
                  <a:gd name="connsiteY1" fmla="*/ 0 h 854707"/>
                  <a:gd name="connsiteX2" fmla="*/ 1753867 w 1851660"/>
                  <a:gd name="connsiteY2" fmla="*/ 0 h 854707"/>
                  <a:gd name="connsiteX3" fmla="*/ 1851660 w 1851660"/>
                  <a:gd name="connsiteY3" fmla="*/ 97793 h 854707"/>
                  <a:gd name="connsiteX4" fmla="*/ 1851660 w 1851660"/>
                  <a:gd name="connsiteY4" fmla="*/ 854707 h 854707"/>
                  <a:gd name="connsiteX5" fmla="*/ 0 w 1851660"/>
                  <a:gd name="connsiteY5" fmla="*/ 97793 h 854707"/>
                  <a:gd name="connsiteX0" fmla="*/ 0 w 1851660"/>
                  <a:gd name="connsiteY0" fmla="*/ 97793 h 97793"/>
                  <a:gd name="connsiteX1" fmla="*/ 97793 w 1851660"/>
                  <a:gd name="connsiteY1" fmla="*/ 0 h 97793"/>
                  <a:gd name="connsiteX2" fmla="*/ 1753867 w 1851660"/>
                  <a:gd name="connsiteY2" fmla="*/ 0 h 97793"/>
                  <a:gd name="connsiteX3" fmla="*/ 1851660 w 1851660"/>
                  <a:gd name="connsiteY3" fmla="*/ 97793 h 97793"/>
                  <a:gd name="connsiteX4" fmla="*/ 0 w 1851660"/>
                  <a:gd name="connsiteY4" fmla="*/ 97793 h 97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1660" h="97793">
                    <a:moveTo>
                      <a:pt x="0" y="97793"/>
                    </a:moveTo>
                    <a:cubicBezTo>
                      <a:pt x="0" y="43783"/>
                      <a:pt x="43783" y="0"/>
                      <a:pt x="97793" y="0"/>
                    </a:cubicBezTo>
                    <a:lnTo>
                      <a:pt x="1753867" y="0"/>
                    </a:lnTo>
                    <a:cubicBezTo>
                      <a:pt x="1807877" y="0"/>
                      <a:pt x="1851660" y="43783"/>
                      <a:pt x="1851660" y="97793"/>
                    </a:cubicBezTo>
                    <a:lnTo>
                      <a:pt x="0" y="9779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4176ECB-CCA5-C470-7921-41C4D60DA96E}"/>
                  </a:ext>
                </a:extLst>
              </p:cNvPr>
              <p:cNvGrpSpPr/>
              <p:nvPr/>
            </p:nvGrpSpPr>
            <p:grpSpPr>
              <a:xfrm>
                <a:off x="5455920" y="1160655"/>
                <a:ext cx="1280160" cy="1280160"/>
                <a:chOff x="3716439" y="439837"/>
                <a:chExt cx="1280160" cy="1280160"/>
              </a:xfrm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grpSpPr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CF3337AC-9CA9-695A-E5B8-65ABDA7CB6B4}"/>
                    </a:ext>
                  </a:extLst>
                </p:cNvPr>
                <p:cNvSpPr/>
                <p:nvPr/>
              </p:nvSpPr>
              <p:spPr>
                <a:xfrm>
                  <a:off x="3716439" y="439837"/>
                  <a:ext cx="1280160" cy="128016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73B97F8B-C19E-7F6E-765D-B79599D067FA}"/>
                    </a:ext>
                  </a:extLst>
                </p:cNvPr>
                <p:cNvSpPr/>
                <p:nvPr/>
              </p:nvSpPr>
              <p:spPr>
                <a:xfrm>
                  <a:off x="3807879" y="531277"/>
                  <a:ext cx="1097280" cy="1097280"/>
                </a:xfrm>
                <a:prstGeom prst="ellipse">
                  <a:avLst/>
                </a:prstGeom>
                <a:gradFill>
                  <a:gsLst>
                    <a:gs pos="0">
                      <a:srgbClr val="BEC2C5"/>
                    </a:gs>
                    <a:gs pos="100000">
                      <a:srgbClr val="E1E3E5"/>
                    </a:gs>
                  </a:gsLst>
                  <a:lin ang="5400000" scaled="1"/>
                </a:gra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FBEC415C-406D-D51D-6CF7-2765D593FBA4}"/>
              </a:ext>
            </a:extLst>
          </p:cNvPr>
          <p:cNvGrpSpPr/>
          <p:nvPr/>
        </p:nvGrpSpPr>
        <p:grpSpPr>
          <a:xfrm>
            <a:off x="6540123" y="915967"/>
            <a:ext cx="2103958" cy="1897083"/>
            <a:chOff x="8720163" y="1160655"/>
            <a:chExt cx="2390913" cy="2155822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D535A951-BAE8-81E0-0ED8-4191D99A0084}"/>
                </a:ext>
              </a:extLst>
            </p:cNvPr>
            <p:cNvSpPr/>
            <p:nvPr/>
          </p:nvSpPr>
          <p:spPr>
            <a:xfrm>
              <a:off x="8720163" y="2307183"/>
              <a:ext cx="201778" cy="9149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D7728EF9-E70A-7747-78A7-C5F91A85A8FE}"/>
                </a:ext>
              </a:extLst>
            </p:cNvPr>
            <p:cNvGrpSpPr/>
            <p:nvPr/>
          </p:nvGrpSpPr>
          <p:grpSpPr>
            <a:xfrm>
              <a:off x="8720163" y="1160655"/>
              <a:ext cx="2390913" cy="2155822"/>
              <a:chOff x="8720163" y="1160655"/>
              <a:chExt cx="2390913" cy="2155822"/>
            </a:xfrm>
          </p:grpSpPr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35D337A1-8D14-16F3-53F8-CD1011F745D6}"/>
                  </a:ext>
                </a:extLst>
              </p:cNvPr>
              <p:cNvSpPr/>
              <p:nvPr/>
            </p:nvSpPr>
            <p:spPr>
              <a:xfrm>
                <a:off x="8720163" y="2212856"/>
                <a:ext cx="2390913" cy="1103621"/>
              </a:xfrm>
              <a:custGeom>
                <a:avLst/>
                <a:gdLst>
                  <a:gd name="connsiteX0" fmla="*/ 0 w 2390913"/>
                  <a:gd name="connsiteY0" fmla="*/ 0 h 1103621"/>
                  <a:gd name="connsiteX1" fmla="*/ 2390913 w 2390913"/>
                  <a:gd name="connsiteY1" fmla="*/ 0 h 1103621"/>
                  <a:gd name="connsiteX2" fmla="*/ 2390913 w 2390913"/>
                  <a:gd name="connsiteY2" fmla="*/ 977348 h 1103621"/>
                  <a:gd name="connsiteX3" fmla="*/ 2264640 w 2390913"/>
                  <a:gd name="connsiteY3" fmla="*/ 1103621 h 1103621"/>
                  <a:gd name="connsiteX4" fmla="*/ 126273 w 2390913"/>
                  <a:gd name="connsiteY4" fmla="*/ 1103621 h 1103621"/>
                  <a:gd name="connsiteX5" fmla="*/ 0 w 2390913"/>
                  <a:gd name="connsiteY5" fmla="*/ 977348 h 1103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90913" h="1103621">
                    <a:moveTo>
                      <a:pt x="0" y="0"/>
                    </a:moveTo>
                    <a:lnTo>
                      <a:pt x="2390913" y="0"/>
                    </a:lnTo>
                    <a:lnTo>
                      <a:pt x="2390913" y="977348"/>
                    </a:lnTo>
                    <a:cubicBezTo>
                      <a:pt x="2390913" y="1047087"/>
                      <a:pt x="2334379" y="1103621"/>
                      <a:pt x="2264640" y="1103621"/>
                    </a:cubicBezTo>
                    <a:lnTo>
                      <a:pt x="126273" y="1103621"/>
                    </a:lnTo>
                    <a:cubicBezTo>
                      <a:pt x="56534" y="1103621"/>
                      <a:pt x="0" y="1047087"/>
                      <a:pt x="0" y="9773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bIns="171450" rtlCol="0" anchor="b">
                <a:noAutofit/>
              </a:bodyPr>
              <a:lstStyle/>
              <a:p>
                <a:pPr algn="ctr"/>
                <a:r>
                  <a:rPr lang="en-US" sz="15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2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68" name="Rectangle: Rounded Corners 3">
                <a:extLst>
                  <a:ext uri="{FF2B5EF4-FFF2-40B4-BE49-F238E27FC236}">
                    <a16:creationId xmlns:a16="http://schemas.microsoft.com/office/drawing/2014/main" id="{1CACE3DD-EA95-6145-2D95-6D1B78812826}"/>
                  </a:ext>
                </a:extLst>
              </p:cNvPr>
              <p:cNvSpPr/>
              <p:nvPr/>
            </p:nvSpPr>
            <p:spPr>
              <a:xfrm>
                <a:off x="8720163" y="2086582"/>
                <a:ext cx="2390913" cy="126273"/>
              </a:xfrm>
              <a:custGeom>
                <a:avLst/>
                <a:gdLst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63416 w 1915076"/>
                  <a:gd name="connsiteY0" fmla="*/ 97793 h 952500"/>
                  <a:gd name="connsiteX1" fmla="*/ 161209 w 1915076"/>
                  <a:gd name="connsiteY1" fmla="*/ 0 h 952500"/>
                  <a:gd name="connsiteX2" fmla="*/ 1817283 w 1915076"/>
                  <a:gd name="connsiteY2" fmla="*/ 0 h 952500"/>
                  <a:gd name="connsiteX3" fmla="*/ 1915076 w 1915076"/>
                  <a:gd name="connsiteY3" fmla="*/ 97793 h 952500"/>
                  <a:gd name="connsiteX4" fmla="*/ 1915076 w 1915076"/>
                  <a:gd name="connsiteY4" fmla="*/ 854707 h 952500"/>
                  <a:gd name="connsiteX5" fmla="*/ 1817283 w 1915076"/>
                  <a:gd name="connsiteY5" fmla="*/ 952500 h 952500"/>
                  <a:gd name="connsiteX6" fmla="*/ 161209 w 1915076"/>
                  <a:gd name="connsiteY6" fmla="*/ 952500 h 952500"/>
                  <a:gd name="connsiteX7" fmla="*/ 63416 w 1915076"/>
                  <a:gd name="connsiteY7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0 w 1851660"/>
                  <a:gd name="connsiteY6" fmla="*/ 97793 h 952500"/>
                  <a:gd name="connsiteX0" fmla="*/ 0 w 1851660"/>
                  <a:gd name="connsiteY0" fmla="*/ 97793 h 854707"/>
                  <a:gd name="connsiteX1" fmla="*/ 97793 w 1851660"/>
                  <a:gd name="connsiteY1" fmla="*/ 0 h 854707"/>
                  <a:gd name="connsiteX2" fmla="*/ 1753867 w 1851660"/>
                  <a:gd name="connsiteY2" fmla="*/ 0 h 854707"/>
                  <a:gd name="connsiteX3" fmla="*/ 1851660 w 1851660"/>
                  <a:gd name="connsiteY3" fmla="*/ 97793 h 854707"/>
                  <a:gd name="connsiteX4" fmla="*/ 1851660 w 1851660"/>
                  <a:gd name="connsiteY4" fmla="*/ 854707 h 854707"/>
                  <a:gd name="connsiteX5" fmla="*/ 0 w 1851660"/>
                  <a:gd name="connsiteY5" fmla="*/ 97793 h 854707"/>
                  <a:gd name="connsiteX0" fmla="*/ 0 w 1851660"/>
                  <a:gd name="connsiteY0" fmla="*/ 97793 h 97793"/>
                  <a:gd name="connsiteX1" fmla="*/ 97793 w 1851660"/>
                  <a:gd name="connsiteY1" fmla="*/ 0 h 97793"/>
                  <a:gd name="connsiteX2" fmla="*/ 1753867 w 1851660"/>
                  <a:gd name="connsiteY2" fmla="*/ 0 h 97793"/>
                  <a:gd name="connsiteX3" fmla="*/ 1851660 w 1851660"/>
                  <a:gd name="connsiteY3" fmla="*/ 97793 h 97793"/>
                  <a:gd name="connsiteX4" fmla="*/ 0 w 1851660"/>
                  <a:gd name="connsiteY4" fmla="*/ 97793 h 97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1660" h="97793">
                    <a:moveTo>
                      <a:pt x="0" y="97793"/>
                    </a:moveTo>
                    <a:cubicBezTo>
                      <a:pt x="0" y="43783"/>
                      <a:pt x="43783" y="0"/>
                      <a:pt x="97793" y="0"/>
                    </a:cubicBezTo>
                    <a:lnTo>
                      <a:pt x="1753867" y="0"/>
                    </a:lnTo>
                    <a:cubicBezTo>
                      <a:pt x="1807877" y="0"/>
                      <a:pt x="1851660" y="43783"/>
                      <a:pt x="1851660" y="97793"/>
                    </a:cubicBezTo>
                    <a:lnTo>
                      <a:pt x="0" y="97793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98DC3879-B253-79BD-0C95-1D89BF80A7CF}"/>
                  </a:ext>
                </a:extLst>
              </p:cNvPr>
              <p:cNvGrpSpPr/>
              <p:nvPr/>
            </p:nvGrpSpPr>
            <p:grpSpPr>
              <a:xfrm>
                <a:off x="9275539" y="1160655"/>
                <a:ext cx="1280160" cy="1280160"/>
                <a:chOff x="3716439" y="439837"/>
                <a:chExt cx="1280160" cy="1280160"/>
              </a:xfrm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grpSpPr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B624A7C0-5824-A0F6-220B-516EA1221DD8}"/>
                    </a:ext>
                  </a:extLst>
                </p:cNvPr>
                <p:cNvSpPr/>
                <p:nvPr/>
              </p:nvSpPr>
              <p:spPr>
                <a:xfrm>
                  <a:off x="3716439" y="439837"/>
                  <a:ext cx="1280160" cy="128016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C7675BAE-B8B3-7ABA-1B6C-D548182D52EB}"/>
                    </a:ext>
                  </a:extLst>
                </p:cNvPr>
                <p:cNvSpPr/>
                <p:nvPr/>
              </p:nvSpPr>
              <p:spPr>
                <a:xfrm>
                  <a:off x="3807879" y="531277"/>
                  <a:ext cx="1097280" cy="1097280"/>
                </a:xfrm>
                <a:prstGeom prst="ellipse">
                  <a:avLst/>
                </a:prstGeom>
                <a:gradFill>
                  <a:gsLst>
                    <a:gs pos="0">
                      <a:srgbClr val="BEC2C5"/>
                    </a:gs>
                    <a:gs pos="100000">
                      <a:srgbClr val="E1E3E5"/>
                    </a:gs>
                  </a:gsLst>
                  <a:lin ang="5400000" scaled="1"/>
                </a:gra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01802CF8-DB60-ADF0-BABE-587DB2B83A53}"/>
              </a:ext>
            </a:extLst>
          </p:cNvPr>
          <p:cNvCxnSpPr>
            <a:cxnSpLocks/>
            <a:stCxn id="99" idx="1"/>
            <a:endCxn id="17" idx="2"/>
          </p:cNvCxnSpPr>
          <p:nvPr/>
        </p:nvCxnSpPr>
        <p:spPr>
          <a:xfrm rot="10800000" flipH="1" flipV="1">
            <a:off x="810692" y="2327467"/>
            <a:ext cx="240399" cy="1352948"/>
          </a:xfrm>
          <a:prstGeom prst="bentConnector3">
            <a:avLst>
              <a:gd name="adj1" fmla="val -95092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9094446-9E68-15DC-C606-868DEC733ABE}"/>
              </a:ext>
            </a:extLst>
          </p:cNvPr>
          <p:cNvGrpSpPr/>
          <p:nvPr/>
        </p:nvGrpSpPr>
        <p:grpSpPr>
          <a:xfrm>
            <a:off x="1009061" y="4251054"/>
            <a:ext cx="2057731" cy="779139"/>
            <a:chOff x="1491809" y="3806199"/>
            <a:chExt cx="2743641" cy="1038852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A211DED8-F3FE-8295-BFAD-E53F52F3A83D}"/>
                </a:ext>
              </a:extLst>
            </p:cNvPr>
            <p:cNvSpPr/>
            <p:nvPr/>
          </p:nvSpPr>
          <p:spPr>
            <a:xfrm>
              <a:off x="2096037" y="3806199"/>
              <a:ext cx="2139413" cy="1038852"/>
            </a:xfrm>
            <a:custGeom>
              <a:avLst/>
              <a:gdLst>
                <a:gd name="connsiteX0" fmla="*/ 131301 w 2139413"/>
                <a:gd name="connsiteY0" fmla="*/ 0 h 1038852"/>
                <a:gd name="connsiteX1" fmla="*/ 2008112 w 2139413"/>
                <a:gd name="connsiteY1" fmla="*/ 0 h 1038852"/>
                <a:gd name="connsiteX2" fmla="*/ 2139413 w 2139413"/>
                <a:gd name="connsiteY2" fmla="*/ 131301 h 1038852"/>
                <a:gd name="connsiteX3" fmla="*/ 2139413 w 2139413"/>
                <a:gd name="connsiteY3" fmla="*/ 907551 h 1038852"/>
                <a:gd name="connsiteX4" fmla="*/ 2008112 w 2139413"/>
                <a:gd name="connsiteY4" fmla="*/ 1038852 h 1038852"/>
                <a:gd name="connsiteX5" fmla="*/ 131301 w 2139413"/>
                <a:gd name="connsiteY5" fmla="*/ 1038852 h 1038852"/>
                <a:gd name="connsiteX6" fmla="*/ 0 w 2139413"/>
                <a:gd name="connsiteY6" fmla="*/ 907551 h 1038852"/>
                <a:gd name="connsiteX7" fmla="*/ 0 w 2139413"/>
                <a:gd name="connsiteY7" fmla="*/ 131301 h 1038852"/>
                <a:gd name="connsiteX8" fmla="*/ 80193 w 2139413"/>
                <a:gd name="connsiteY8" fmla="*/ 10318 h 1038852"/>
                <a:gd name="connsiteX9" fmla="*/ 80193 w 2139413"/>
                <a:gd name="connsiteY9" fmla="*/ 10318 h 1038852"/>
                <a:gd name="connsiteX10" fmla="*/ 38458 w 2139413"/>
                <a:gd name="connsiteY10" fmla="*/ 38457 h 1038852"/>
                <a:gd name="connsiteX11" fmla="*/ 10319 w 2139413"/>
                <a:gd name="connsiteY11" fmla="*/ 80192 h 1038852"/>
                <a:gd name="connsiteX12" fmla="*/ 2 w 2139413"/>
                <a:gd name="connsiteY12" fmla="*/ 131293 h 1038852"/>
                <a:gd name="connsiteX13" fmla="*/ 2 w 2139413"/>
                <a:gd name="connsiteY13" fmla="*/ 907558 h 1038852"/>
                <a:gd name="connsiteX14" fmla="*/ 10319 w 2139413"/>
                <a:gd name="connsiteY14" fmla="*/ 958659 h 1038852"/>
                <a:gd name="connsiteX15" fmla="*/ 80193 w 2139413"/>
                <a:gd name="connsiteY15" fmla="*/ 1028533 h 1038852"/>
                <a:gd name="connsiteX16" fmla="*/ 89377 w 2139413"/>
                <a:gd name="connsiteY16" fmla="*/ 1030387 h 1038852"/>
                <a:gd name="connsiteX17" fmla="*/ 89377 w 2139413"/>
                <a:gd name="connsiteY17" fmla="*/ 8464 h 1038852"/>
                <a:gd name="connsiteX18" fmla="*/ 87376 w 2139413"/>
                <a:gd name="connsiteY18" fmla="*/ 8868 h 103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9413" h="1038852">
                  <a:moveTo>
                    <a:pt x="131301" y="0"/>
                  </a:moveTo>
                  <a:lnTo>
                    <a:pt x="2008112" y="0"/>
                  </a:lnTo>
                  <a:cubicBezTo>
                    <a:pt x="2080628" y="0"/>
                    <a:pt x="2139413" y="58785"/>
                    <a:pt x="2139413" y="131301"/>
                  </a:cubicBezTo>
                  <a:lnTo>
                    <a:pt x="2139413" y="907551"/>
                  </a:lnTo>
                  <a:cubicBezTo>
                    <a:pt x="2139413" y="980067"/>
                    <a:pt x="2080628" y="1038852"/>
                    <a:pt x="2008112" y="1038852"/>
                  </a:cubicBezTo>
                  <a:lnTo>
                    <a:pt x="131301" y="1038852"/>
                  </a:lnTo>
                  <a:cubicBezTo>
                    <a:pt x="58785" y="1038852"/>
                    <a:pt x="0" y="980067"/>
                    <a:pt x="0" y="907551"/>
                  </a:cubicBezTo>
                  <a:lnTo>
                    <a:pt x="0" y="131301"/>
                  </a:lnTo>
                  <a:cubicBezTo>
                    <a:pt x="0" y="76914"/>
                    <a:pt x="33067" y="30251"/>
                    <a:pt x="80193" y="10318"/>
                  </a:cubicBezTo>
                  <a:lnTo>
                    <a:pt x="80193" y="10318"/>
                  </a:lnTo>
                  <a:lnTo>
                    <a:pt x="38458" y="38457"/>
                  </a:lnTo>
                  <a:cubicBezTo>
                    <a:pt x="26577" y="50337"/>
                    <a:pt x="16963" y="64484"/>
                    <a:pt x="10319" y="80192"/>
                  </a:cubicBezTo>
                  <a:lnTo>
                    <a:pt x="2" y="131293"/>
                  </a:lnTo>
                  <a:lnTo>
                    <a:pt x="2" y="907558"/>
                  </a:lnTo>
                  <a:lnTo>
                    <a:pt x="10319" y="958659"/>
                  </a:lnTo>
                  <a:cubicBezTo>
                    <a:pt x="23607" y="990076"/>
                    <a:pt x="48776" y="1015245"/>
                    <a:pt x="80193" y="1028533"/>
                  </a:cubicBezTo>
                  <a:lnTo>
                    <a:pt x="89377" y="1030387"/>
                  </a:lnTo>
                  <a:lnTo>
                    <a:pt x="89377" y="8464"/>
                  </a:lnTo>
                  <a:lnTo>
                    <a:pt x="87376" y="88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F799A6C2-7EAA-F5DA-8F16-961748A04A0B}"/>
                </a:ext>
              </a:extLst>
            </p:cNvPr>
            <p:cNvSpPr/>
            <p:nvPr/>
          </p:nvSpPr>
          <p:spPr>
            <a:xfrm rot="16200000">
              <a:off x="1629765" y="4280938"/>
              <a:ext cx="1021923" cy="89375"/>
            </a:xfrm>
            <a:custGeom>
              <a:avLst/>
              <a:gdLst>
                <a:gd name="connsiteX0" fmla="*/ 1021923 w 1021923"/>
                <a:gd name="connsiteY0" fmla="*/ 89375 h 89375"/>
                <a:gd name="connsiteX1" fmla="*/ 0 w 1021923"/>
                <a:gd name="connsiteY1" fmla="*/ 89375 h 89375"/>
                <a:gd name="connsiteX2" fmla="*/ 1854 w 1021923"/>
                <a:gd name="connsiteY2" fmla="*/ 80191 h 89375"/>
                <a:gd name="connsiteX3" fmla="*/ 71728 w 1021923"/>
                <a:gd name="connsiteY3" fmla="*/ 10317 h 89375"/>
                <a:gd name="connsiteX4" fmla="*/ 122829 w 1021923"/>
                <a:gd name="connsiteY4" fmla="*/ 0 h 89375"/>
                <a:gd name="connsiteX5" fmla="*/ 899094 w 1021923"/>
                <a:gd name="connsiteY5" fmla="*/ 0 h 89375"/>
                <a:gd name="connsiteX6" fmla="*/ 950195 w 1021923"/>
                <a:gd name="connsiteY6" fmla="*/ 10317 h 89375"/>
                <a:gd name="connsiteX7" fmla="*/ 1020069 w 1021923"/>
                <a:gd name="connsiteY7" fmla="*/ 80191 h 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1923" h="89375">
                  <a:moveTo>
                    <a:pt x="1021923" y="89375"/>
                  </a:moveTo>
                  <a:lnTo>
                    <a:pt x="0" y="89375"/>
                  </a:lnTo>
                  <a:lnTo>
                    <a:pt x="1854" y="80191"/>
                  </a:lnTo>
                  <a:cubicBezTo>
                    <a:pt x="15142" y="48774"/>
                    <a:pt x="40311" y="23605"/>
                    <a:pt x="71728" y="10317"/>
                  </a:cubicBezTo>
                  <a:lnTo>
                    <a:pt x="122829" y="0"/>
                  </a:lnTo>
                  <a:lnTo>
                    <a:pt x="899094" y="0"/>
                  </a:lnTo>
                  <a:lnTo>
                    <a:pt x="950195" y="10317"/>
                  </a:lnTo>
                  <a:cubicBezTo>
                    <a:pt x="981612" y="23605"/>
                    <a:pt x="1006781" y="48774"/>
                    <a:pt x="1020069" y="8019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BB1DBC14-BB26-A578-5B55-0B44704DDF3F}"/>
                </a:ext>
              </a:extLst>
            </p:cNvPr>
            <p:cNvGrpSpPr/>
            <p:nvPr/>
          </p:nvGrpSpPr>
          <p:grpSpPr>
            <a:xfrm>
              <a:off x="1491809" y="3933341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7F2D5388-451E-B018-663C-D84F6B45BBFC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60CEBCDD-4927-5B79-EC57-93035DD19C42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A676BE3-9359-86A3-2D46-9F89A7CD3FB8}"/>
              </a:ext>
            </a:extLst>
          </p:cNvPr>
          <p:cNvGrpSpPr/>
          <p:nvPr/>
        </p:nvGrpSpPr>
        <p:grpSpPr>
          <a:xfrm>
            <a:off x="1009061" y="3290844"/>
            <a:ext cx="2057731" cy="779139"/>
            <a:chOff x="1491809" y="3806199"/>
            <a:chExt cx="2743641" cy="1038852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FFB89D2-60EF-EB7B-A9AC-8E8470F47C98}"/>
                </a:ext>
              </a:extLst>
            </p:cNvPr>
            <p:cNvSpPr/>
            <p:nvPr/>
          </p:nvSpPr>
          <p:spPr>
            <a:xfrm>
              <a:off x="2096037" y="3806199"/>
              <a:ext cx="2139413" cy="1038852"/>
            </a:xfrm>
            <a:custGeom>
              <a:avLst/>
              <a:gdLst>
                <a:gd name="connsiteX0" fmla="*/ 131301 w 2139413"/>
                <a:gd name="connsiteY0" fmla="*/ 0 h 1038852"/>
                <a:gd name="connsiteX1" fmla="*/ 2008112 w 2139413"/>
                <a:gd name="connsiteY1" fmla="*/ 0 h 1038852"/>
                <a:gd name="connsiteX2" fmla="*/ 2139413 w 2139413"/>
                <a:gd name="connsiteY2" fmla="*/ 131301 h 1038852"/>
                <a:gd name="connsiteX3" fmla="*/ 2139413 w 2139413"/>
                <a:gd name="connsiteY3" fmla="*/ 907551 h 1038852"/>
                <a:gd name="connsiteX4" fmla="*/ 2008112 w 2139413"/>
                <a:gd name="connsiteY4" fmla="*/ 1038852 h 1038852"/>
                <a:gd name="connsiteX5" fmla="*/ 131301 w 2139413"/>
                <a:gd name="connsiteY5" fmla="*/ 1038852 h 1038852"/>
                <a:gd name="connsiteX6" fmla="*/ 0 w 2139413"/>
                <a:gd name="connsiteY6" fmla="*/ 907551 h 1038852"/>
                <a:gd name="connsiteX7" fmla="*/ 0 w 2139413"/>
                <a:gd name="connsiteY7" fmla="*/ 131301 h 1038852"/>
                <a:gd name="connsiteX8" fmla="*/ 80193 w 2139413"/>
                <a:gd name="connsiteY8" fmla="*/ 10318 h 1038852"/>
                <a:gd name="connsiteX9" fmla="*/ 80193 w 2139413"/>
                <a:gd name="connsiteY9" fmla="*/ 10318 h 1038852"/>
                <a:gd name="connsiteX10" fmla="*/ 38458 w 2139413"/>
                <a:gd name="connsiteY10" fmla="*/ 38457 h 1038852"/>
                <a:gd name="connsiteX11" fmla="*/ 10319 w 2139413"/>
                <a:gd name="connsiteY11" fmla="*/ 80192 h 1038852"/>
                <a:gd name="connsiteX12" fmla="*/ 2 w 2139413"/>
                <a:gd name="connsiteY12" fmla="*/ 131293 h 1038852"/>
                <a:gd name="connsiteX13" fmla="*/ 2 w 2139413"/>
                <a:gd name="connsiteY13" fmla="*/ 907558 h 1038852"/>
                <a:gd name="connsiteX14" fmla="*/ 10319 w 2139413"/>
                <a:gd name="connsiteY14" fmla="*/ 958659 h 1038852"/>
                <a:gd name="connsiteX15" fmla="*/ 80193 w 2139413"/>
                <a:gd name="connsiteY15" fmla="*/ 1028533 h 1038852"/>
                <a:gd name="connsiteX16" fmla="*/ 89377 w 2139413"/>
                <a:gd name="connsiteY16" fmla="*/ 1030387 h 1038852"/>
                <a:gd name="connsiteX17" fmla="*/ 89377 w 2139413"/>
                <a:gd name="connsiteY17" fmla="*/ 8464 h 1038852"/>
                <a:gd name="connsiteX18" fmla="*/ 87376 w 2139413"/>
                <a:gd name="connsiteY18" fmla="*/ 8868 h 103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9413" h="1038852">
                  <a:moveTo>
                    <a:pt x="131301" y="0"/>
                  </a:moveTo>
                  <a:lnTo>
                    <a:pt x="2008112" y="0"/>
                  </a:lnTo>
                  <a:cubicBezTo>
                    <a:pt x="2080628" y="0"/>
                    <a:pt x="2139413" y="58785"/>
                    <a:pt x="2139413" y="131301"/>
                  </a:cubicBezTo>
                  <a:lnTo>
                    <a:pt x="2139413" y="907551"/>
                  </a:lnTo>
                  <a:cubicBezTo>
                    <a:pt x="2139413" y="980067"/>
                    <a:pt x="2080628" y="1038852"/>
                    <a:pt x="2008112" y="1038852"/>
                  </a:cubicBezTo>
                  <a:lnTo>
                    <a:pt x="131301" y="1038852"/>
                  </a:lnTo>
                  <a:cubicBezTo>
                    <a:pt x="58785" y="1038852"/>
                    <a:pt x="0" y="980067"/>
                    <a:pt x="0" y="907551"/>
                  </a:cubicBezTo>
                  <a:lnTo>
                    <a:pt x="0" y="131301"/>
                  </a:lnTo>
                  <a:cubicBezTo>
                    <a:pt x="0" y="76914"/>
                    <a:pt x="33067" y="30251"/>
                    <a:pt x="80193" y="10318"/>
                  </a:cubicBezTo>
                  <a:lnTo>
                    <a:pt x="80193" y="10318"/>
                  </a:lnTo>
                  <a:lnTo>
                    <a:pt x="38458" y="38457"/>
                  </a:lnTo>
                  <a:cubicBezTo>
                    <a:pt x="26577" y="50337"/>
                    <a:pt x="16963" y="64484"/>
                    <a:pt x="10319" y="80192"/>
                  </a:cubicBezTo>
                  <a:lnTo>
                    <a:pt x="2" y="131293"/>
                  </a:lnTo>
                  <a:lnTo>
                    <a:pt x="2" y="907558"/>
                  </a:lnTo>
                  <a:lnTo>
                    <a:pt x="10319" y="958659"/>
                  </a:lnTo>
                  <a:cubicBezTo>
                    <a:pt x="23607" y="990076"/>
                    <a:pt x="48776" y="1015245"/>
                    <a:pt x="80193" y="1028533"/>
                  </a:cubicBezTo>
                  <a:lnTo>
                    <a:pt x="89377" y="1030387"/>
                  </a:lnTo>
                  <a:lnTo>
                    <a:pt x="89377" y="8464"/>
                  </a:lnTo>
                  <a:lnTo>
                    <a:pt x="87376" y="88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C89DAD1-FC4F-4885-07A1-578AB65E3A30}"/>
                </a:ext>
              </a:extLst>
            </p:cNvPr>
            <p:cNvSpPr/>
            <p:nvPr/>
          </p:nvSpPr>
          <p:spPr>
            <a:xfrm rot="16200000">
              <a:off x="1629765" y="4280938"/>
              <a:ext cx="1021923" cy="89375"/>
            </a:xfrm>
            <a:custGeom>
              <a:avLst/>
              <a:gdLst>
                <a:gd name="connsiteX0" fmla="*/ 1021923 w 1021923"/>
                <a:gd name="connsiteY0" fmla="*/ 89375 h 89375"/>
                <a:gd name="connsiteX1" fmla="*/ 0 w 1021923"/>
                <a:gd name="connsiteY1" fmla="*/ 89375 h 89375"/>
                <a:gd name="connsiteX2" fmla="*/ 1854 w 1021923"/>
                <a:gd name="connsiteY2" fmla="*/ 80191 h 89375"/>
                <a:gd name="connsiteX3" fmla="*/ 71728 w 1021923"/>
                <a:gd name="connsiteY3" fmla="*/ 10317 h 89375"/>
                <a:gd name="connsiteX4" fmla="*/ 122829 w 1021923"/>
                <a:gd name="connsiteY4" fmla="*/ 0 h 89375"/>
                <a:gd name="connsiteX5" fmla="*/ 899094 w 1021923"/>
                <a:gd name="connsiteY5" fmla="*/ 0 h 89375"/>
                <a:gd name="connsiteX6" fmla="*/ 950195 w 1021923"/>
                <a:gd name="connsiteY6" fmla="*/ 10317 h 89375"/>
                <a:gd name="connsiteX7" fmla="*/ 1020069 w 1021923"/>
                <a:gd name="connsiteY7" fmla="*/ 80191 h 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1923" h="89375">
                  <a:moveTo>
                    <a:pt x="1021923" y="89375"/>
                  </a:moveTo>
                  <a:lnTo>
                    <a:pt x="0" y="89375"/>
                  </a:lnTo>
                  <a:lnTo>
                    <a:pt x="1854" y="80191"/>
                  </a:lnTo>
                  <a:cubicBezTo>
                    <a:pt x="15142" y="48774"/>
                    <a:pt x="40311" y="23605"/>
                    <a:pt x="71728" y="10317"/>
                  </a:cubicBezTo>
                  <a:lnTo>
                    <a:pt x="122829" y="0"/>
                  </a:lnTo>
                  <a:lnTo>
                    <a:pt x="899094" y="0"/>
                  </a:lnTo>
                  <a:lnTo>
                    <a:pt x="950195" y="10317"/>
                  </a:lnTo>
                  <a:cubicBezTo>
                    <a:pt x="981612" y="23605"/>
                    <a:pt x="1006781" y="48774"/>
                    <a:pt x="1020069" y="8019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1A7D95E-195B-18FE-5A71-E16CDDF24786}"/>
                </a:ext>
              </a:extLst>
            </p:cNvPr>
            <p:cNvGrpSpPr/>
            <p:nvPr/>
          </p:nvGrpSpPr>
          <p:grpSpPr>
            <a:xfrm>
              <a:off x="1491809" y="3933341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A0C4337-9225-F3A2-2FC7-418D36B9A271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B69FF5DD-2C83-682B-0805-AE73AE3F5F64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cxnSp>
        <p:nvCxnSpPr>
          <p:cNvPr id="104" name="Connector: Elbow 103">
            <a:extLst>
              <a:ext uri="{FF2B5EF4-FFF2-40B4-BE49-F238E27FC236}">
                <a16:creationId xmlns:a16="http://schemas.microsoft.com/office/drawing/2014/main" id="{DC225A48-D2A9-55D2-8F15-7458BE26FA87}"/>
              </a:ext>
            </a:extLst>
          </p:cNvPr>
          <p:cNvCxnSpPr>
            <a:cxnSpLocks/>
            <a:stCxn id="99" idx="1"/>
            <a:endCxn id="93" idx="2"/>
          </p:cNvCxnSpPr>
          <p:nvPr/>
        </p:nvCxnSpPr>
        <p:spPr>
          <a:xfrm rot="10800000" flipH="1" flipV="1">
            <a:off x="810693" y="2327467"/>
            <a:ext cx="198368" cy="2313158"/>
          </a:xfrm>
          <a:prstGeom prst="bentConnector3">
            <a:avLst>
              <a:gd name="adj1" fmla="val -11524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2604EE36-CBB7-89E2-AAD9-B255E2A36BC7}"/>
              </a:ext>
            </a:extLst>
          </p:cNvPr>
          <p:cNvGrpSpPr/>
          <p:nvPr/>
        </p:nvGrpSpPr>
        <p:grpSpPr>
          <a:xfrm>
            <a:off x="3873777" y="4251054"/>
            <a:ext cx="2057731" cy="779139"/>
            <a:chOff x="1491809" y="3806199"/>
            <a:chExt cx="2743641" cy="1038852"/>
          </a:xfrm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05294A2F-439C-2E1C-2EE5-14C6D794AC43}"/>
                </a:ext>
              </a:extLst>
            </p:cNvPr>
            <p:cNvSpPr/>
            <p:nvPr/>
          </p:nvSpPr>
          <p:spPr>
            <a:xfrm>
              <a:off x="2096037" y="3806199"/>
              <a:ext cx="2139413" cy="1038852"/>
            </a:xfrm>
            <a:custGeom>
              <a:avLst/>
              <a:gdLst>
                <a:gd name="connsiteX0" fmla="*/ 131301 w 2139413"/>
                <a:gd name="connsiteY0" fmla="*/ 0 h 1038852"/>
                <a:gd name="connsiteX1" fmla="*/ 2008112 w 2139413"/>
                <a:gd name="connsiteY1" fmla="*/ 0 h 1038852"/>
                <a:gd name="connsiteX2" fmla="*/ 2139413 w 2139413"/>
                <a:gd name="connsiteY2" fmla="*/ 131301 h 1038852"/>
                <a:gd name="connsiteX3" fmla="*/ 2139413 w 2139413"/>
                <a:gd name="connsiteY3" fmla="*/ 907551 h 1038852"/>
                <a:gd name="connsiteX4" fmla="*/ 2008112 w 2139413"/>
                <a:gd name="connsiteY4" fmla="*/ 1038852 h 1038852"/>
                <a:gd name="connsiteX5" fmla="*/ 131301 w 2139413"/>
                <a:gd name="connsiteY5" fmla="*/ 1038852 h 1038852"/>
                <a:gd name="connsiteX6" fmla="*/ 0 w 2139413"/>
                <a:gd name="connsiteY6" fmla="*/ 907551 h 1038852"/>
                <a:gd name="connsiteX7" fmla="*/ 0 w 2139413"/>
                <a:gd name="connsiteY7" fmla="*/ 131301 h 1038852"/>
                <a:gd name="connsiteX8" fmla="*/ 80193 w 2139413"/>
                <a:gd name="connsiteY8" fmla="*/ 10318 h 1038852"/>
                <a:gd name="connsiteX9" fmla="*/ 80193 w 2139413"/>
                <a:gd name="connsiteY9" fmla="*/ 10318 h 1038852"/>
                <a:gd name="connsiteX10" fmla="*/ 38458 w 2139413"/>
                <a:gd name="connsiteY10" fmla="*/ 38457 h 1038852"/>
                <a:gd name="connsiteX11" fmla="*/ 10319 w 2139413"/>
                <a:gd name="connsiteY11" fmla="*/ 80192 h 1038852"/>
                <a:gd name="connsiteX12" fmla="*/ 2 w 2139413"/>
                <a:gd name="connsiteY12" fmla="*/ 131293 h 1038852"/>
                <a:gd name="connsiteX13" fmla="*/ 2 w 2139413"/>
                <a:gd name="connsiteY13" fmla="*/ 907558 h 1038852"/>
                <a:gd name="connsiteX14" fmla="*/ 10319 w 2139413"/>
                <a:gd name="connsiteY14" fmla="*/ 958659 h 1038852"/>
                <a:gd name="connsiteX15" fmla="*/ 80193 w 2139413"/>
                <a:gd name="connsiteY15" fmla="*/ 1028533 h 1038852"/>
                <a:gd name="connsiteX16" fmla="*/ 89377 w 2139413"/>
                <a:gd name="connsiteY16" fmla="*/ 1030387 h 1038852"/>
                <a:gd name="connsiteX17" fmla="*/ 89377 w 2139413"/>
                <a:gd name="connsiteY17" fmla="*/ 8464 h 1038852"/>
                <a:gd name="connsiteX18" fmla="*/ 87376 w 2139413"/>
                <a:gd name="connsiteY18" fmla="*/ 8868 h 103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9413" h="1038852">
                  <a:moveTo>
                    <a:pt x="131301" y="0"/>
                  </a:moveTo>
                  <a:lnTo>
                    <a:pt x="2008112" y="0"/>
                  </a:lnTo>
                  <a:cubicBezTo>
                    <a:pt x="2080628" y="0"/>
                    <a:pt x="2139413" y="58785"/>
                    <a:pt x="2139413" y="131301"/>
                  </a:cubicBezTo>
                  <a:lnTo>
                    <a:pt x="2139413" y="907551"/>
                  </a:lnTo>
                  <a:cubicBezTo>
                    <a:pt x="2139413" y="980067"/>
                    <a:pt x="2080628" y="1038852"/>
                    <a:pt x="2008112" y="1038852"/>
                  </a:cubicBezTo>
                  <a:lnTo>
                    <a:pt x="131301" y="1038852"/>
                  </a:lnTo>
                  <a:cubicBezTo>
                    <a:pt x="58785" y="1038852"/>
                    <a:pt x="0" y="980067"/>
                    <a:pt x="0" y="907551"/>
                  </a:cubicBezTo>
                  <a:lnTo>
                    <a:pt x="0" y="131301"/>
                  </a:lnTo>
                  <a:cubicBezTo>
                    <a:pt x="0" y="76914"/>
                    <a:pt x="33067" y="30251"/>
                    <a:pt x="80193" y="10318"/>
                  </a:cubicBezTo>
                  <a:lnTo>
                    <a:pt x="80193" y="10318"/>
                  </a:lnTo>
                  <a:lnTo>
                    <a:pt x="38458" y="38457"/>
                  </a:lnTo>
                  <a:cubicBezTo>
                    <a:pt x="26577" y="50337"/>
                    <a:pt x="16963" y="64484"/>
                    <a:pt x="10319" y="80192"/>
                  </a:cubicBezTo>
                  <a:lnTo>
                    <a:pt x="2" y="131293"/>
                  </a:lnTo>
                  <a:lnTo>
                    <a:pt x="2" y="907558"/>
                  </a:lnTo>
                  <a:lnTo>
                    <a:pt x="10319" y="958659"/>
                  </a:lnTo>
                  <a:cubicBezTo>
                    <a:pt x="23607" y="990076"/>
                    <a:pt x="48776" y="1015245"/>
                    <a:pt x="80193" y="1028533"/>
                  </a:cubicBezTo>
                  <a:lnTo>
                    <a:pt x="89377" y="1030387"/>
                  </a:lnTo>
                  <a:lnTo>
                    <a:pt x="89377" y="8464"/>
                  </a:lnTo>
                  <a:lnTo>
                    <a:pt x="87376" y="88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49182ED3-428F-DA53-4B88-9B8A3A84E509}"/>
                </a:ext>
              </a:extLst>
            </p:cNvPr>
            <p:cNvSpPr/>
            <p:nvPr/>
          </p:nvSpPr>
          <p:spPr>
            <a:xfrm rot="16200000">
              <a:off x="1629765" y="4280938"/>
              <a:ext cx="1021923" cy="89375"/>
            </a:xfrm>
            <a:custGeom>
              <a:avLst/>
              <a:gdLst>
                <a:gd name="connsiteX0" fmla="*/ 1021923 w 1021923"/>
                <a:gd name="connsiteY0" fmla="*/ 89375 h 89375"/>
                <a:gd name="connsiteX1" fmla="*/ 0 w 1021923"/>
                <a:gd name="connsiteY1" fmla="*/ 89375 h 89375"/>
                <a:gd name="connsiteX2" fmla="*/ 1854 w 1021923"/>
                <a:gd name="connsiteY2" fmla="*/ 80191 h 89375"/>
                <a:gd name="connsiteX3" fmla="*/ 71728 w 1021923"/>
                <a:gd name="connsiteY3" fmla="*/ 10317 h 89375"/>
                <a:gd name="connsiteX4" fmla="*/ 122829 w 1021923"/>
                <a:gd name="connsiteY4" fmla="*/ 0 h 89375"/>
                <a:gd name="connsiteX5" fmla="*/ 899094 w 1021923"/>
                <a:gd name="connsiteY5" fmla="*/ 0 h 89375"/>
                <a:gd name="connsiteX6" fmla="*/ 950195 w 1021923"/>
                <a:gd name="connsiteY6" fmla="*/ 10317 h 89375"/>
                <a:gd name="connsiteX7" fmla="*/ 1020069 w 1021923"/>
                <a:gd name="connsiteY7" fmla="*/ 80191 h 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1923" h="89375">
                  <a:moveTo>
                    <a:pt x="1021923" y="89375"/>
                  </a:moveTo>
                  <a:lnTo>
                    <a:pt x="0" y="89375"/>
                  </a:lnTo>
                  <a:lnTo>
                    <a:pt x="1854" y="80191"/>
                  </a:lnTo>
                  <a:cubicBezTo>
                    <a:pt x="15142" y="48774"/>
                    <a:pt x="40311" y="23605"/>
                    <a:pt x="71728" y="10317"/>
                  </a:cubicBezTo>
                  <a:lnTo>
                    <a:pt x="122829" y="0"/>
                  </a:lnTo>
                  <a:lnTo>
                    <a:pt x="899094" y="0"/>
                  </a:lnTo>
                  <a:lnTo>
                    <a:pt x="950195" y="10317"/>
                  </a:lnTo>
                  <a:cubicBezTo>
                    <a:pt x="981612" y="23605"/>
                    <a:pt x="1006781" y="48774"/>
                    <a:pt x="1020069" y="8019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B78E3C09-4A11-2027-8C9A-15E6485E1B71}"/>
                </a:ext>
              </a:extLst>
            </p:cNvPr>
            <p:cNvGrpSpPr/>
            <p:nvPr/>
          </p:nvGrpSpPr>
          <p:grpSpPr>
            <a:xfrm>
              <a:off x="1491809" y="3933341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A3ABB2C4-DE77-3F30-139A-FB00975A726A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527D45B3-DE16-54B2-7540-78B8C01D63F9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5CD7100C-4790-4F02-63F4-146AC1194660}"/>
              </a:ext>
            </a:extLst>
          </p:cNvPr>
          <p:cNvGrpSpPr/>
          <p:nvPr/>
        </p:nvGrpSpPr>
        <p:grpSpPr>
          <a:xfrm>
            <a:off x="3873777" y="3290844"/>
            <a:ext cx="2057731" cy="779139"/>
            <a:chOff x="1491809" y="3806199"/>
            <a:chExt cx="2743641" cy="1038852"/>
          </a:xfrm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5531D5D2-2CE1-0B84-AD7E-EDADDD8FC4F3}"/>
                </a:ext>
              </a:extLst>
            </p:cNvPr>
            <p:cNvSpPr/>
            <p:nvPr/>
          </p:nvSpPr>
          <p:spPr>
            <a:xfrm>
              <a:off x="2096037" y="3806199"/>
              <a:ext cx="2139413" cy="1038852"/>
            </a:xfrm>
            <a:custGeom>
              <a:avLst/>
              <a:gdLst>
                <a:gd name="connsiteX0" fmla="*/ 131301 w 2139413"/>
                <a:gd name="connsiteY0" fmla="*/ 0 h 1038852"/>
                <a:gd name="connsiteX1" fmla="*/ 2008112 w 2139413"/>
                <a:gd name="connsiteY1" fmla="*/ 0 h 1038852"/>
                <a:gd name="connsiteX2" fmla="*/ 2139413 w 2139413"/>
                <a:gd name="connsiteY2" fmla="*/ 131301 h 1038852"/>
                <a:gd name="connsiteX3" fmla="*/ 2139413 w 2139413"/>
                <a:gd name="connsiteY3" fmla="*/ 907551 h 1038852"/>
                <a:gd name="connsiteX4" fmla="*/ 2008112 w 2139413"/>
                <a:gd name="connsiteY4" fmla="*/ 1038852 h 1038852"/>
                <a:gd name="connsiteX5" fmla="*/ 131301 w 2139413"/>
                <a:gd name="connsiteY5" fmla="*/ 1038852 h 1038852"/>
                <a:gd name="connsiteX6" fmla="*/ 0 w 2139413"/>
                <a:gd name="connsiteY6" fmla="*/ 907551 h 1038852"/>
                <a:gd name="connsiteX7" fmla="*/ 0 w 2139413"/>
                <a:gd name="connsiteY7" fmla="*/ 131301 h 1038852"/>
                <a:gd name="connsiteX8" fmla="*/ 80193 w 2139413"/>
                <a:gd name="connsiteY8" fmla="*/ 10318 h 1038852"/>
                <a:gd name="connsiteX9" fmla="*/ 80193 w 2139413"/>
                <a:gd name="connsiteY9" fmla="*/ 10318 h 1038852"/>
                <a:gd name="connsiteX10" fmla="*/ 38458 w 2139413"/>
                <a:gd name="connsiteY10" fmla="*/ 38457 h 1038852"/>
                <a:gd name="connsiteX11" fmla="*/ 10319 w 2139413"/>
                <a:gd name="connsiteY11" fmla="*/ 80192 h 1038852"/>
                <a:gd name="connsiteX12" fmla="*/ 2 w 2139413"/>
                <a:gd name="connsiteY12" fmla="*/ 131293 h 1038852"/>
                <a:gd name="connsiteX13" fmla="*/ 2 w 2139413"/>
                <a:gd name="connsiteY13" fmla="*/ 907558 h 1038852"/>
                <a:gd name="connsiteX14" fmla="*/ 10319 w 2139413"/>
                <a:gd name="connsiteY14" fmla="*/ 958659 h 1038852"/>
                <a:gd name="connsiteX15" fmla="*/ 80193 w 2139413"/>
                <a:gd name="connsiteY15" fmla="*/ 1028533 h 1038852"/>
                <a:gd name="connsiteX16" fmla="*/ 89377 w 2139413"/>
                <a:gd name="connsiteY16" fmla="*/ 1030387 h 1038852"/>
                <a:gd name="connsiteX17" fmla="*/ 89377 w 2139413"/>
                <a:gd name="connsiteY17" fmla="*/ 8464 h 1038852"/>
                <a:gd name="connsiteX18" fmla="*/ 87376 w 2139413"/>
                <a:gd name="connsiteY18" fmla="*/ 8868 h 103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9413" h="1038852">
                  <a:moveTo>
                    <a:pt x="131301" y="0"/>
                  </a:moveTo>
                  <a:lnTo>
                    <a:pt x="2008112" y="0"/>
                  </a:lnTo>
                  <a:cubicBezTo>
                    <a:pt x="2080628" y="0"/>
                    <a:pt x="2139413" y="58785"/>
                    <a:pt x="2139413" y="131301"/>
                  </a:cubicBezTo>
                  <a:lnTo>
                    <a:pt x="2139413" y="907551"/>
                  </a:lnTo>
                  <a:cubicBezTo>
                    <a:pt x="2139413" y="980067"/>
                    <a:pt x="2080628" y="1038852"/>
                    <a:pt x="2008112" y="1038852"/>
                  </a:cubicBezTo>
                  <a:lnTo>
                    <a:pt x="131301" y="1038852"/>
                  </a:lnTo>
                  <a:cubicBezTo>
                    <a:pt x="58785" y="1038852"/>
                    <a:pt x="0" y="980067"/>
                    <a:pt x="0" y="907551"/>
                  </a:cubicBezTo>
                  <a:lnTo>
                    <a:pt x="0" y="131301"/>
                  </a:lnTo>
                  <a:cubicBezTo>
                    <a:pt x="0" y="76914"/>
                    <a:pt x="33067" y="30251"/>
                    <a:pt x="80193" y="10318"/>
                  </a:cubicBezTo>
                  <a:lnTo>
                    <a:pt x="80193" y="10318"/>
                  </a:lnTo>
                  <a:lnTo>
                    <a:pt x="38458" y="38457"/>
                  </a:lnTo>
                  <a:cubicBezTo>
                    <a:pt x="26577" y="50337"/>
                    <a:pt x="16963" y="64484"/>
                    <a:pt x="10319" y="80192"/>
                  </a:cubicBezTo>
                  <a:lnTo>
                    <a:pt x="2" y="131293"/>
                  </a:lnTo>
                  <a:lnTo>
                    <a:pt x="2" y="907558"/>
                  </a:lnTo>
                  <a:lnTo>
                    <a:pt x="10319" y="958659"/>
                  </a:lnTo>
                  <a:cubicBezTo>
                    <a:pt x="23607" y="990076"/>
                    <a:pt x="48776" y="1015245"/>
                    <a:pt x="80193" y="1028533"/>
                  </a:cubicBezTo>
                  <a:lnTo>
                    <a:pt x="89377" y="1030387"/>
                  </a:lnTo>
                  <a:lnTo>
                    <a:pt x="89377" y="8464"/>
                  </a:lnTo>
                  <a:lnTo>
                    <a:pt x="87376" y="88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3D0EF0E6-87B7-36A1-8F7F-9B498A8BF84A}"/>
                </a:ext>
              </a:extLst>
            </p:cNvPr>
            <p:cNvSpPr/>
            <p:nvPr/>
          </p:nvSpPr>
          <p:spPr>
            <a:xfrm rot="16200000">
              <a:off x="1629765" y="4280938"/>
              <a:ext cx="1021923" cy="89375"/>
            </a:xfrm>
            <a:custGeom>
              <a:avLst/>
              <a:gdLst>
                <a:gd name="connsiteX0" fmla="*/ 1021923 w 1021923"/>
                <a:gd name="connsiteY0" fmla="*/ 89375 h 89375"/>
                <a:gd name="connsiteX1" fmla="*/ 0 w 1021923"/>
                <a:gd name="connsiteY1" fmla="*/ 89375 h 89375"/>
                <a:gd name="connsiteX2" fmla="*/ 1854 w 1021923"/>
                <a:gd name="connsiteY2" fmla="*/ 80191 h 89375"/>
                <a:gd name="connsiteX3" fmla="*/ 71728 w 1021923"/>
                <a:gd name="connsiteY3" fmla="*/ 10317 h 89375"/>
                <a:gd name="connsiteX4" fmla="*/ 122829 w 1021923"/>
                <a:gd name="connsiteY4" fmla="*/ 0 h 89375"/>
                <a:gd name="connsiteX5" fmla="*/ 899094 w 1021923"/>
                <a:gd name="connsiteY5" fmla="*/ 0 h 89375"/>
                <a:gd name="connsiteX6" fmla="*/ 950195 w 1021923"/>
                <a:gd name="connsiteY6" fmla="*/ 10317 h 89375"/>
                <a:gd name="connsiteX7" fmla="*/ 1020069 w 1021923"/>
                <a:gd name="connsiteY7" fmla="*/ 80191 h 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1923" h="89375">
                  <a:moveTo>
                    <a:pt x="1021923" y="89375"/>
                  </a:moveTo>
                  <a:lnTo>
                    <a:pt x="0" y="89375"/>
                  </a:lnTo>
                  <a:lnTo>
                    <a:pt x="1854" y="80191"/>
                  </a:lnTo>
                  <a:cubicBezTo>
                    <a:pt x="15142" y="48774"/>
                    <a:pt x="40311" y="23605"/>
                    <a:pt x="71728" y="10317"/>
                  </a:cubicBezTo>
                  <a:lnTo>
                    <a:pt x="122829" y="0"/>
                  </a:lnTo>
                  <a:lnTo>
                    <a:pt x="899094" y="0"/>
                  </a:lnTo>
                  <a:lnTo>
                    <a:pt x="950195" y="10317"/>
                  </a:lnTo>
                  <a:cubicBezTo>
                    <a:pt x="981612" y="23605"/>
                    <a:pt x="1006781" y="48774"/>
                    <a:pt x="1020069" y="8019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1551BEC4-7085-71C6-79EF-B2250181685F}"/>
                </a:ext>
              </a:extLst>
            </p:cNvPr>
            <p:cNvGrpSpPr/>
            <p:nvPr/>
          </p:nvGrpSpPr>
          <p:grpSpPr>
            <a:xfrm>
              <a:off x="1491809" y="3933341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79B9DEB1-7339-DA1B-76FC-33050EA81DE7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F4E7E2C9-5F20-59B4-8177-8E05CE03194C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</p:grpSp>
      <p:cxnSp>
        <p:nvCxnSpPr>
          <p:cNvPr id="136" name="Connector: Elbow 135">
            <a:extLst>
              <a:ext uri="{FF2B5EF4-FFF2-40B4-BE49-F238E27FC236}">
                <a16:creationId xmlns:a16="http://schemas.microsoft.com/office/drawing/2014/main" id="{E3932C77-58AE-04A9-7841-FC3D6B3247A4}"/>
              </a:ext>
            </a:extLst>
          </p:cNvPr>
          <p:cNvCxnSpPr>
            <a:cxnSpLocks/>
            <a:stCxn id="102" idx="1"/>
            <a:endCxn id="116" idx="2"/>
          </p:cNvCxnSpPr>
          <p:nvPr/>
        </p:nvCxnSpPr>
        <p:spPr>
          <a:xfrm rot="10800000" flipH="1" flipV="1">
            <a:off x="3675407" y="2327467"/>
            <a:ext cx="198369" cy="1352948"/>
          </a:xfrm>
          <a:prstGeom prst="bentConnector3">
            <a:avLst>
              <a:gd name="adj1" fmla="val -11524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or: Elbow 138">
            <a:extLst>
              <a:ext uri="{FF2B5EF4-FFF2-40B4-BE49-F238E27FC236}">
                <a16:creationId xmlns:a16="http://schemas.microsoft.com/office/drawing/2014/main" id="{C3948486-FDB2-D16F-E923-D877ED4CB1ED}"/>
              </a:ext>
            </a:extLst>
          </p:cNvPr>
          <p:cNvCxnSpPr>
            <a:cxnSpLocks/>
            <a:stCxn id="102" idx="1"/>
            <a:endCxn id="121" idx="2"/>
          </p:cNvCxnSpPr>
          <p:nvPr/>
        </p:nvCxnSpPr>
        <p:spPr>
          <a:xfrm rot="10800000" flipH="1" flipV="1">
            <a:off x="3675407" y="2327467"/>
            <a:ext cx="198369" cy="2313158"/>
          </a:xfrm>
          <a:prstGeom prst="bentConnector3">
            <a:avLst>
              <a:gd name="adj1" fmla="val -11524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or: Elbow 141">
            <a:extLst>
              <a:ext uri="{FF2B5EF4-FFF2-40B4-BE49-F238E27FC236}">
                <a16:creationId xmlns:a16="http://schemas.microsoft.com/office/drawing/2014/main" id="{289F95C1-51C9-292F-3C88-E7F232F2807F}"/>
              </a:ext>
            </a:extLst>
          </p:cNvPr>
          <p:cNvCxnSpPr>
            <a:cxnSpLocks/>
            <a:stCxn id="103" idx="1"/>
            <a:endCxn id="129" idx="2"/>
          </p:cNvCxnSpPr>
          <p:nvPr/>
        </p:nvCxnSpPr>
        <p:spPr>
          <a:xfrm rot="10800000" flipH="1" flipV="1">
            <a:off x="6540122" y="2327467"/>
            <a:ext cx="198369" cy="1352948"/>
          </a:xfrm>
          <a:prstGeom prst="bentConnector3">
            <a:avLst>
              <a:gd name="adj1" fmla="val -11524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: Elbow 144">
            <a:extLst>
              <a:ext uri="{FF2B5EF4-FFF2-40B4-BE49-F238E27FC236}">
                <a16:creationId xmlns:a16="http://schemas.microsoft.com/office/drawing/2014/main" id="{5294816C-2D4C-D331-09A2-9070F377F2E0}"/>
              </a:ext>
            </a:extLst>
          </p:cNvPr>
          <p:cNvCxnSpPr>
            <a:cxnSpLocks/>
            <a:stCxn id="103" idx="1"/>
            <a:endCxn id="135" idx="2"/>
          </p:cNvCxnSpPr>
          <p:nvPr/>
        </p:nvCxnSpPr>
        <p:spPr>
          <a:xfrm rot="10800000" flipH="1" flipV="1">
            <a:off x="6540123" y="2327467"/>
            <a:ext cx="240400" cy="2313158"/>
          </a:xfrm>
          <a:prstGeom prst="bentConnector3">
            <a:avLst>
              <a:gd name="adj1" fmla="val -95092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0DD7AE61-AE31-BF6C-8B4E-803E6D434D77}"/>
              </a:ext>
            </a:extLst>
          </p:cNvPr>
          <p:cNvGrpSpPr/>
          <p:nvPr/>
        </p:nvGrpSpPr>
        <p:grpSpPr>
          <a:xfrm>
            <a:off x="1009061" y="5211264"/>
            <a:ext cx="2057731" cy="779139"/>
            <a:chOff x="1491809" y="3806199"/>
            <a:chExt cx="2743641" cy="103885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CC7A274-1C04-480B-C7C4-FEEE54FFE4AF}"/>
                </a:ext>
              </a:extLst>
            </p:cNvPr>
            <p:cNvSpPr/>
            <p:nvPr/>
          </p:nvSpPr>
          <p:spPr>
            <a:xfrm>
              <a:off x="2096037" y="3806199"/>
              <a:ext cx="2139413" cy="1038852"/>
            </a:xfrm>
            <a:custGeom>
              <a:avLst/>
              <a:gdLst>
                <a:gd name="connsiteX0" fmla="*/ 131301 w 2139413"/>
                <a:gd name="connsiteY0" fmla="*/ 0 h 1038852"/>
                <a:gd name="connsiteX1" fmla="*/ 2008112 w 2139413"/>
                <a:gd name="connsiteY1" fmla="*/ 0 h 1038852"/>
                <a:gd name="connsiteX2" fmla="*/ 2139413 w 2139413"/>
                <a:gd name="connsiteY2" fmla="*/ 131301 h 1038852"/>
                <a:gd name="connsiteX3" fmla="*/ 2139413 w 2139413"/>
                <a:gd name="connsiteY3" fmla="*/ 907551 h 1038852"/>
                <a:gd name="connsiteX4" fmla="*/ 2008112 w 2139413"/>
                <a:gd name="connsiteY4" fmla="*/ 1038852 h 1038852"/>
                <a:gd name="connsiteX5" fmla="*/ 131301 w 2139413"/>
                <a:gd name="connsiteY5" fmla="*/ 1038852 h 1038852"/>
                <a:gd name="connsiteX6" fmla="*/ 0 w 2139413"/>
                <a:gd name="connsiteY6" fmla="*/ 907551 h 1038852"/>
                <a:gd name="connsiteX7" fmla="*/ 0 w 2139413"/>
                <a:gd name="connsiteY7" fmla="*/ 131301 h 1038852"/>
                <a:gd name="connsiteX8" fmla="*/ 80193 w 2139413"/>
                <a:gd name="connsiteY8" fmla="*/ 10318 h 1038852"/>
                <a:gd name="connsiteX9" fmla="*/ 80193 w 2139413"/>
                <a:gd name="connsiteY9" fmla="*/ 10318 h 1038852"/>
                <a:gd name="connsiteX10" fmla="*/ 38458 w 2139413"/>
                <a:gd name="connsiteY10" fmla="*/ 38457 h 1038852"/>
                <a:gd name="connsiteX11" fmla="*/ 10319 w 2139413"/>
                <a:gd name="connsiteY11" fmla="*/ 80192 h 1038852"/>
                <a:gd name="connsiteX12" fmla="*/ 2 w 2139413"/>
                <a:gd name="connsiteY12" fmla="*/ 131293 h 1038852"/>
                <a:gd name="connsiteX13" fmla="*/ 2 w 2139413"/>
                <a:gd name="connsiteY13" fmla="*/ 907558 h 1038852"/>
                <a:gd name="connsiteX14" fmla="*/ 10319 w 2139413"/>
                <a:gd name="connsiteY14" fmla="*/ 958659 h 1038852"/>
                <a:gd name="connsiteX15" fmla="*/ 80193 w 2139413"/>
                <a:gd name="connsiteY15" fmla="*/ 1028533 h 1038852"/>
                <a:gd name="connsiteX16" fmla="*/ 89377 w 2139413"/>
                <a:gd name="connsiteY16" fmla="*/ 1030387 h 1038852"/>
                <a:gd name="connsiteX17" fmla="*/ 89377 w 2139413"/>
                <a:gd name="connsiteY17" fmla="*/ 8464 h 1038852"/>
                <a:gd name="connsiteX18" fmla="*/ 87376 w 2139413"/>
                <a:gd name="connsiteY18" fmla="*/ 8868 h 103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9413" h="1038852">
                  <a:moveTo>
                    <a:pt x="131301" y="0"/>
                  </a:moveTo>
                  <a:lnTo>
                    <a:pt x="2008112" y="0"/>
                  </a:lnTo>
                  <a:cubicBezTo>
                    <a:pt x="2080628" y="0"/>
                    <a:pt x="2139413" y="58785"/>
                    <a:pt x="2139413" y="131301"/>
                  </a:cubicBezTo>
                  <a:lnTo>
                    <a:pt x="2139413" y="907551"/>
                  </a:lnTo>
                  <a:cubicBezTo>
                    <a:pt x="2139413" y="980067"/>
                    <a:pt x="2080628" y="1038852"/>
                    <a:pt x="2008112" y="1038852"/>
                  </a:cubicBezTo>
                  <a:lnTo>
                    <a:pt x="131301" y="1038852"/>
                  </a:lnTo>
                  <a:cubicBezTo>
                    <a:pt x="58785" y="1038852"/>
                    <a:pt x="0" y="980067"/>
                    <a:pt x="0" y="907551"/>
                  </a:cubicBezTo>
                  <a:lnTo>
                    <a:pt x="0" y="131301"/>
                  </a:lnTo>
                  <a:cubicBezTo>
                    <a:pt x="0" y="76914"/>
                    <a:pt x="33067" y="30251"/>
                    <a:pt x="80193" y="10318"/>
                  </a:cubicBezTo>
                  <a:lnTo>
                    <a:pt x="80193" y="10318"/>
                  </a:lnTo>
                  <a:lnTo>
                    <a:pt x="38458" y="38457"/>
                  </a:lnTo>
                  <a:cubicBezTo>
                    <a:pt x="26577" y="50337"/>
                    <a:pt x="16963" y="64484"/>
                    <a:pt x="10319" y="80192"/>
                  </a:cubicBezTo>
                  <a:lnTo>
                    <a:pt x="2" y="131293"/>
                  </a:lnTo>
                  <a:lnTo>
                    <a:pt x="2" y="907558"/>
                  </a:lnTo>
                  <a:lnTo>
                    <a:pt x="10319" y="958659"/>
                  </a:lnTo>
                  <a:cubicBezTo>
                    <a:pt x="23607" y="990076"/>
                    <a:pt x="48776" y="1015245"/>
                    <a:pt x="80193" y="1028533"/>
                  </a:cubicBezTo>
                  <a:lnTo>
                    <a:pt x="89377" y="1030387"/>
                  </a:lnTo>
                  <a:lnTo>
                    <a:pt x="89377" y="8464"/>
                  </a:lnTo>
                  <a:lnTo>
                    <a:pt x="87376" y="88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F4EA3C7-E479-C1AA-FC79-5E85A57FE72C}"/>
                </a:ext>
              </a:extLst>
            </p:cNvPr>
            <p:cNvSpPr/>
            <p:nvPr/>
          </p:nvSpPr>
          <p:spPr>
            <a:xfrm rot="16200000">
              <a:off x="1629765" y="4280938"/>
              <a:ext cx="1021923" cy="89375"/>
            </a:xfrm>
            <a:custGeom>
              <a:avLst/>
              <a:gdLst>
                <a:gd name="connsiteX0" fmla="*/ 1021923 w 1021923"/>
                <a:gd name="connsiteY0" fmla="*/ 89375 h 89375"/>
                <a:gd name="connsiteX1" fmla="*/ 0 w 1021923"/>
                <a:gd name="connsiteY1" fmla="*/ 89375 h 89375"/>
                <a:gd name="connsiteX2" fmla="*/ 1854 w 1021923"/>
                <a:gd name="connsiteY2" fmla="*/ 80191 h 89375"/>
                <a:gd name="connsiteX3" fmla="*/ 71728 w 1021923"/>
                <a:gd name="connsiteY3" fmla="*/ 10317 h 89375"/>
                <a:gd name="connsiteX4" fmla="*/ 122829 w 1021923"/>
                <a:gd name="connsiteY4" fmla="*/ 0 h 89375"/>
                <a:gd name="connsiteX5" fmla="*/ 899094 w 1021923"/>
                <a:gd name="connsiteY5" fmla="*/ 0 h 89375"/>
                <a:gd name="connsiteX6" fmla="*/ 950195 w 1021923"/>
                <a:gd name="connsiteY6" fmla="*/ 10317 h 89375"/>
                <a:gd name="connsiteX7" fmla="*/ 1020069 w 1021923"/>
                <a:gd name="connsiteY7" fmla="*/ 80191 h 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1923" h="89375">
                  <a:moveTo>
                    <a:pt x="1021923" y="89375"/>
                  </a:moveTo>
                  <a:lnTo>
                    <a:pt x="0" y="89375"/>
                  </a:lnTo>
                  <a:lnTo>
                    <a:pt x="1854" y="80191"/>
                  </a:lnTo>
                  <a:cubicBezTo>
                    <a:pt x="15142" y="48774"/>
                    <a:pt x="40311" y="23605"/>
                    <a:pt x="71728" y="10317"/>
                  </a:cubicBezTo>
                  <a:lnTo>
                    <a:pt x="122829" y="0"/>
                  </a:lnTo>
                  <a:lnTo>
                    <a:pt x="899094" y="0"/>
                  </a:lnTo>
                  <a:lnTo>
                    <a:pt x="950195" y="10317"/>
                  </a:lnTo>
                  <a:cubicBezTo>
                    <a:pt x="981612" y="23605"/>
                    <a:pt x="1006781" y="48774"/>
                    <a:pt x="1020069" y="8019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9E63FB5-E45A-0F46-4F02-ABA843B5DD7E}"/>
                </a:ext>
              </a:extLst>
            </p:cNvPr>
            <p:cNvGrpSpPr/>
            <p:nvPr/>
          </p:nvGrpSpPr>
          <p:grpSpPr>
            <a:xfrm>
              <a:off x="1491809" y="3933341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FDF6786-ECBB-4A07-B8DB-56AE579A4C1D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5A624019-0D63-7C35-EA88-DA6547B8E5A6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17E584-92A7-9907-829A-349B7BE03A7E}"/>
              </a:ext>
            </a:extLst>
          </p:cNvPr>
          <p:cNvGrpSpPr/>
          <p:nvPr/>
        </p:nvGrpSpPr>
        <p:grpSpPr>
          <a:xfrm>
            <a:off x="3873777" y="5211264"/>
            <a:ext cx="2057731" cy="779139"/>
            <a:chOff x="1491809" y="3806199"/>
            <a:chExt cx="2743641" cy="103885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DA594D-580A-F1E0-EBD5-273F422143BA}"/>
                </a:ext>
              </a:extLst>
            </p:cNvPr>
            <p:cNvSpPr/>
            <p:nvPr/>
          </p:nvSpPr>
          <p:spPr>
            <a:xfrm>
              <a:off x="2096037" y="3806199"/>
              <a:ext cx="2139413" cy="1038852"/>
            </a:xfrm>
            <a:custGeom>
              <a:avLst/>
              <a:gdLst>
                <a:gd name="connsiteX0" fmla="*/ 131301 w 2139413"/>
                <a:gd name="connsiteY0" fmla="*/ 0 h 1038852"/>
                <a:gd name="connsiteX1" fmla="*/ 2008112 w 2139413"/>
                <a:gd name="connsiteY1" fmla="*/ 0 h 1038852"/>
                <a:gd name="connsiteX2" fmla="*/ 2139413 w 2139413"/>
                <a:gd name="connsiteY2" fmla="*/ 131301 h 1038852"/>
                <a:gd name="connsiteX3" fmla="*/ 2139413 w 2139413"/>
                <a:gd name="connsiteY3" fmla="*/ 907551 h 1038852"/>
                <a:gd name="connsiteX4" fmla="*/ 2008112 w 2139413"/>
                <a:gd name="connsiteY4" fmla="*/ 1038852 h 1038852"/>
                <a:gd name="connsiteX5" fmla="*/ 131301 w 2139413"/>
                <a:gd name="connsiteY5" fmla="*/ 1038852 h 1038852"/>
                <a:gd name="connsiteX6" fmla="*/ 0 w 2139413"/>
                <a:gd name="connsiteY6" fmla="*/ 907551 h 1038852"/>
                <a:gd name="connsiteX7" fmla="*/ 0 w 2139413"/>
                <a:gd name="connsiteY7" fmla="*/ 131301 h 1038852"/>
                <a:gd name="connsiteX8" fmla="*/ 80193 w 2139413"/>
                <a:gd name="connsiteY8" fmla="*/ 10318 h 1038852"/>
                <a:gd name="connsiteX9" fmla="*/ 80193 w 2139413"/>
                <a:gd name="connsiteY9" fmla="*/ 10318 h 1038852"/>
                <a:gd name="connsiteX10" fmla="*/ 38458 w 2139413"/>
                <a:gd name="connsiteY10" fmla="*/ 38457 h 1038852"/>
                <a:gd name="connsiteX11" fmla="*/ 10319 w 2139413"/>
                <a:gd name="connsiteY11" fmla="*/ 80192 h 1038852"/>
                <a:gd name="connsiteX12" fmla="*/ 2 w 2139413"/>
                <a:gd name="connsiteY12" fmla="*/ 131293 h 1038852"/>
                <a:gd name="connsiteX13" fmla="*/ 2 w 2139413"/>
                <a:gd name="connsiteY13" fmla="*/ 907558 h 1038852"/>
                <a:gd name="connsiteX14" fmla="*/ 10319 w 2139413"/>
                <a:gd name="connsiteY14" fmla="*/ 958659 h 1038852"/>
                <a:gd name="connsiteX15" fmla="*/ 80193 w 2139413"/>
                <a:gd name="connsiteY15" fmla="*/ 1028533 h 1038852"/>
                <a:gd name="connsiteX16" fmla="*/ 89377 w 2139413"/>
                <a:gd name="connsiteY16" fmla="*/ 1030387 h 1038852"/>
                <a:gd name="connsiteX17" fmla="*/ 89377 w 2139413"/>
                <a:gd name="connsiteY17" fmla="*/ 8464 h 1038852"/>
                <a:gd name="connsiteX18" fmla="*/ 87376 w 2139413"/>
                <a:gd name="connsiteY18" fmla="*/ 8868 h 103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9413" h="1038852">
                  <a:moveTo>
                    <a:pt x="131301" y="0"/>
                  </a:moveTo>
                  <a:lnTo>
                    <a:pt x="2008112" y="0"/>
                  </a:lnTo>
                  <a:cubicBezTo>
                    <a:pt x="2080628" y="0"/>
                    <a:pt x="2139413" y="58785"/>
                    <a:pt x="2139413" y="131301"/>
                  </a:cubicBezTo>
                  <a:lnTo>
                    <a:pt x="2139413" y="907551"/>
                  </a:lnTo>
                  <a:cubicBezTo>
                    <a:pt x="2139413" y="980067"/>
                    <a:pt x="2080628" y="1038852"/>
                    <a:pt x="2008112" y="1038852"/>
                  </a:cubicBezTo>
                  <a:lnTo>
                    <a:pt x="131301" y="1038852"/>
                  </a:lnTo>
                  <a:cubicBezTo>
                    <a:pt x="58785" y="1038852"/>
                    <a:pt x="0" y="980067"/>
                    <a:pt x="0" y="907551"/>
                  </a:cubicBezTo>
                  <a:lnTo>
                    <a:pt x="0" y="131301"/>
                  </a:lnTo>
                  <a:cubicBezTo>
                    <a:pt x="0" y="76914"/>
                    <a:pt x="33067" y="30251"/>
                    <a:pt x="80193" y="10318"/>
                  </a:cubicBezTo>
                  <a:lnTo>
                    <a:pt x="80193" y="10318"/>
                  </a:lnTo>
                  <a:lnTo>
                    <a:pt x="38458" y="38457"/>
                  </a:lnTo>
                  <a:cubicBezTo>
                    <a:pt x="26577" y="50337"/>
                    <a:pt x="16963" y="64484"/>
                    <a:pt x="10319" y="80192"/>
                  </a:cubicBezTo>
                  <a:lnTo>
                    <a:pt x="2" y="131293"/>
                  </a:lnTo>
                  <a:lnTo>
                    <a:pt x="2" y="907558"/>
                  </a:lnTo>
                  <a:lnTo>
                    <a:pt x="10319" y="958659"/>
                  </a:lnTo>
                  <a:cubicBezTo>
                    <a:pt x="23607" y="990076"/>
                    <a:pt x="48776" y="1015245"/>
                    <a:pt x="80193" y="1028533"/>
                  </a:cubicBezTo>
                  <a:lnTo>
                    <a:pt x="89377" y="1030387"/>
                  </a:lnTo>
                  <a:lnTo>
                    <a:pt x="89377" y="8464"/>
                  </a:lnTo>
                  <a:lnTo>
                    <a:pt x="87376" y="88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C254616-E83F-FA91-7B26-11A2D4F1AE18}"/>
                </a:ext>
              </a:extLst>
            </p:cNvPr>
            <p:cNvSpPr/>
            <p:nvPr/>
          </p:nvSpPr>
          <p:spPr>
            <a:xfrm rot="16200000">
              <a:off x="1629765" y="4280938"/>
              <a:ext cx="1021923" cy="89375"/>
            </a:xfrm>
            <a:custGeom>
              <a:avLst/>
              <a:gdLst>
                <a:gd name="connsiteX0" fmla="*/ 1021923 w 1021923"/>
                <a:gd name="connsiteY0" fmla="*/ 89375 h 89375"/>
                <a:gd name="connsiteX1" fmla="*/ 0 w 1021923"/>
                <a:gd name="connsiteY1" fmla="*/ 89375 h 89375"/>
                <a:gd name="connsiteX2" fmla="*/ 1854 w 1021923"/>
                <a:gd name="connsiteY2" fmla="*/ 80191 h 89375"/>
                <a:gd name="connsiteX3" fmla="*/ 71728 w 1021923"/>
                <a:gd name="connsiteY3" fmla="*/ 10317 h 89375"/>
                <a:gd name="connsiteX4" fmla="*/ 122829 w 1021923"/>
                <a:gd name="connsiteY4" fmla="*/ 0 h 89375"/>
                <a:gd name="connsiteX5" fmla="*/ 899094 w 1021923"/>
                <a:gd name="connsiteY5" fmla="*/ 0 h 89375"/>
                <a:gd name="connsiteX6" fmla="*/ 950195 w 1021923"/>
                <a:gd name="connsiteY6" fmla="*/ 10317 h 89375"/>
                <a:gd name="connsiteX7" fmla="*/ 1020069 w 1021923"/>
                <a:gd name="connsiteY7" fmla="*/ 80191 h 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1923" h="89375">
                  <a:moveTo>
                    <a:pt x="1021923" y="89375"/>
                  </a:moveTo>
                  <a:lnTo>
                    <a:pt x="0" y="89375"/>
                  </a:lnTo>
                  <a:lnTo>
                    <a:pt x="1854" y="80191"/>
                  </a:lnTo>
                  <a:cubicBezTo>
                    <a:pt x="15142" y="48774"/>
                    <a:pt x="40311" y="23605"/>
                    <a:pt x="71728" y="10317"/>
                  </a:cubicBezTo>
                  <a:lnTo>
                    <a:pt x="122829" y="0"/>
                  </a:lnTo>
                  <a:lnTo>
                    <a:pt x="899094" y="0"/>
                  </a:lnTo>
                  <a:lnTo>
                    <a:pt x="950195" y="10317"/>
                  </a:lnTo>
                  <a:cubicBezTo>
                    <a:pt x="981612" y="23605"/>
                    <a:pt x="1006781" y="48774"/>
                    <a:pt x="1020069" y="8019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83C620C7-D0D1-7743-6434-DC9482B10CA5}"/>
                </a:ext>
              </a:extLst>
            </p:cNvPr>
            <p:cNvGrpSpPr/>
            <p:nvPr/>
          </p:nvGrpSpPr>
          <p:grpSpPr>
            <a:xfrm>
              <a:off x="1491809" y="3933341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19416AFF-8DE8-606E-6058-8769099A3A1E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372AA46-2A6D-8166-D847-FFE95517C39B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E1A9836-A660-1999-5D19-92B891CCE9D8}"/>
              </a:ext>
            </a:extLst>
          </p:cNvPr>
          <p:cNvGrpSpPr/>
          <p:nvPr/>
        </p:nvGrpSpPr>
        <p:grpSpPr>
          <a:xfrm>
            <a:off x="6738492" y="5211264"/>
            <a:ext cx="2057731" cy="779139"/>
            <a:chOff x="1491809" y="3806199"/>
            <a:chExt cx="2743641" cy="1038852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A6A28B8-ABD0-C5F2-EC0F-A251B54D1E78}"/>
                </a:ext>
              </a:extLst>
            </p:cNvPr>
            <p:cNvSpPr/>
            <p:nvPr/>
          </p:nvSpPr>
          <p:spPr>
            <a:xfrm>
              <a:off x="2096037" y="3806199"/>
              <a:ext cx="2139413" cy="1038852"/>
            </a:xfrm>
            <a:custGeom>
              <a:avLst/>
              <a:gdLst>
                <a:gd name="connsiteX0" fmla="*/ 131301 w 2139413"/>
                <a:gd name="connsiteY0" fmla="*/ 0 h 1038852"/>
                <a:gd name="connsiteX1" fmla="*/ 2008112 w 2139413"/>
                <a:gd name="connsiteY1" fmla="*/ 0 h 1038852"/>
                <a:gd name="connsiteX2" fmla="*/ 2139413 w 2139413"/>
                <a:gd name="connsiteY2" fmla="*/ 131301 h 1038852"/>
                <a:gd name="connsiteX3" fmla="*/ 2139413 w 2139413"/>
                <a:gd name="connsiteY3" fmla="*/ 907551 h 1038852"/>
                <a:gd name="connsiteX4" fmla="*/ 2008112 w 2139413"/>
                <a:gd name="connsiteY4" fmla="*/ 1038852 h 1038852"/>
                <a:gd name="connsiteX5" fmla="*/ 131301 w 2139413"/>
                <a:gd name="connsiteY5" fmla="*/ 1038852 h 1038852"/>
                <a:gd name="connsiteX6" fmla="*/ 0 w 2139413"/>
                <a:gd name="connsiteY6" fmla="*/ 907551 h 1038852"/>
                <a:gd name="connsiteX7" fmla="*/ 0 w 2139413"/>
                <a:gd name="connsiteY7" fmla="*/ 131301 h 1038852"/>
                <a:gd name="connsiteX8" fmla="*/ 80193 w 2139413"/>
                <a:gd name="connsiteY8" fmla="*/ 10318 h 1038852"/>
                <a:gd name="connsiteX9" fmla="*/ 80193 w 2139413"/>
                <a:gd name="connsiteY9" fmla="*/ 10318 h 1038852"/>
                <a:gd name="connsiteX10" fmla="*/ 38458 w 2139413"/>
                <a:gd name="connsiteY10" fmla="*/ 38457 h 1038852"/>
                <a:gd name="connsiteX11" fmla="*/ 10319 w 2139413"/>
                <a:gd name="connsiteY11" fmla="*/ 80192 h 1038852"/>
                <a:gd name="connsiteX12" fmla="*/ 2 w 2139413"/>
                <a:gd name="connsiteY12" fmla="*/ 131293 h 1038852"/>
                <a:gd name="connsiteX13" fmla="*/ 2 w 2139413"/>
                <a:gd name="connsiteY13" fmla="*/ 907558 h 1038852"/>
                <a:gd name="connsiteX14" fmla="*/ 10319 w 2139413"/>
                <a:gd name="connsiteY14" fmla="*/ 958659 h 1038852"/>
                <a:gd name="connsiteX15" fmla="*/ 80193 w 2139413"/>
                <a:gd name="connsiteY15" fmla="*/ 1028533 h 1038852"/>
                <a:gd name="connsiteX16" fmla="*/ 89377 w 2139413"/>
                <a:gd name="connsiteY16" fmla="*/ 1030387 h 1038852"/>
                <a:gd name="connsiteX17" fmla="*/ 89377 w 2139413"/>
                <a:gd name="connsiteY17" fmla="*/ 8464 h 1038852"/>
                <a:gd name="connsiteX18" fmla="*/ 87376 w 2139413"/>
                <a:gd name="connsiteY18" fmla="*/ 8868 h 103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9413" h="1038852">
                  <a:moveTo>
                    <a:pt x="131301" y="0"/>
                  </a:moveTo>
                  <a:lnTo>
                    <a:pt x="2008112" y="0"/>
                  </a:lnTo>
                  <a:cubicBezTo>
                    <a:pt x="2080628" y="0"/>
                    <a:pt x="2139413" y="58785"/>
                    <a:pt x="2139413" y="131301"/>
                  </a:cubicBezTo>
                  <a:lnTo>
                    <a:pt x="2139413" y="907551"/>
                  </a:lnTo>
                  <a:cubicBezTo>
                    <a:pt x="2139413" y="980067"/>
                    <a:pt x="2080628" y="1038852"/>
                    <a:pt x="2008112" y="1038852"/>
                  </a:cubicBezTo>
                  <a:lnTo>
                    <a:pt x="131301" y="1038852"/>
                  </a:lnTo>
                  <a:cubicBezTo>
                    <a:pt x="58785" y="1038852"/>
                    <a:pt x="0" y="980067"/>
                    <a:pt x="0" y="907551"/>
                  </a:cubicBezTo>
                  <a:lnTo>
                    <a:pt x="0" y="131301"/>
                  </a:lnTo>
                  <a:cubicBezTo>
                    <a:pt x="0" y="76914"/>
                    <a:pt x="33067" y="30251"/>
                    <a:pt x="80193" y="10318"/>
                  </a:cubicBezTo>
                  <a:lnTo>
                    <a:pt x="80193" y="10318"/>
                  </a:lnTo>
                  <a:lnTo>
                    <a:pt x="38458" y="38457"/>
                  </a:lnTo>
                  <a:cubicBezTo>
                    <a:pt x="26577" y="50337"/>
                    <a:pt x="16963" y="64484"/>
                    <a:pt x="10319" y="80192"/>
                  </a:cubicBezTo>
                  <a:lnTo>
                    <a:pt x="2" y="131293"/>
                  </a:lnTo>
                  <a:lnTo>
                    <a:pt x="2" y="907558"/>
                  </a:lnTo>
                  <a:lnTo>
                    <a:pt x="10319" y="958659"/>
                  </a:lnTo>
                  <a:cubicBezTo>
                    <a:pt x="23607" y="990076"/>
                    <a:pt x="48776" y="1015245"/>
                    <a:pt x="80193" y="1028533"/>
                  </a:cubicBezTo>
                  <a:lnTo>
                    <a:pt x="89377" y="1030387"/>
                  </a:lnTo>
                  <a:lnTo>
                    <a:pt x="89377" y="8464"/>
                  </a:lnTo>
                  <a:lnTo>
                    <a:pt x="87376" y="88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012176F-2B40-8AE5-305E-BCF35A680F13}"/>
                </a:ext>
              </a:extLst>
            </p:cNvPr>
            <p:cNvSpPr/>
            <p:nvPr/>
          </p:nvSpPr>
          <p:spPr>
            <a:xfrm rot="16200000">
              <a:off x="1629765" y="4280938"/>
              <a:ext cx="1021923" cy="89375"/>
            </a:xfrm>
            <a:custGeom>
              <a:avLst/>
              <a:gdLst>
                <a:gd name="connsiteX0" fmla="*/ 1021923 w 1021923"/>
                <a:gd name="connsiteY0" fmla="*/ 89375 h 89375"/>
                <a:gd name="connsiteX1" fmla="*/ 0 w 1021923"/>
                <a:gd name="connsiteY1" fmla="*/ 89375 h 89375"/>
                <a:gd name="connsiteX2" fmla="*/ 1854 w 1021923"/>
                <a:gd name="connsiteY2" fmla="*/ 80191 h 89375"/>
                <a:gd name="connsiteX3" fmla="*/ 71728 w 1021923"/>
                <a:gd name="connsiteY3" fmla="*/ 10317 h 89375"/>
                <a:gd name="connsiteX4" fmla="*/ 122829 w 1021923"/>
                <a:gd name="connsiteY4" fmla="*/ 0 h 89375"/>
                <a:gd name="connsiteX5" fmla="*/ 899094 w 1021923"/>
                <a:gd name="connsiteY5" fmla="*/ 0 h 89375"/>
                <a:gd name="connsiteX6" fmla="*/ 950195 w 1021923"/>
                <a:gd name="connsiteY6" fmla="*/ 10317 h 89375"/>
                <a:gd name="connsiteX7" fmla="*/ 1020069 w 1021923"/>
                <a:gd name="connsiteY7" fmla="*/ 80191 h 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1923" h="89375">
                  <a:moveTo>
                    <a:pt x="1021923" y="89375"/>
                  </a:moveTo>
                  <a:lnTo>
                    <a:pt x="0" y="89375"/>
                  </a:lnTo>
                  <a:lnTo>
                    <a:pt x="1854" y="80191"/>
                  </a:lnTo>
                  <a:cubicBezTo>
                    <a:pt x="15142" y="48774"/>
                    <a:pt x="40311" y="23605"/>
                    <a:pt x="71728" y="10317"/>
                  </a:cubicBezTo>
                  <a:lnTo>
                    <a:pt x="122829" y="0"/>
                  </a:lnTo>
                  <a:lnTo>
                    <a:pt x="899094" y="0"/>
                  </a:lnTo>
                  <a:lnTo>
                    <a:pt x="950195" y="10317"/>
                  </a:lnTo>
                  <a:cubicBezTo>
                    <a:pt x="981612" y="23605"/>
                    <a:pt x="1006781" y="48774"/>
                    <a:pt x="1020069" y="8019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268E7E4-8D12-50AE-7F86-C17FFF5864F2}"/>
                </a:ext>
              </a:extLst>
            </p:cNvPr>
            <p:cNvGrpSpPr/>
            <p:nvPr/>
          </p:nvGrpSpPr>
          <p:grpSpPr>
            <a:xfrm>
              <a:off x="1491809" y="3933341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B1367493-80D9-D26E-7704-331D190C92AC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43EF4FA4-F18F-03FB-A8ED-F30E64EFB4B0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DC85F760-BEFA-9B39-D36C-DF051F86873C}"/>
              </a:ext>
            </a:extLst>
          </p:cNvPr>
          <p:cNvGrpSpPr/>
          <p:nvPr/>
        </p:nvGrpSpPr>
        <p:grpSpPr>
          <a:xfrm>
            <a:off x="6738492" y="4251054"/>
            <a:ext cx="2057731" cy="779139"/>
            <a:chOff x="1491809" y="3806199"/>
            <a:chExt cx="2743641" cy="1038852"/>
          </a:xfrm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C490F14-809E-CBC8-6E2D-A7EFDADA77C3}"/>
                </a:ext>
              </a:extLst>
            </p:cNvPr>
            <p:cNvSpPr/>
            <p:nvPr/>
          </p:nvSpPr>
          <p:spPr>
            <a:xfrm>
              <a:off x="2096037" y="3806199"/>
              <a:ext cx="2139413" cy="1038852"/>
            </a:xfrm>
            <a:custGeom>
              <a:avLst/>
              <a:gdLst>
                <a:gd name="connsiteX0" fmla="*/ 131301 w 2139413"/>
                <a:gd name="connsiteY0" fmla="*/ 0 h 1038852"/>
                <a:gd name="connsiteX1" fmla="*/ 2008112 w 2139413"/>
                <a:gd name="connsiteY1" fmla="*/ 0 h 1038852"/>
                <a:gd name="connsiteX2" fmla="*/ 2139413 w 2139413"/>
                <a:gd name="connsiteY2" fmla="*/ 131301 h 1038852"/>
                <a:gd name="connsiteX3" fmla="*/ 2139413 w 2139413"/>
                <a:gd name="connsiteY3" fmla="*/ 907551 h 1038852"/>
                <a:gd name="connsiteX4" fmla="*/ 2008112 w 2139413"/>
                <a:gd name="connsiteY4" fmla="*/ 1038852 h 1038852"/>
                <a:gd name="connsiteX5" fmla="*/ 131301 w 2139413"/>
                <a:gd name="connsiteY5" fmla="*/ 1038852 h 1038852"/>
                <a:gd name="connsiteX6" fmla="*/ 0 w 2139413"/>
                <a:gd name="connsiteY6" fmla="*/ 907551 h 1038852"/>
                <a:gd name="connsiteX7" fmla="*/ 0 w 2139413"/>
                <a:gd name="connsiteY7" fmla="*/ 131301 h 1038852"/>
                <a:gd name="connsiteX8" fmla="*/ 80193 w 2139413"/>
                <a:gd name="connsiteY8" fmla="*/ 10318 h 1038852"/>
                <a:gd name="connsiteX9" fmla="*/ 80193 w 2139413"/>
                <a:gd name="connsiteY9" fmla="*/ 10318 h 1038852"/>
                <a:gd name="connsiteX10" fmla="*/ 38458 w 2139413"/>
                <a:gd name="connsiteY10" fmla="*/ 38457 h 1038852"/>
                <a:gd name="connsiteX11" fmla="*/ 10319 w 2139413"/>
                <a:gd name="connsiteY11" fmla="*/ 80192 h 1038852"/>
                <a:gd name="connsiteX12" fmla="*/ 2 w 2139413"/>
                <a:gd name="connsiteY12" fmla="*/ 131293 h 1038852"/>
                <a:gd name="connsiteX13" fmla="*/ 2 w 2139413"/>
                <a:gd name="connsiteY13" fmla="*/ 907558 h 1038852"/>
                <a:gd name="connsiteX14" fmla="*/ 10319 w 2139413"/>
                <a:gd name="connsiteY14" fmla="*/ 958659 h 1038852"/>
                <a:gd name="connsiteX15" fmla="*/ 80193 w 2139413"/>
                <a:gd name="connsiteY15" fmla="*/ 1028533 h 1038852"/>
                <a:gd name="connsiteX16" fmla="*/ 89377 w 2139413"/>
                <a:gd name="connsiteY16" fmla="*/ 1030387 h 1038852"/>
                <a:gd name="connsiteX17" fmla="*/ 89377 w 2139413"/>
                <a:gd name="connsiteY17" fmla="*/ 8464 h 1038852"/>
                <a:gd name="connsiteX18" fmla="*/ 87376 w 2139413"/>
                <a:gd name="connsiteY18" fmla="*/ 8868 h 103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9413" h="1038852">
                  <a:moveTo>
                    <a:pt x="131301" y="0"/>
                  </a:moveTo>
                  <a:lnTo>
                    <a:pt x="2008112" y="0"/>
                  </a:lnTo>
                  <a:cubicBezTo>
                    <a:pt x="2080628" y="0"/>
                    <a:pt x="2139413" y="58785"/>
                    <a:pt x="2139413" y="131301"/>
                  </a:cubicBezTo>
                  <a:lnTo>
                    <a:pt x="2139413" y="907551"/>
                  </a:lnTo>
                  <a:cubicBezTo>
                    <a:pt x="2139413" y="980067"/>
                    <a:pt x="2080628" y="1038852"/>
                    <a:pt x="2008112" y="1038852"/>
                  </a:cubicBezTo>
                  <a:lnTo>
                    <a:pt x="131301" y="1038852"/>
                  </a:lnTo>
                  <a:cubicBezTo>
                    <a:pt x="58785" y="1038852"/>
                    <a:pt x="0" y="980067"/>
                    <a:pt x="0" y="907551"/>
                  </a:cubicBezTo>
                  <a:lnTo>
                    <a:pt x="0" y="131301"/>
                  </a:lnTo>
                  <a:cubicBezTo>
                    <a:pt x="0" y="76914"/>
                    <a:pt x="33067" y="30251"/>
                    <a:pt x="80193" y="10318"/>
                  </a:cubicBezTo>
                  <a:lnTo>
                    <a:pt x="80193" y="10318"/>
                  </a:lnTo>
                  <a:lnTo>
                    <a:pt x="38458" y="38457"/>
                  </a:lnTo>
                  <a:cubicBezTo>
                    <a:pt x="26577" y="50337"/>
                    <a:pt x="16963" y="64484"/>
                    <a:pt x="10319" y="80192"/>
                  </a:cubicBezTo>
                  <a:lnTo>
                    <a:pt x="2" y="131293"/>
                  </a:lnTo>
                  <a:lnTo>
                    <a:pt x="2" y="907558"/>
                  </a:lnTo>
                  <a:lnTo>
                    <a:pt x="10319" y="958659"/>
                  </a:lnTo>
                  <a:cubicBezTo>
                    <a:pt x="23607" y="990076"/>
                    <a:pt x="48776" y="1015245"/>
                    <a:pt x="80193" y="1028533"/>
                  </a:cubicBezTo>
                  <a:lnTo>
                    <a:pt x="89377" y="1030387"/>
                  </a:lnTo>
                  <a:lnTo>
                    <a:pt x="89377" y="8464"/>
                  </a:lnTo>
                  <a:lnTo>
                    <a:pt x="87376" y="88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70280A6-EE7B-468A-804F-2D0ED8ECF47E}"/>
                </a:ext>
              </a:extLst>
            </p:cNvPr>
            <p:cNvSpPr/>
            <p:nvPr/>
          </p:nvSpPr>
          <p:spPr>
            <a:xfrm rot="16200000">
              <a:off x="1629765" y="4280938"/>
              <a:ext cx="1021923" cy="89375"/>
            </a:xfrm>
            <a:custGeom>
              <a:avLst/>
              <a:gdLst>
                <a:gd name="connsiteX0" fmla="*/ 1021923 w 1021923"/>
                <a:gd name="connsiteY0" fmla="*/ 89375 h 89375"/>
                <a:gd name="connsiteX1" fmla="*/ 0 w 1021923"/>
                <a:gd name="connsiteY1" fmla="*/ 89375 h 89375"/>
                <a:gd name="connsiteX2" fmla="*/ 1854 w 1021923"/>
                <a:gd name="connsiteY2" fmla="*/ 80191 h 89375"/>
                <a:gd name="connsiteX3" fmla="*/ 71728 w 1021923"/>
                <a:gd name="connsiteY3" fmla="*/ 10317 h 89375"/>
                <a:gd name="connsiteX4" fmla="*/ 122829 w 1021923"/>
                <a:gd name="connsiteY4" fmla="*/ 0 h 89375"/>
                <a:gd name="connsiteX5" fmla="*/ 899094 w 1021923"/>
                <a:gd name="connsiteY5" fmla="*/ 0 h 89375"/>
                <a:gd name="connsiteX6" fmla="*/ 950195 w 1021923"/>
                <a:gd name="connsiteY6" fmla="*/ 10317 h 89375"/>
                <a:gd name="connsiteX7" fmla="*/ 1020069 w 1021923"/>
                <a:gd name="connsiteY7" fmla="*/ 80191 h 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1923" h="89375">
                  <a:moveTo>
                    <a:pt x="1021923" y="89375"/>
                  </a:moveTo>
                  <a:lnTo>
                    <a:pt x="0" y="89375"/>
                  </a:lnTo>
                  <a:lnTo>
                    <a:pt x="1854" y="80191"/>
                  </a:lnTo>
                  <a:cubicBezTo>
                    <a:pt x="15142" y="48774"/>
                    <a:pt x="40311" y="23605"/>
                    <a:pt x="71728" y="10317"/>
                  </a:cubicBezTo>
                  <a:lnTo>
                    <a:pt x="122829" y="0"/>
                  </a:lnTo>
                  <a:lnTo>
                    <a:pt x="899094" y="0"/>
                  </a:lnTo>
                  <a:lnTo>
                    <a:pt x="950195" y="10317"/>
                  </a:lnTo>
                  <a:cubicBezTo>
                    <a:pt x="981612" y="23605"/>
                    <a:pt x="1006781" y="48774"/>
                    <a:pt x="1020069" y="8019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5CFBDA9C-E5BD-6943-D5A4-86B937CF60CB}"/>
                </a:ext>
              </a:extLst>
            </p:cNvPr>
            <p:cNvGrpSpPr/>
            <p:nvPr/>
          </p:nvGrpSpPr>
          <p:grpSpPr>
            <a:xfrm>
              <a:off x="1491809" y="3933341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5A4E1456-C033-0C2D-B8CB-039C4F1ECDD1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BEAF51BF-D04B-3DE6-E822-1BD110E2D4D5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936AFAF4-5720-ED1F-6153-F143D57CA37E}"/>
              </a:ext>
            </a:extLst>
          </p:cNvPr>
          <p:cNvGrpSpPr/>
          <p:nvPr/>
        </p:nvGrpSpPr>
        <p:grpSpPr>
          <a:xfrm>
            <a:off x="6738492" y="3290844"/>
            <a:ext cx="2057731" cy="779139"/>
            <a:chOff x="1491809" y="3806199"/>
            <a:chExt cx="2743641" cy="1038852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FDBC4C09-5FB1-C1D6-92AA-90BEB3D1CDDD}"/>
                </a:ext>
              </a:extLst>
            </p:cNvPr>
            <p:cNvSpPr/>
            <p:nvPr/>
          </p:nvSpPr>
          <p:spPr>
            <a:xfrm>
              <a:off x="2096037" y="3806199"/>
              <a:ext cx="2139413" cy="1038852"/>
            </a:xfrm>
            <a:custGeom>
              <a:avLst/>
              <a:gdLst>
                <a:gd name="connsiteX0" fmla="*/ 131301 w 2139413"/>
                <a:gd name="connsiteY0" fmla="*/ 0 h 1038852"/>
                <a:gd name="connsiteX1" fmla="*/ 2008112 w 2139413"/>
                <a:gd name="connsiteY1" fmla="*/ 0 h 1038852"/>
                <a:gd name="connsiteX2" fmla="*/ 2139413 w 2139413"/>
                <a:gd name="connsiteY2" fmla="*/ 131301 h 1038852"/>
                <a:gd name="connsiteX3" fmla="*/ 2139413 w 2139413"/>
                <a:gd name="connsiteY3" fmla="*/ 907551 h 1038852"/>
                <a:gd name="connsiteX4" fmla="*/ 2008112 w 2139413"/>
                <a:gd name="connsiteY4" fmla="*/ 1038852 h 1038852"/>
                <a:gd name="connsiteX5" fmla="*/ 131301 w 2139413"/>
                <a:gd name="connsiteY5" fmla="*/ 1038852 h 1038852"/>
                <a:gd name="connsiteX6" fmla="*/ 0 w 2139413"/>
                <a:gd name="connsiteY6" fmla="*/ 907551 h 1038852"/>
                <a:gd name="connsiteX7" fmla="*/ 0 w 2139413"/>
                <a:gd name="connsiteY7" fmla="*/ 131301 h 1038852"/>
                <a:gd name="connsiteX8" fmla="*/ 80193 w 2139413"/>
                <a:gd name="connsiteY8" fmla="*/ 10318 h 1038852"/>
                <a:gd name="connsiteX9" fmla="*/ 80193 w 2139413"/>
                <a:gd name="connsiteY9" fmla="*/ 10318 h 1038852"/>
                <a:gd name="connsiteX10" fmla="*/ 38458 w 2139413"/>
                <a:gd name="connsiteY10" fmla="*/ 38457 h 1038852"/>
                <a:gd name="connsiteX11" fmla="*/ 10319 w 2139413"/>
                <a:gd name="connsiteY11" fmla="*/ 80192 h 1038852"/>
                <a:gd name="connsiteX12" fmla="*/ 2 w 2139413"/>
                <a:gd name="connsiteY12" fmla="*/ 131293 h 1038852"/>
                <a:gd name="connsiteX13" fmla="*/ 2 w 2139413"/>
                <a:gd name="connsiteY13" fmla="*/ 907558 h 1038852"/>
                <a:gd name="connsiteX14" fmla="*/ 10319 w 2139413"/>
                <a:gd name="connsiteY14" fmla="*/ 958659 h 1038852"/>
                <a:gd name="connsiteX15" fmla="*/ 80193 w 2139413"/>
                <a:gd name="connsiteY15" fmla="*/ 1028533 h 1038852"/>
                <a:gd name="connsiteX16" fmla="*/ 89377 w 2139413"/>
                <a:gd name="connsiteY16" fmla="*/ 1030387 h 1038852"/>
                <a:gd name="connsiteX17" fmla="*/ 89377 w 2139413"/>
                <a:gd name="connsiteY17" fmla="*/ 8464 h 1038852"/>
                <a:gd name="connsiteX18" fmla="*/ 87376 w 2139413"/>
                <a:gd name="connsiteY18" fmla="*/ 8868 h 103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9413" h="1038852">
                  <a:moveTo>
                    <a:pt x="131301" y="0"/>
                  </a:moveTo>
                  <a:lnTo>
                    <a:pt x="2008112" y="0"/>
                  </a:lnTo>
                  <a:cubicBezTo>
                    <a:pt x="2080628" y="0"/>
                    <a:pt x="2139413" y="58785"/>
                    <a:pt x="2139413" y="131301"/>
                  </a:cubicBezTo>
                  <a:lnTo>
                    <a:pt x="2139413" y="907551"/>
                  </a:lnTo>
                  <a:cubicBezTo>
                    <a:pt x="2139413" y="980067"/>
                    <a:pt x="2080628" y="1038852"/>
                    <a:pt x="2008112" y="1038852"/>
                  </a:cubicBezTo>
                  <a:lnTo>
                    <a:pt x="131301" y="1038852"/>
                  </a:lnTo>
                  <a:cubicBezTo>
                    <a:pt x="58785" y="1038852"/>
                    <a:pt x="0" y="980067"/>
                    <a:pt x="0" y="907551"/>
                  </a:cubicBezTo>
                  <a:lnTo>
                    <a:pt x="0" y="131301"/>
                  </a:lnTo>
                  <a:cubicBezTo>
                    <a:pt x="0" y="76914"/>
                    <a:pt x="33067" y="30251"/>
                    <a:pt x="80193" y="10318"/>
                  </a:cubicBezTo>
                  <a:lnTo>
                    <a:pt x="80193" y="10318"/>
                  </a:lnTo>
                  <a:lnTo>
                    <a:pt x="38458" y="38457"/>
                  </a:lnTo>
                  <a:cubicBezTo>
                    <a:pt x="26577" y="50337"/>
                    <a:pt x="16963" y="64484"/>
                    <a:pt x="10319" y="80192"/>
                  </a:cubicBezTo>
                  <a:lnTo>
                    <a:pt x="2" y="131293"/>
                  </a:lnTo>
                  <a:lnTo>
                    <a:pt x="2" y="907558"/>
                  </a:lnTo>
                  <a:lnTo>
                    <a:pt x="10319" y="958659"/>
                  </a:lnTo>
                  <a:cubicBezTo>
                    <a:pt x="23607" y="990076"/>
                    <a:pt x="48776" y="1015245"/>
                    <a:pt x="80193" y="1028533"/>
                  </a:cubicBezTo>
                  <a:lnTo>
                    <a:pt x="89377" y="1030387"/>
                  </a:lnTo>
                  <a:lnTo>
                    <a:pt x="89377" y="8464"/>
                  </a:lnTo>
                  <a:lnTo>
                    <a:pt x="87376" y="88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168B23-A6BE-D6C5-F280-E1AC13E3D7F4}"/>
                </a:ext>
              </a:extLst>
            </p:cNvPr>
            <p:cNvSpPr/>
            <p:nvPr/>
          </p:nvSpPr>
          <p:spPr>
            <a:xfrm rot="16200000">
              <a:off x="1629765" y="4280938"/>
              <a:ext cx="1021923" cy="89375"/>
            </a:xfrm>
            <a:custGeom>
              <a:avLst/>
              <a:gdLst>
                <a:gd name="connsiteX0" fmla="*/ 1021923 w 1021923"/>
                <a:gd name="connsiteY0" fmla="*/ 89375 h 89375"/>
                <a:gd name="connsiteX1" fmla="*/ 0 w 1021923"/>
                <a:gd name="connsiteY1" fmla="*/ 89375 h 89375"/>
                <a:gd name="connsiteX2" fmla="*/ 1854 w 1021923"/>
                <a:gd name="connsiteY2" fmla="*/ 80191 h 89375"/>
                <a:gd name="connsiteX3" fmla="*/ 71728 w 1021923"/>
                <a:gd name="connsiteY3" fmla="*/ 10317 h 89375"/>
                <a:gd name="connsiteX4" fmla="*/ 122829 w 1021923"/>
                <a:gd name="connsiteY4" fmla="*/ 0 h 89375"/>
                <a:gd name="connsiteX5" fmla="*/ 899094 w 1021923"/>
                <a:gd name="connsiteY5" fmla="*/ 0 h 89375"/>
                <a:gd name="connsiteX6" fmla="*/ 950195 w 1021923"/>
                <a:gd name="connsiteY6" fmla="*/ 10317 h 89375"/>
                <a:gd name="connsiteX7" fmla="*/ 1020069 w 1021923"/>
                <a:gd name="connsiteY7" fmla="*/ 80191 h 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1923" h="89375">
                  <a:moveTo>
                    <a:pt x="1021923" y="89375"/>
                  </a:moveTo>
                  <a:lnTo>
                    <a:pt x="0" y="89375"/>
                  </a:lnTo>
                  <a:lnTo>
                    <a:pt x="1854" y="80191"/>
                  </a:lnTo>
                  <a:cubicBezTo>
                    <a:pt x="15142" y="48774"/>
                    <a:pt x="40311" y="23605"/>
                    <a:pt x="71728" y="10317"/>
                  </a:cubicBezTo>
                  <a:lnTo>
                    <a:pt x="122829" y="0"/>
                  </a:lnTo>
                  <a:lnTo>
                    <a:pt x="899094" y="0"/>
                  </a:lnTo>
                  <a:lnTo>
                    <a:pt x="950195" y="10317"/>
                  </a:lnTo>
                  <a:cubicBezTo>
                    <a:pt x="981612" y="23605"/>
                    <a:pt x="1006781" y="48774"/>
                    <a:pt x="1020069" y="8019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D8ABDB98-FFAB-8BD7-6B03-D4947A647A92}"/>
                </a:ext>
              </a:extLst>
            </p:cNvPr>
            <p:cNvGrpSpPr/>
            <p:nvPr/>
          </p:nvGrpSpPr>
          <p:grpSpPr>
            <a:xfrm>
              <a:off x="1491809" y="3933341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C1FC94D4-6043-EF8A-E8AB-76BDE09C4FEF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2C5AF3EA-AFE8-D8E6-D84C-BCA334670F04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44896490-768F-6EDE-1624-EF0849872BED}"/>
              </a:ext>
            </a:extLst>
          </p:cNvPr>
          <p:cNvCxnSpPr>
            <a:cxnSpLocks/>
            <a:stCxn id="99" idx="1"/>
            <a:endCxn id="8" idx="2"/>
          </p:cNvCxnSpPr>
          <p:nvPr/>
        </p:nvCxnSpPr>
        <p:spPr>
          <a:xfrm rot="10800000" flipH="1" flipV="1">
            <a:off x="810693" y="2327467"/>
            <a:ext cx="198368" cy="3273368"/>
          </a:xfrm>
          <a:prstGeom prst="bentConnector3">
            <a:avLst>
              <a:gd name="adj1" fmla="val -11524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2313A80A-DAB0-8AB9-5676-2B296A098FFF}"/>
              </a:ext>
            </a:extLst>
          </p:cNvPr>
          <p:cNvCxnSpPr>
            <a:cxnSpLocks/>
            <a:stCxn id="102" idx="1"/>
            <a:endCxn id="23" idx="2"/>
          </p:cNvCxnSpPr>
          <p:nvPr/>
        </p:nvCxnSpPr>
        <p:spPr>
          <a:xfrm rot="10800000" flipH="1" flipV="1">
            <a:off x="3675407" y="2327467"/>
            <a:ext cx="198369" cy="3273368"/>
          </a:xfrm>
          <a:prstGeom prst="bentConnector3">
            <a:avLst>
              <a:gd name="adj1" fmla="val -11524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0C232851-A5EC-0C2C-090E-B014FA221FFB}"/>
              </a:ext>
            </a:extLst>
          </p:cNvPr>
          <p:cNvCxnSpPr>
            <a:cxnSpLocks/>
            <a:stCxn id="103" idx="1"/>
            <a:endCxn id="32" idx="2"/>
          </p:cNvCxnSpPr>
          <p:nvPr/>
        </p:nvCxnSpPr>
        <p:spPr>
          <a:xfrm rot="10800000" flipH="1" flipV="1">
            <a:off x="6540122" y="2327467"/>
            <a:ext cx="198369" cy="3273368"/>
          </a:xfrm>
          <a:prstGeom prst="bentConnector3">
            <a:avLst>
              <a:gd name="adj1" fmla="val -11524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Organizational Chart – Slide Template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B40716F-D24C-BE87-CFDC-5758AE071E02}"/>
              </a:ext>
            </a:extLst>
          </p:cNvPr>
          <p:cNvGrpSpPr/>
          <p:nvPr/>
        </p:nvGrpSpPr>
        <p:grpSpPr>
          <a:xfrm>
            <a:off x="810692" y="915967"/>
            <a:ext cx="2103958" cy="1897083"/>
            <a:chOff x="1080922" y="1160655"/>
            <a:chExt cx="2390913" cy="2155822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D791CE2D-DF07-4149-EEF5-34057CF901D9}"/>
                </a:ext>
              </a:extLst>
            </p:cNvPr>
            <p:cNvSpPr/>
            <p:nvPr/>
          </p:nvSpPr>
          <p:spPr>
            <a:xfrm>
              <a:off x="1080923" y="2307183"/>
              <a:ext cx="201778" cy="9149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BD7F2DF-EA84-FAF4-A7AB-216379CABFE0}"/>
                </a:ext>
              </a:extLst>
            </p:cNvPr>
            <p:cNvSpPr/>
            <p:nvPr/>
          </p:nvSpPr>
          <p:spPr>
            <a:xfrm>
              <a:off x="1080922" y="2212856"/>
              <a:ext cx="2390913" cy="1103621"/>
            </a:xfrm>
            <a:custGeom>
              <a:avLst/>
              <a:gdLst>
                <a:gd name="connsiteX0" fmla="*/ 0 w 2390913"/>
                <a:gd name="connsiteY0" fmla="*/ 0 h 1103621"/>
                <a:gd name="connsiteX1" fmla="*/ 2390913 w 2390913"/>
                <a:gd name="connsiteY1" fmla="*/ 0 h 1103621"/>
                <a:gd name="connsiteX2" fmla="*/ 2390913 w 2390913"/>
                <a:gd name="connsiteY2" fmla="*/ 977348 h 1103621"/>
                <a:gd name="connsiteX3" fmla="*/ 2264640 w 2390913"/>
                <a:gd name="connsiteY3" fmla="*/ 1103621 h 1103621"/>
                <a:gd name="connsiteX4" fmla="*/ 126273 w 2390913"/>
                <a:gd name="connsiteY4" fmla="*/ 1103621 h 1103621"/>
                <a:gd name="connsiteX5" fmla="*/ 0 w 2390913"/>
                <a:gd name="connsiteY5" fmla="*/ 977348 h 1103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0913" h="1103621">
                  <a:moveTo>
                    <a:pt x="0" y="0"/>
                  </a:moveTo>
                  <a:lnTo>
                    <a:pt x="2390913" y="0"/>
                  </a:lnTo>
                  <a:lnTo>
                    <a:pt x="2390913" y="977348"/>
                  </a:lnTo>
                  <a:cubicBezTo>
                    <a:pt x="2390913" y="1047087"/>
                    <a:pt x="2334379" y="1103621"/>
                    <a:pt x="2264640" y="1103621"/>
                  </a:cubicBezTo>
                  <a:lnTo>
                    <a:pt x="126273" y="1103621"/>
                  </a:lnTo>
                  <a:cubicBezTo>
                    <a:pt x="56534" y="1103621"/>
                    <a:pt x="0" y="1047087"/>
                    <a:pt x="0" y="9773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171450" rtlCol="0" anchor="b">
              <a:noAutofit/>
            </a:bodyPr>
            <a:lstStyle/>
            <a:p>
              <a:pPr algn="ctr"/>
              <a:r>
                <a:rPr lang="en-US" sz="15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2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64" name="Rectangle: Rounded Corners 3">
              <a:extLst>
                <a:ext uri="{FF2B5EF4-FFF2-40B4-BE49-F238E27FC236}">
                  <a16:creationId xmlns:a16="http://schemas.microsoft.com/office/drawing/2014/main" id="{871D53AB-B16F-23C3-47A0-B56979DCDD83}"/>
                </a:ext>
              </a:extLst>
            </p:cNvPr>
            <p:cNvSpPr/>
            <p:nvPr/>
          </p:nvSpPr>
          <p:spPr>
            <a:xfrm>
              <a:off x="1080922" y="2086582"/>
              <a:ext cx="2390913" cy="126273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08E51E6-CDBF-9425-051B-9AE4F79ED6D9}"/>
                </a:ext>
              </a:extLst>
            </p:cNvPr>
            <p:cNvGrpSpPr/>
            <p:nvPr/>
          </p:nvGrpSpPr>
          <p:grpSpPr>
            <a:xfrm>
              <a:off x="1636298" y="1160655"/>
              <a:ext cx="1280160" cy="1280160"/>
              <a:chOff x="3716439" y="439837"/>
              <a:chExt cx="1280160" cy="1280160"/>
            </a:xfrm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CE789E1-97A6-8827-65E1-43D12592721C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7B234EA4-3FD6-6BE0-5719-0D12EFB7B6C2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A4996EB1-CB26-C702-CBEC-8E5D062E455D}"/>
              </a:ext>
            </a:extLst>
          </p:cNvPr>
          <p:cNvGrpSpPr/>
          <p:nvPr/>
        </p:nvGrpSpPr>
        <p:grpSpPr>
          <a:xfrm>
            <a:off x="3675408" y="915967"/>
            <a:ext cx="2103958" cy="1897083"/>
            <a:chOff x="4900544" y="1160655"/>
            <a:chExt cx="2390913" cy="2155822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04A06754-245D-260A-31B6-F301D831BE9F}"/>
                </a:ext>
              </a:extLst>
            </p:cNvPr>
            <p:cNvSpPr/>
            <p:nvPr/>
          </p:nvSpPr>
          <p:spPr>
            <a:xfrm>
              <a:off x="4900544" y="2307183"/>
              <a:ext cx="201778" cy="9149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E969B48-70FE-0E35-8A94-6B6E68A4D344}"/>
                </a:ext>
              </a:extLst>
            </p:cNvPr>
            <p:cNvGrpSpPr/>
            <p:nvPr/>
          </p:nvGrpSpPr>
          <p:grpSpPr>
            <a:xfrm>
              <a:off x="4900544" y="1160655"/>
              <a:ext cx="2390913" cy="2155822"/>
              <a:chOff x="4900544" y="1160655"/>
              <a:chExt cx="2390913" cy="2155822"/>
            </a:xfrm>
          </p:grpSpPr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468C919E-D1AE-088D-2CB0-6B640D6B2B68}"/>
                  </a:ext>
                </a:extLst>
              </p:cNvPr>
              <p:cNvSpPr/>
              <p:nvPr/>
            </p:nvSpPr>
            <p:spPr>
              <a:xfrm>
                <a:off x="4900544" y="2212856"/>
                <a:ext cx="2390913" cy="1103621"/>
              </a:xfrm>
              <a:custGeom>
                <a:avLst/>
                <a:gdLst>
                  <a:gd name="connsiteX0" fmla="*/ 0 w 2390913"/>
                  <a:gd name="connsiteY0" fmla="*/ 0 h 1103621"/>
                  <a:gd name="connsiteX1" fmla="*/ 2390913 w 2390913"/>
                  <a:gd name="connsiteY1" fmla="*/ 0 h 1103621"/>
                  <a:gd name="connsiteX2" fmla="*/ 2390913 w 2390913"/>
                  <a:gd name="connsiteY2" fmla="*/ 977348 h 1103621"/>
                  <a:gd name="connsiteX3" fmla="*/ 2264640 w 2390913"/>
                  <a:gd name="connsiteY3" fmla="*/ 1103621 h 1103621"/>
                  <a:gd name="connsiteX4" fmla="*/ 126273 w 2390913"/>
                  <a:gd name="connsiteY4" fmla="*/ 1103621 h 1103621"/>
                  <a:gd name="connsiteX5" fmla="*/ 0 w 2390913"/>
                  <a:gd name="connsiteY5" fmla="*/ 977348 h 1103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90913" h="1103621">
                    <a:moveTo>
                      <a:pt x="0" y="0"/>
                    </a:moveTo>
                    <a:lnTo>
                      <a:pt x="2390913" y="0"/>
                    </a:lnTo>
                    <a:lnTo>
                      <a:pt x="2390913" y="977348"/>
                    </a:lnTo>
                    <a:cubicBezTo>
                      <a:pt x="2390913" y="1047087"/>
                      <a:pt x="2334379" y="1103621"/>
                      <a:pt x="2264640" y="1103621"/>
                    </a:cubicBezTo>
                    <a:lnTo>
                      <a:pt x="126273" y="1103621"/>
                    </a:lnTo>
                    <a:cubicBezTo>
                      <a:pt x="56534" y="1103621"/>
                      <a:pt x="0" y="1047087"/>
                      <a:pt x="0" y="9773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bIns="171450" rtlCol="0" anchor="b">
                <a:noAutofit/>
              </a:bodyPr>
              <a:lstStyle/>
              <a:p>
                <a:pPr algn="ctr"/>
                <a:r>
                  <a:rPr lang="en-US" sz="15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2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66" name="Rectangle: Rounded Corners 3">
                <a:extLst>
                  <a:ext uri="{FF2B5EF4-FFF2-40B4-BE49-F238E27FC236}">
                    <a16:creationId xmlns:a16="http://schemas.microsoft.com/office/drawing/2014/main" id="{53239D1F-6D9A-245C-B7FB-C95D83C1D697}"/>
                  </a:ext>
                </a:extLst>
              </p:cNvPr>
              <p:cNvSpPr/>
              <p:nvPr/>
            </p:nvSpPr>
            <p:spPr>
              <a:xfrm>
                <a:off x="4900544" y="2086582"/>
                <a:ext cx="2390913" cy="126273"/>
              </a:xfrm>
              <a:custGeom>
                <a:avLst/>
                <a:gdLst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63416 w 1915076"/>
                  <a:gd name="connsiteY0" fmla="*/ 97793 h 952500"/>
                  <a:gd name="connsiteX1" fmla="*/ 161209 w 1915076"/>
                  <a:gd name="connsiteY1" fmla="*/ 0 h 952500"/>
                  <a:gd name="connsiteX2" fmla="*/ 1817283 w 1915076"/>
                  <a:gd name="connsiteY2" fmla="*/ 0 h 952500"/>
                  <a:gd name="connsiteX3" fmla="*/ 1915076 w 1915076"/>
                  <a:gd name="connsiteY3" fmla="*/ 97793 h 952500"/>
                  <a:gd name="connsiteX4" fmla="*/ 1915076 w 1915076"/>
                  <a:gd name="connsiteY4" fmla="*/ 854707 h 952500"/>
                  <a:gd name="connsiteX5" fmla="*/ 1817283 w 1915076"/>
                  <a:gd name="connsiteY5" fmla="*/ 952500 h 952500"/>
                  <a:gd name="connsiteX6" fmla="*/ 161209 w 1915076"/>
                  <a:gd name="connsiteY6" fmla="*/ 952500 h 952500"/>
                  <a:gd name="connsiteX7" fmla="*/ 63416 w 1915076"/>
                  <a:gd name="connsiteY7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0 w 1851660"/>
                  <a:gd name="connsiteY6" fmla="*/ 97793 h 952500"/>
                  <a:gd name="connsiteX0" fmla="*/ 0 w 1851660"/>
                  <a:gd name="connsiteY0" fmla="*/ 97793 h 854707"/>
                  <a:gd name="connsiteX1" fmla="*/ 97793 w 1851660"/>
                  <a:gd name="connsiteY1" fmla="*/ 0 h 854707"/>
                  <a:gd name="connsiteX2" fmla="*/ 1753867 w 1851660"/>
                  <a:gd name="connsiteY2" fmla="*/ 0 h 854707"/>
                  <a:gd name="connsiteX3" fmla="*/ 1851660 w 1851660"/>
                  <a:gd name="connsiteY3" fmla="*/ 97793 h 854707"/>
                  <a:gd name="connsiteX4" fmla="*/ 1851660 w 1851660"/>
                  <a:gd name="connsiteY4" fmla="*/ 854707 h 854707"/>
                  <a:gd name="connsiteX5" fmla="*/ 0 w 1851660"/>
                  <a:gd name="connsiteY5" fmla="*/ 97793 h 854707"/>
                  <a:gd name="connsiteX0" fmla="*/ 0 w 1851660"/>
                  <a:gd name="connsiteY0" fmla="*/ 97793 h 97793"/>
                  <a:gd name="connsiteX1" fmla="*/ 97793 w 1851660"/>
                  <a:gd name="connsiteY1" fmla="*/ 0 h 97793"/>
                  <a:gd name="connsiteX2" fmla="*/ 1753867 w 1851660"/>
                  <a:gd name="connsiteY2" fmla="*/ 0 h 97793"/>
                  <a:gd name="connsiteX3" fmla="*/ 1851660 w 1851660"/>
                  <a:gd name="connsiteY3" fmla="*/ 97793 h 97793"/>
                  <a:gd name="connsiteX4" fmla="*/ 0 w 1851660"/>
                  <a:gd name="connsiteY4" fmla="*/ 97793 h 97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1660" h="97793">
                    <a:moveTo>
                      <a:pt x="0" y="97793"/>
                    </a:moveTo>
                    <a:cubicBezTo>
                      <a:pt x="0" y="43783"/>
                      <a:pt x="43783" y="0"/>
                      <a:pt x="97793" y="0"/>
                    </a:cubicBezTo>
                    <a:lnTo>
                      <a:pt x="1753867" y="0"/>
                    </a:lnTo>
                    <a:cubicBezTo>
                      <a:pt x="1807877" y="0"/>
                      <a:pt x="1851660" y="43783"/>
                      <a:pt x="1851660" y="97793"/>
                    </a:cubicBezTo>
                    <a:lnTo>
                      <a:pt x="0" y="9779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4176ECB-CCA5-C470-7921-41C4D60DA96E}"/>
                  </a:ext>
                </a:extLst>
              </p:cNvPr>
              <p:cNvGrpSpPr/>
              <p:nvPr/>
            </p:nvGrpSpPr>
            <p:grpSpPr>
              <a:xfrm>
                <a:off x="5455920" y="1160655"/>
                <a:ext cx="1280160" cy="1280160"/>
                <a:chOff x="3716439" y="439837"/>
                <a:chExt cx="1280160" cy="1280160"/>
              </a:xfrm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grpSpPr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CF3337AC-9CA9-695A-E5B8-65ABDA7CB6B4}"/>
                    </a:ext>
                  </a:extLst>
                </p:cNvPr>
                <p:cNvSpPr/>
                <p:nvPr/>
              </p:nvSpPr>
              <p:spPr>
                <a:xfrm>
                  <a:off x="3716439" y="439837"/>
                  <a:ext cx="1280160" cy="128016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73B97F8B-C19E-7F6E-765D-B79599D067FA}"/>
                    </a:ext>
                  </a:extLst>
                </p:cNvPr>
                <p:cNvSpPr/>
                <p:nvPr/>
              </p:nvSpPr>
              <p:spPr>
                <a:xfrm>
                  <a:off x="3807879" y="531277"/>
                  <a:ext cx="1097280" cy="1097280"/>
                </a:xfrm>
                <a:prstGeom prst="ellipse">
                  <a:avLst/>
                </a:prstGeom>
                <a:gradFill>
                  <a:gsLst>
                    <a:gs pos="0">
                      <a:srgbClr val="BEC2C5"/>
                    </a:gs>
                    <a:gs pos="100000">
                      <a:srgbClr val="E1E3E5"/>
                    </a:gs>
                  </a:gsLst>
                  <a:lin ang="5400000" scaled="1"/>
                </a:gra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FBEC415C-406D-D51D-6CF7-2765D593FBA4}"/>
              </a:ext>
            </a:extLst>
          </p:cNvPr>
          <p:cNvGrpSpPr/>
          <p:nvPr/>
        </p:nvGrpSpPr>
        <p:grpSpPr>
          <a:xfrm>
            <a:off x="6540123" y="915967"/>
            <a:ext cx="2103958" cy="1897083"/>
            <a:chOff x="8720163" y="1160655"/>
            <a:chExt cx="2390913" cy="2155822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D535A951-BAE8-81E0-0ED8-4191D99A0084}"/>
                </a:ext>
              </a:extLst>
            </p:cNvPr>
            <p:cNvSpPr/>
            <p:nvPr/>
          </p:nvSpPr>
          <p:spPr>
            <a:xfrm>
              <a:off x="8720163" y="2307183"/>
              <a:ext cx="201778" cy="9149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D7728EF9-E70A-7747-78A7-C5F91A85A8FE}"/>
                </a:ext>
              </a:extLst>
            </p:cNvPr>
            <p:cNvGrpSpPr/>
            <p:nvPr/>
          </p:nvGrpSpPr>
          <p:grpSpPr>
            <a:xfrm>
              <a:off x="8720163" y="1160655"/>
              <a:ext cx="2390913" cy="2155822"/>
              <a:chOff x="8720163" y="1160655"/>
              <a:chExt cx="2390913" cy="2155822"/>
            </a:xfrm>
          </p:grpSpPr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35D337A1-8D14-16F3-53F8-CD1011F745D6}"/>
                  </a:ext>
                </a:extLst>
              </p:cNvPr>
              <p:cNvSpPr/>
              <p:nvPr/>
            </p:nvSpPr>
            <p:spPr>
              <a:xfrm>
                <a:off x="8720163" y="2212856"/>
                <a:ext cx="2390913" cy="1103621"/>
              </a:xfrm>
              <a:custGeom>
                <a:avLst/>
                <a:gdLst>
                  <a:gd name="connsiteX0" fmla="*/ 0 w 2390913"/>
                  <a:gd name="connsiteY0" fmla="*/ 0 h 1103621"/>
                  <a:gd name="connsiteX1" fmla="*/ 2390913 w 2390913"/>
                  <a:gd name="connsiteY1" fmla="*/ 0 h 1103621"/>
                  <a:gd name="connsiteX2" fmla="*/ 2390913 w 2390913"/>
                  <a:gd name="connsiteY2" fmla="*/ 977348 h 1103621"/>
                  <a:gd name="connsiteX3" fmla="*/ 2264640 w 2390913"/>
                  <a:gd name="connsiteY3" fmla="*/ 1103621 h 1103621"/>
                  <a:gd name="connsiteX4" fmla="*/ 126273 w 2390913"/>
                  <a:gd name="connsiteY4" fmla="*/ 1103621 h 1103621"/>
                  <a:gd name="connsiteX5" fmla="*/ 0 w 2390913"/>
                  <a:gd name="connsiteY5" fmla="*/ 977348 h 1103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90913" h="1103621">
                    <a:moveTo>
                      <a:pt x="0" y="0"/>
                    </a:moveTo>
                    <a:lnTo>
                      <a:pt x="2390913" y="0"/>
                    </a:lnTo>
                    <a:lnTo>
                      <a:pt x="2390913" y="977348"/>
                    </a:lnTo>
                    <a:cubicBezTo>
                      <a:pt x="2390913" y="1047087"/>
                      <a:pt x="2334379" y="1103621"/>
                      <a:pt x="2264640" y="1103621"/>
                    </a:cubicBezTo>
                    <a:lnTo>
                      <a:pt x="126273" y="1103621"/>
                    </a:lnTo>
                    <a:cubicBezTo>
                      <a:pt x="56534" y="1103621"/>
                      <a:pt x="0" y="1047087"/>
                      <a:pt x="0" y="9773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bIns="171450" rtlCol="0" anchor="b">
                <a:noAutofit/>
              </a:bodyPr>
              <a:lstStyle/>
              <a:p>
                <a:pPr algn="ctr"/>
                <a:r>
                  <a:rPr lang="en-US" sz="15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2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sp>
            <p:nvSpPr>
              <p:cNvPr id="68" name="Rectangle: Rounded Corners 3">
                <a:extLst>
                  <a:ext uri="{FF2B5EF4-FFF2-40B4-BE49-F238E27FC236}">
                    <a16:creationId xmlns:a16="http://schemas.microsoft.com/office/drawing/2014/main" id="{1CACE3DD-EA95-6145-2D95-6D1B78812826}"/>
                  </a:ext>
                </a:extLst>
              </p:cNvPr>
              <p:cNvSpPr/>
              <p:nvPr/>
            </p:nvSpPr>
            <p:spPr>
              <a:xfrm>
                <a:off x="8720163" y="2086582"/>
                <a:ext cx="2390913" cy="126273"/>
              </a:xfrm>
              <a:custGeom>
                <a:avLst/>
                <a:gdLst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97793 w 1851660"/>
                  <a:gd name="connsiteY6" fmla="*/ 952500 h 952500"/>
                  <a:gd name="connsiteX7" fmla="*/ 0 w 1851660"/>
                  <a:gd name="connsiteY7" fmla="*/ 854707 h 952500"/>
                  <a:gd name="connsiteX8" fmla="*/ 0 w 1851660"/>
                  <a:gd name="connsiteY8" fmla="*/ 97793 h 952500"/>
                  <a:gd name="connsiteX0" fmla="*/ 63416 w 1915076"/>
                  <a:gd name="connsiteY0" fmla="*/ 97793 h 952500"/>
                  <a:gd name="connsiteX1" fmla="*/ 161209 w 1915076"/>
                  <a:gd name="connsiteY1" fmla="*/ 0 h 952500"/>
                  <a:gd name="connsiteX2" fmla="*/ 1817283 w 1915076"/>
                  <a:gd name="connsiteY2" fmla="*/ 0 h 952500"/>
                  <a:gd name="connsiteX3" fmla="*/ 1915076 w 1915076"/>
                  <a:gd name="connsiteY3" fmla="*/ 97793 h 952500"/>
                  <a:gd name="connsiteX4" fmla="*/ 1915076 w 1915076"/>
                  <a:gd name="connsiteY4" fmla="*/ 854707 h 952500"/>
                  <a:gd name="connsiteX5" fmla="*/ 1817283 w 1915076"/>
                  <a:gd name="connsiteY5" fmla="*/ 952500 h 952500"/>
                  <a:gd name="connsiteX6" fmla="*/ 161209 w 1915076"/>
                  <a:gd name="connsiteY6" fmla="*/ 952500 h 952500"/>
                  <a:gd name="connsiteX7" fmla="*/ 63416 w 1915076"/>
                  <a:gd name="connsiteY7" fmla="*/ 97793 h 952500"/>
                  <a:gd name="connsiteX0" fmla="*/ 0 w 1851660"/>
                  <a:gd name="connsiteY0" fmla="*/ 97793 h 952500"/>
                  <a:gd name="connsiteX1" fmla="*/ 97793 w 1851660"/>
                  <a:gd name="connsiteY1" fmla="*/ 0 h 952500"/>
                  <a:gd name="connsiteX2" fmla="*/ 1753867 w 1851660"/>
                  <a:gd name="connsiteY2" fmla="*/ 0 h 952500"/>
                  <a:gd name="connsiteX3" fmla="*/ 1851660 w 1851660"/>
                  <a:gd name="connsiteY3" fmla="*/ 97793 h 952500"/>
                  <a:gd name="connsiteX4" fmla="*/ 1851660 w 1851660"/>
                  <a:gd name="connsiteY4" fmla="*/ 854707 h 952500"/>
                  <a:gd name="connsiteX5" fmla="*/ 1753867 w 1851660"/>
                  <a:gd name="connsiteY5" fmla="*/ 952500 h 952500"/>
                  <a:gd name="connsiteX6" fmla="*/ 0 w 1851660"/>
                  <a:gd name="connsiteY6" fmla="*/ 97793 h 952500"/>
                  <a:gd name="connsiteX0" fmla="*/ 0 w 1851660"/>
                  <a:gd name="connsiteY0" fmla="*/ 97793 h 854707"/>
                  <a:gd name="connsiteX1" fmla="*/ 97793 w 1851660"/>
                  <a:gd name="connsiteY1" fmla="*/ 0 h 854707"/>
                  <a:gd name="connsiteX2" fmla="*/ 1753867 w 1851660"/>
                  <a:gd name="connsiteY2" fmla="*/ 0 h 854707"/>
                  <a:gd name="connsiteX3" fmla="*/ 1851660 w 1851660"/>
                  <a:gd name="connsiteY3" fmla="*/ 97793 h 854707"/>
                  <a:gd name="connsiteX4" fmla="*/ 1851660 w 1851660"/>
                  <a:gd name="connsiteY4" fmla="*/ 854707 h 854707"/>
                  <a:gd name="connsiteX5" fmla="*/ 0 w 1851660"/>
                  <a:gd name="connsiteY5" fmla="*/ 97793 h 854707"/>
                  <a:gd name="connsiteX0" fmla="*/ 0 w 1851660"/>
                  <a:gd name="connsiteY0" fmla="*/ 97793 h 97793"/>
                  <a:gd name="connsiteX1" fmla="*/ 97793 w 1851660"/>
                  <a:gd name="connsiteY1" fmla="*/ 0 h 97793"/>
                  <a:gd name="connsiteX2" fmla="*/ 1753867 w 1851660"/>
                  <a:gd name="connsiteY2" fmla="*/ 0 h 97793"/>
                  <a:gd name="connsiteX3" fmla="*/ 1851660 w 1851660"/>
                  <a:gd name="connsiteY3" fmla="*/ 97793 h 97793"/>
                  <a:gd name="connsiteX4" fmla="*/ 0 w 1851660"/>
                  <a:gd name="connsiteY4" fmla="*/ 97793 h 97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1660" h="97793">
                    <a:moveTo>
                      <a:pt x="0" y="97793"/>
                    </a:moveTo>
                    <a:cubicBezTo>
                      <a:pt x="0" y="43783"/>
                      <a:pt x="43783" y="0"/>
                      <a:pt x="97793" y="0"/>
                    </a:cubicBezTo>
                    <a:lnTo>
                      <a:pt x="1753867" y="0"/>
                    </a:lnTo>
                    <a:cubicBezTo>
                      <a:pt x="1807877" y="0"/>
                      <a:pt x="1851660" y="43783"/>
                      <a:pt x="1851660" y="97793"/>
                    </a:cubicBezTo>
                    <a:lnTo>
                      <a:pt x="0" y="97793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98DC3879-B253-79BD-0C95-1D89BF80A7CF}"/>
                  </a:ext>
                </a:extLst>
              </p:cNvPr>
              <p:cNvGrpSpPr/>
              <p:nvPr/>
            </p:nvGrpSpPr>
            <p:grpSpPr>
              <a:xfrm>
                <a:off x="9275539" y="1160655"/>
                <a:ext cx="1280160" cy="1280160"/>
                <a:chOff x="3716439" y="439837"/>
                <a:chExt cx="1280160" cy="1280160"/>
              </a:xfrm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grpSpPr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B624A7C0-5824-A0F6-220B-516EA1221DD8}"/>
                    </a:ext>
                  </a:extLst>
                </p:cNvPr>
                <p:cNvSpPr/>
                <p:nvPr/>
              </p:nvSpPr>
              <p:spPr>
                <a:xfrm>
                  <a:off x="3716439" y="439837"/>
                  <a:ext cx="1280160" cy="128016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C7675BAE-B8B3-7ABA-1B6C-D548182D52EB}"/>
                    </a:ext>
                  </a:extLst>
                </p:cNvPr>
                <p:cNvSpPr/>
                <p:nvPr/>
              </p:nvSpPr>
              <p:spPr>
                <a:xfrm>
                  <a:off x="3807879" y="531277"/>
                  <a:ext cx="1097280" cy="1097280"/>
                </a:xfrm>
                <a:prstGeom prst="ellipse">
                  <a:avLst/>
                </a:prstGeom>
                <a:gradFill>
                  <a:gsLst>
                    <a:gs pos="0">
                      <a:srgbClr val="BEC2C5"/>
                    </a:gs>
                    <a:gs pos="100000">
                      <a:srgbClr val="E1E3E5"/>
                    </a:gs>
                  </a:gsLst>
                  <a:lin ang="5400000" scaled="1"/>
                </a:gra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01802CF8-DB60-ADF0-BABE-587DB2B83A53}"/>
              </a:ext>
            </a:extLst>
          </p:cNvPr>
          <p:cNvCxnSpPr>
            <a:cxnSpLocks/>
            <a:stCxn id="99" idx="1"/>
            <a:endCxn id="17" idx="2"/>
          </p:cNvCxnSpPr>
          <p:nvPr/>
        </p:nvCxnSpPr>
        <p:spPr>
          <a:xfrm rot="10800000" flipH="1" flipV="1">
            <a:off x="810692" y="2327467"/>
            <a:ext cx="240399" cy="1352948"/>
          </a:xfrm>
          <a:prstGeom prst="bentConnector3">
            <a:avLst>
              <a:gd name="adj1" fmla="val -95092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9094446-9E68-15DC-C606-868DEC733ABE}"/>
              </a:ext>
            </a:extLst>
          </p:cNvPr>
          <p:cNvGrpSpPr/>
          <p:nvPr/>
        </p:nvGrpSpPr>
        <p:grpSpPr>
          <a:xfrm>
            <a:off x="1009061" y="4251054"/>
            <a:ext cx="2057731" cy="779139"/>
            <a:chOff x="1491809" y="3806199"/>
            <a:chExt cx="2743641" cy="1038852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A211DED8-F3FE-8295-BFAD-E53F52F3A83D}"/>
                </a:ext>
              </a:extLst>
            </p:cNvPr>
            <p:cNvSpPr/>
            <p:nvPr/>
          </p:nvSpPr>
          <p:spPr>
            <a:xfrm>
              <a:off x="2096037" y="3806199"/>
              <a:ext cx="2139413" cy="1038852"/>
            </a:xfrm>
            <a:custGeom>
              <a:avLst/>
              <a:gdLst>
                <a:gd name="connsiteX0" fmla="*/ 131301 w 2139413"/>
                <a:gd name="connsiteY0" fmla="*/ 0 h 1038852"/>
                <a:gd name="connsiteX1" fmla="*/ 2008112 w 2139413"/>
                <a:gd name="connsiteY1" fmla="*/ 0 h 1038852"/>
                <a:gd name="connsiteX2" fmla="*/ 2139413 w 2139413"/>
                <a:gd name="connsiteY2" fmla="*/ 131301 h 1038852"/>
                <a:gd name="connsiteX3" fmla="*/ 2139413 w 2139413"/>
                <a:gd name="connsiteY3" fmla="*/ 907551 h 1038852"/>
                <a:gd name="connsiteX4" fmla="*/ 2008112 w 2139413"/>
                <a:gd name="connsiteY4" fmla="*/ 1038852 h 1038852"/>
                <a:gd name="connsiteX5" fmla="*/ 131301 w 2139413"/>
                <a:gd name="connsiteY5" fmla="*/ 1038852 h 1038852"/>
                <a:gd name="connsiteX6" fmla="*/ 0 w 2139413"/>
                <a:gd name="connsiteY6" fmla="*/ 907551 h 1038852"/>
                <a:gd name="connsiteX7" fmla="*/ 0 w 2139413"/>
                <a:gd name="connsiteY7" fmla="*/ 131301 h 1038852"/>
                <a:gd name="connsiteX8" fmla="*/ 80193 w 2139413"/>
                <a:gd name="connsiteY8" fmla="*/ 10318 h 1038852"/>
                <a:gd name="connsiteX9" fmla="*/ 80193 w 2139413"/>
                <a:gd name="connsiteY9" fmla="*/ 10318 h 1038852"/>
                <a:gd name="connsiteX10" fmla="*/ 38458 w 2139413"/>
                <a:gd name="connsiteY10" fmla="*/ 38457 h 1038852"/>
                <a:gd name="connsiteX11" fmla="*/ 10319 w 2139413"/>
                <a:gd name="connsiteY11" fmla="*/ 80192 h 1038852"/>
                <a:gd name="connsiteX12" fmla="*/ 2 w 2139413"/>
                <a:gd name="connsiteY12" fmla="*/ 131293 h 1038852"/>
                <a:gd name="connsiteX13" fmla="*/ 2 w 2139413"/>
                <a:gd name="connsiteY13" fmla="*/ 907558 h 1038852"/>
                <a:gd name="connsiteX14" fmla="*/ 10319 w 2139413"/>
                <a:gd name="connsiteY14" fmla="*/ 958659 h 1038852"/>
                <a:gd name="connsiteX15" fmla="*/ 80193 w 2139413"/>
                <a:gd name="connsiteY15" fmla="*/ 1028533 h 1038852"/>
                <a:gd name="connsiteX16" fmla="*/ 89377 w 2139413"/>
                <a:gd name="connsiteY16" fmla="*/ 1030387 h 1038852"/>
                <a:gd name="connsiteX17" fmla="*/ 89377 w 2139413"/>
                <a:gd name="connsiteY17" fmla="*/ 8464 h 1038852"/>
                <a:gd name="connsiteX18" fmla="*/ 87376 w 2139413"/>
                <a:gd name="connsiteY18" fmla="*/ 8868 h 103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9413" h="1038852">
                  <a:moveTo>
                    <a:pt x="131301" y="0"/>
                  </a:moveTo>
                  <a:lnTo>
                    <a:pt x="2008112" y="0"/>
                  </a:lnTo>
                  <a:cubicBezTo>
                    <a:pt x="2080628" y="0"/>
                    <a:pt x="2139413" y="58785"/>
                    <a:pt x="2139413" y="131301"/>
                  </a:cubicBezTo>
                  <a:lnTo>
                    <a:pt x="2139413" y="907551"/>
                  </a:lnTo>
                  <a:cubicBezTo>
                    <a:pt x="2139413" y="980067"/>
                    <a:pt x="2080628" y="1038852"/>
                    <a:pt x="2008112" y="1038852"/>
                  </a:cubicBezTo>
                  <a:lnTo>
                    <a:pt x="131301" y="1038852"/>
                  </a:lnTo>
                  <a:cubicBezTo>
                    <a:pt x="58785" y="1038852"/>
                    <a:pt x="0" y="980067"/>
                    <a:pt x="0" y="907551"/>
                  </a:cubicBezTo>
                  <a:lnTo>
                    <a:pt x="0" y="131301"/>
                  </a:lnTo>
                  <a:cubicBezTo>
                    <a:pt x="0" y="76914"/>
                    <a:pt x="33067" y="30251"/>
                    <a:pt x="80193" y="10318"/>
                  </a:cubicBezTo>
                  <a:lnTo>
                    <a:pt x="80193" y="10318"/>
                  </a:lnTo>
                  <a:lnTo>
                    <a:pt x="38458" y="38457"/>
                  </a:lnTo>
                  <a:cubicBezTo>
                    <a:pt x="26577" y="50337"/>
                    <a:pt x="16963" y="64484"/>
                    <a:pt x="10319" y="80192"/>
                  </a:cubicBezTo>
                  <a:lnTo>
                    <a:pt x="2" y="131293"/>
                  </a:lnTo>
                  <a:lnTo>
                    <a:pt x="2" y="907558"/>
                  </a:lnTo>
                  <a:lnTo>
                    <a:pt x="10319" y="958659"/>
                  </a:lnTo>
                  <a:cubicBezTo>
                    <a:pt x="23607" y="990076"/>
                    <a:pt x="48776" y="1015245"/>
                    <a:pt x="80193" y="1028533"/>
                  </a:cubicBezTo>
                  <a:lnTo>
                    <a:pt x="89377" y="1030387"/>
                  </a:lnTo>
                  <a:lnTo>
                    <a:pt x="89377" y="8464"/>
                  </a:lnTo>
                  <a:lnTo>
                    <a:pt x="87376" y="88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F799A6C2-7EAA-F5DA-8F16-961748A04A0B}"/>
                </a:ext>
              </a:extLst>
            </p:cNvPr>
            <p:cNvSpPr/>
            <p:nvPr/>
          </p:nvSpPr>
          <p:spPr>
            <a:xfrm rot="16200000">
              <a:off x="1629765" y="4280938"/>
              <a:ext cx="1021923" cy="89375"/>
            </a:xfrm>
            <a:custGeom>
              <a:avLst/>
              <a:gdLst>
                <a:gd name="connsiteX0" fmla="*/ 1021923 w 1021923"/>
                <a:gd name="connsiteY0" fmla="*/ 89375 h 89375"/>
                <a:gd name="connsiteX1" fmla="*/ 0 w 1021923"/>
                <a:gd name="connsiteY1" fmla="*/ 89375 h 89375"/>
                <a:gd name="connsiteX2" fmla="*/ 1854 w 1021923"/>
                <a:gd name="connsiteY2" fmla="*/ 80191 h 89375"/>
                <a:gd name="connsiteX3" fmla="*/ 71728 w 1021923"/>
                <a:gd name="connsiteY3" fmla="*/ 10317 h 89375"/>
                <a:gd name="connsiteX4" fmla="*/ 122829 w 1021923"/>
                <a:gd name="connsiteY4" fmla="*/ 0 h 89375"/>
                <a:gd name="connsiteX5" fmla="*/ 899094 w 1021923"/>
                <a:gd name="connsiteY5" fmla="*/ 0 h 89375"/>
                <a:gd name="connsiteX6" fmla="*/ 950195 w 1021923"/>
                <a:gd name="connsiteY6" fmla="*/ 10317 h 89375"/>
                <a:gd name="connsiteX7" fmla="*/ 1020069 w 1021923"/>
                <a:gd name="connsiteY7" fmla="*/ 80191 h 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1923" h="89375">
                  <a:moveTo>
                    <a:pt x="1021923" y="89375"/>
                  </a:moveTo>
                  <a:lnTo>
                    <a:pt x="0" y="89375"/>
                  </a:lnTo>
                  <a:lnTo>
                    <a:pt x="1854" y="80191"/>
                  </a:lnTo>
                  <a:cubicBezTo>
                    <a:pt x="15142" y="48774"/>
                    <a:pt x="40311" y="23605"/>
                    <a:pt x="71728" y="10317"/>
                  </a:cubicBezTo>
                  <a:lnTo>
                    <a:pt x="122829" y="0"/>
                  </a:lnTo>
                  <a:lnTo>
                    <a:pt x="899094" y="0"/>
                  </a:lnTo>
                  <a:lnTo>
                    <a:pt x="950195" y="10317"/>
                  </a:lnTo>
                  <a:cubicBezTo>
                    <a:pt x="981612" y="23605"/>
                    <a:pt x="1006781" y="48774"/>
                    <a:pt x="1020069" y="8019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BB1DBC14-BB26-A578-5B55-0B44704DDF3F}"/>
                </a:ext>
              </a:extLst>
            </p:cNvPr>
            <p:cNvGrpSpPr/>
            <p:nvPr/>
          </p:nvGrpSpPr>
          <p:grpSpPr>
            <a:xfrm>
              <a:off x="1491809" y="3933341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7F2D5388-451E-B018-663C-D84F6B45BBFC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60CEBCDD-4927-5B79-EC57-93035DD19C42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A676BE3-9359-86A3-2D46-9F89A7CD3FB8}"/>
              </a:ext>
            </a:extLst>
          </p:cNvPr>
          <p:cNvGrpSpPr/>
          <p:nvPr/>
        </p:nvGrpSpPr>
        <p:grpSpPr>
          <a:xfrm>
            <a:off x="1009061" y="3290844"/>
            <a:ext cx="2057731" cy="779139"/>
            <a:chOff x="1491809" y="3806199"/>
            <a:chExt cx="2743641" cy="1038852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FFB89D2-60EF-EB7B-A9AC-8E8470F47C98}"/>
                </a:ext>
              </a:extLst>
            </p:cNvPr>
            <p:cNvSpPr/>
            <p:nvPr/>
          </p:nvSpPr>
          <p:spPr>
            <a:xfrm>
              <a:off x="2096037" y="3806199"/>
              <a:ext cx="2139413" cy="1038852"/>
            </a:xfrm>
            <a:custGeom>
              <a:avLst/>
              <a:gdLst>
                <a:gd name="connsiteX0" fmla="*/ 131301 w 2139413"/>
                <a:gd name="connsiteY0" fmla="*/ 0 h 1038852"/>
                <a:gd name="connsiteX1" fmla="*/ 2008112 w 2139413"/>
                <a:gd name="connsiteY1" fmla="*/ 0 h 1038852"/>
                <a:gd name="connsiteX2" fmla="*/ 2139413 w 2139413"/>
                <a:gd name="connsiteY2" fmla="*/ 131301 h 1038852"/>
                <a:gd name="connsiteX3" fmla="*/ 2139413 w 2139413"/>
                <a:gd name="connsiteY3" fmla="*/ 907551 h 1038852"/>
                <a:gd name="connsiteX4" fmla="*/ 2008112 w 2139413"/>
                <a:gd name="connsiteY4" fmla="*/ 1038852 h 1038852"/>
                <a:gd name="connsiteX5" fmla="*/ 131301 w 2139413"/>
                <a:gd name="connsiteY5" fmla="*/ 1038852 h 1038852"/>
                <a:gd name="connsiteX6" fmla="*/ 0 w 2139413"/>
                <a:gd name="connsiteY6" fmla="*/ 907551 h 1038852"/>
                <a:gd name="connsiteX7" fmla="*/ 0 w 2139413"/>
                <a:gd name="connsiteY7" fmla="*/ 131301 h 1038852"/>
                <a:gd name="connsiteX8" fmla="*/ 80193 w 2139413"/>
                <a:gd name="connsiteY8" fmla="*/ 10318 h 1038852"/>
                <a:gd name="connsiteX9" fmla="*/ 80193 w 2139413"/>
                <a:gd name="connsiteY9" fmla="*/ 10318 h 1038852"/>
                <a:gd name="connsiteX10" fmla="*/ 38458 w 2139413"/>
                <a:gd name="connsiteY10" fmla="*/ 38457 h 1038852"/>
                <a:gd name="connsiteX11" fmla="*/ 10319 w 2139413"/>
                <a:gd name="connsiteY11" fmla="*/ 80192 h 1038852"/>
                <a:gd name="connsiteX12" fmla="*/ 2 w 2139413"/>
                <a:gd name="connsiteY12" fmla="*/ 131293 h 1038852"/>
                <a:gd name="connsiteX13" fmla="*/ 2 w 2139413"/>
                <a:gd name="connsiteY13" fmla="*/ 907558 h 1038852"/>
                <a:gd name="connsiteX14" fmla="*/ 10319 w 2139413"/>
                <a:gd name="connsiteY14" fmla="*/ 958659 h 1038852"/>
                <a:gd name="connsiteX15" fmla="*/ 80193 w 2139413"/>
                <a:gd name="connsiteY15" fmla="*/ 1028533 h 1038852"/>
                <a:gd name="connsiteX16" fmla="*/ 89377 w 2139413"/>
                <a:gd name="connsiteY16" fmla="*/ 1030387 h 1038852"/>
                <a:gd name="connsiteX17" fmla="*/ 89377 w 2139413"/>
                <a:gd name="connsiteY17" fmla="*/ 8464 h 1038852"/>
                <a:gd name="connsiteX18" fmla="*/ 87376 w 2139413"/>
                <a:gd name="connsiteY18" fmla="*/ 8868 h 103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9413" h="1038852">
                  <a:moveTo>
                    <a:pt x="131301" y="0"/>
                  </a:moveTo>
                  <a:lnTo>
                    <a:pt x="2008112" y="0"/>
                  </a:lnTo>
                  <a:cubicBezTo>
                    <a:pt x="2080628" y="0"/>
                    <a:pt x="2139413" y="58785"/>
                    <a:pt x="2139413" y="131301"/>
                  </a:cubicBezTo>
                  <a:lnTo>
                    <a:pt x="2139413" y="907551"/>
                  </a:lnTo>
                  <a:cubicBezTo>
                    <a:pt x="2139413" y="980067"/>
                    <a:pt x="2080628" y="1038852"/>
                    <a:pt x="2008112" y="1038852"/>
                  </a:cubicBezTo>
                  <a:lnTo>
                    <a:pt x="131301" y="1038852"/>
                  </a:lnTo>
                  <a:cubicBezTo>
                    <a:pt x="58785" y="1038852"/>
                    <a:pt x="0" y="980067"/>
                    <a:pt x="0" y="907551"/>
                  </a:cubicBezTo>
                  <a:lnTo>
                    <a:pt x="0" y="131301"/>
                  </a:lnTo>
                  <a:cubicBezTo>
                    <a:pt x="0" y="76914"/>
                    <a:pt x="33067" y="30251"/>
                    <a:pt x="80193" y="10318"/>
                  </a:cubicBezTo>
                  <a:lnTo>
                    <a:pt x="80193" y="10318"/>
                  </a:lnTo>
                  <a:lnTo>
                    <a:pt x="38458" y="38457"/>
                  </a:lnTo>
                  <a:cubicBezTo>
                    <a:pt x="26577" y="50337"/>
                    <a:pt x="16963" y="64484"/>
                    <a:pt x="10319" y="80192"/>
                  </a:cubicBezTo>
                  <a:lnTo>
                    <a:pt x="2" y="131293"/>
                  </a:lnTo>
                  <a:lnTo>
                    <a:pt x="2" y="907558"/>
                  </a:lnTo>
                  <a:lnTo>
                    <a:pt x="10319" y="958659"/>
                  </a:lnTo>
                  <a:cubicBezTo>
                    <a:pt x="23607" y="990076"/>
                    <a:pt x="48776" y="1015245"/>
                    <a:pt x="80193" y="1028533"/>
                  </a:cubicBezTo>
                  <a:lnTo>
                    <a:pt x="89377" y="1030387"/>
                  </a:lnTo>
                  <a:lnTo>
                    <a:pt x="89377" y="8464"/>
                  </a:lnTo>
                  <a:lnTo>
                    <a:pt x="87376" y="88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C89DAD1-FC4F-4885-07A1-578AB65E3A30}"/>
                </a:ext>
              </a:extLst>
            </p:cNvPr>
            <p:cNvSpPr/>
            <p:nvPr/>
          </p:nvSpPr>
          <p:spPr>
            <a:xfrm rot="16200000">
              <a:off x="1629765" y="4280938"/>
              <a:ext cx="1021923" cy="89375"/>
            </a:xfrm>
            <a:custGeom>
              <a:avLst/>
              <a:gdLst>
                <a:gd name="connsiteX0" fmla="*/ 1021923 w 1021923"/>
                <a:gd name="connsiteY0" fmla="*/ 89375 h 89375"/>
                <a:gd name="connsiteX1" fmla="*/ 0 w 1021923"/>
                <a:gd name="connsiteY1" fmla="*/ 89375 h 89375"/>
                <a:gd name="connsiteX2" fmla="*/ 1854 w 1021923"/>
                <a:gd name="connsiteY2" fmla="*/ 80191 h 89375"/>
                <a:gd name="connsiteX3" fmla="*/ 71728 w 1021923"/>
                <a:gd name="connsiteY3" fmla="*/ 10317 h 89375"/>
                <a:gd name="connsiteX4" fmla="*/ 122829 w 1021923"/>
                <a:gd name="connsiteY4" fmla="*/ 0 h 89375"/>
                <a:gd name="connsiteX5" fmla="*/ 899094 w 1021923"/>
                <a:gd name="connsiteY5" fmla="*/ 0 h 89375"/>
                <a:gd name="connsiteX6" fmla="*/ 950195 w 1021923"/>
                <a:gd name="connsiteY6" fmla="*/ 10317 h 89375"/>
                <a:gd name="connsiteX7" fmla="*/ 1020069 w 1021923"/>
                <a:gd name="connsiteY7" fmla="*/ 80191 h 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1923" h="89375">
                  <a:moveTo>
                    <a:pt x="1021923" y="89375"/>
                  </a:moveTo>
                  <a:lnTo>
                    <a:pt x="0" y="89375"/>
                  </a:lnTo>
                  <a:lnTo>
                    <a:pt x="1854" y="80191"/>
                  </a:lnTo>
                  <a:cubicBezTo>
                    <a:pt x="15142" y="48774"/>
                    <a:pt x="40311" y="23605"/>
                    <a:pt x="71728" y="10317"/>
                  </a:cubicBezTo>
                  <a:lnTo>
                    <a:pt x="122829" y="0"/>
                  </a:lnTo>
                  <a:lnTo>
                    <a:pt x="899094" y="0"/>
                  </a:lnTo>
                  <a:lnTo>
                    <a:pt x="950195" y="10317"/>
                  </a:lnTo>
                  <a:cubicBezTo>
                    <a:pt x="981612" y="23605"/>
                    <a:pt x="1006781" y="48774"/>
                    <a:pt x="1020069" y="8019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1A7D95E-195B-18FE-5A71-E16CDDF24786}"/>
                </a:ext>
              </a:extLst>
            </p:cNvPr>
            <p:cNvGrpSpPr/>
            <p:nvPr/>
          </p:nvGrpSpPr>
          <p:grpSpPr>
            <a:xfrm>
              <a:off x="1491809" y="3933341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A0C4337-9225-F3A2-2FC7-418D36B9A271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B69FF5DD-2C83-682B-0805-AE73AE3F5F64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cxnSp>
        <p:nvCxnSpPr>
          <p:cNvPr id="104" name="Connector: Elbow 103">
            <a:extLst>
              <a:ext uri="{FF2B5EF4-FFF2-40B4-BE49-F238E27FC236}">
                <a16:creationId xmlns:a16="http://schemas.microsoft.com/office/drawing/2014/main" id="{DC225A48-D2A9-55D2-8F15-7458BE26FA87}"/>
              </a:ext>
            </a:extLst>
          </p:cNvPr>
          <p:cNvCxnSpPr>
            <a:cxnSpLocks/>
            <a:stCxn id="99" idx="1"/>
            <a:endCxn id="93" idx="2"/>
          </p:cNvCxnSpPr>
          <p:nvPr/>
        </p:nvCxnSpPr>
        <p:spPr>
          <a:xfrm rot="10800000" flipH="1" flipV="1">
            <a:off x="810693" y="2327467"/>
            <a:ext cx="198368" cy="2313158"/>
          </a:xfrm>
          <a:prstGeom prst="bentConnector3">
            <a:avLst>
              <a:gd name="adj1" fmla="val -11524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2604EE36-CBB7-89E2-AAD9-B255E2A36BC7}"/>
              </a:ext>
            </a:extLst>
          </p:cNvPr>
          <p:cNvGrpSpPr/>
          <p:nvPr/>
        </p:nvGrpSpPr>
        <p:grpSpPr>
          <a:xfrm>
            <a:off x="3873777" y="4251054"/>
            <a:ext cx="2057731" cy="779139"/>
            <a:chOff x="1491809" y="3806199"/>
            <a:chExt cx="2743641" cy="1038852"/>
          </a:xfrm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05294A2F-439C-2E1C-2EE5-14C6D794AC43}"/>
                </a:ext>
              </a:extLst>
            </p:cNvPr>
            <p:cNvSpPr/>
            <p:nvPr/>
          </p:nvSpPr>
          <p:spPr>
            <a:xfrm>
              <a:off x="2096037" y="3806199"/>
              <a:ext cx="2139413" cy="1038852"/>
            </a:xfrm>
            <a:custGeom>
              <a:avLst/>
              <a:gdLst>
                <a:gd name="connsiteX0" fmla="*/ 131301 w 2139413"/>
                <a:gd name="connsiteY0" fmla="*/ 0 h 1038852"/>
                <a:gd name="connsiteX1" fmla="*/ 2008112 w 2139413"/>
                <a:gd name="connsiteY1" fmla="*/ 0 h 1038852"/>
                <a:gd name="connsiteX2" fmla="*/ 2139413 w 2139413"/>
                <a:gd name="connsiteY2" fmla="*/ 131301 h 1038852"/>
                <a:gd name="connsiteX3" fmla="*/ 2139413 w 2139413"/>
                <a:gd name="connsiteY3" fmla="*/ 907551 h 1038852"/>
                <a:gd name="connsiteX4" fmla="*/ 2008112 w 2139413"/>
                <a:gd name="connsiteY4" fmla="*/ 1038852 h 1038852"/>
                <a:gd name="connsiteX5" fmla="*/ 131301 w 2139413"/>
                <a:gd name="connsiteY5" fmla="*/ 1038852 h 1038852"/>
                <a:gd name="connsiteX6" fmla="*/ 0 w 2139413"/>
                <a:gd name="connsiteY6" fmla="*/ 907551 h 1038852"/>
                <a:gd name="connsiteX7" fmla="*/ 0 w 2139413"/>
                <a:gd name="connsiteY7" fmla="*/ 131301 h 1038852"/>
                <a:gd name="connsiteX8" fmla="*/ 80193 w 2139413"/>
                <a:gd name="connsiteY8" fmla="*/ 10318 h 1038852"/>
                <a:gd name="connsiteX9" fmla="*/ 80193 w 2139413"/>
                <a:gd name="connsiteY9" fmla="*/ 10318 h 1038852"/>
                <a:gd name="connsiteX10" fmla="*/ 38458 w 2139413"/>
                <a:gd name="connsiteY10" fmla="*/ 38457 h 1038852"/>
                <a:gd name="connsiteX11" fmla="*/ 10319 w 2139413"/>
                <a:gd name="connsiteY11" fmla="*/ 80192 h 1038852"/>
                <a:gd name="connsiteX12" fmla="*/ 2 w 2139413"/>
                <a:gd name="connsiteY12" fmla="*/ 131293 h 1038852"/>
                <a:gd name="connsiteX13" fmla="*/ 2 w 2139413"/>
                <a:gd name="connsiteY13" fmla="*/ 907558 h 1038852"/>
                <a:gd name="connsiteX14" fmla="*/ 10319 w 2139413"/>
                <a:gd name="connsiteY14" fmla="*/ 958659 h 1038852"/>
                <a:gd name="connsiteX15" fmla="*/ 80193 w 2139413"/>
                <a:gd name="connsiteY15" fmla="*/ 1028533 h 1038852"/>
                <a:gd name="connsiteX16" fmla="*/ 89377 w 2139413"/>
                <a:gd name="connsiteY16" fmla="*/ 1030387 h 1038852"/>
                <a:gd name="connsiteX17" fmla="*/ 89377 w 2139413"/>
                <a:gd name="connsiteY17" fmla="*/ 8464 h 1038852"/>
                <a:gd name="connsiteX18" fmla="*/ 87376 w 2139413"/>
                <a:gd name="connsiteY18" fmla="*/ 8868 h 103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9413" h="1038852">
                  <a:moveTo>
                    <a:pt x="131301" y="0"/>
                  </a:moveTo>
                  <a:lnTo>
                    <a:pt x="2008112" y="0"/>
                  </a:lnTo>
                  <a:cubicBezTo>
                    <a:pt x="2080628" y="0"/>
                    <a:pt x="2139413" y="58785"/>
                    <a:pt x="2139413" y="131301"/>
                  </a:cubicBezTo>
                  <a:lnTo>
                    <a:pt x="2139413" y="907551"/>
                  </a:lnTo>
                  <a:cubicBezTo>
                    <a:pt x="2139413" y="980067"/>
                    <a:pt x="2080628" y="1038852"/>
                    <a:pt x="2008112" y="1038852"/>
                  </a:cubicBezTo>
                  <a:lnTo>
                    <a:pt x="131301" y="1038852"/>
                  </a:lnTo>
                  <a:cubicBezTo>
                    <a:pt x="58785" y="1038852"/>
                    <a:pt x="0" y="980067"/>
                    <a:pt x="0" y="907551"/>
                  </a:cubicBezTo>
                  <a:lnTo>
                    <a:pt x="0" y="131301"/>
                  </a:lnTo>
                  <a:cubicBezTo>
                    <a:pt x="0" y="76914"/>
                    <a:pt x="33067" y="30251"/>
                    <a:pt x="80193" y="10318"/>
                  </a:cubicBezTo>
                  <a:lnTo>
                    <a:pt x="80193" y="10318"/>
                  </a:lnTo>
                  <a:lnTo>
                    <a:pt x="38458" y="38457"/>
                  </a:lnTo>
                  <a:cubicBezTo>
                    <a:pt x="26577" y="50337"/>
                    <a:pt x="16963" y="64484"/>
                    <a:pt x="10319" y="80192"/>
                  </a:cubicBezTo>
                  <a:lnTo>
                    <a:pt x="2" y="131293"/>
                  </a:lnTo>
                  <a:lnTo>
                    <a:pt x="2" y="907558"/>
                  </a:lnTo>
                  <a:lnTo>
                    <a:pt x="10319" y="958659"/>
                  </a:lnTo>
                  <a:cubicBezTo>
                    <a:pt x="23607" y="990076"/>
                    <a:pt x="48776" y="1015245"/>
                    <a:pt x="80193" y="1028533"/>
                  </a:cubicBezTo>
                  <a:lnTo>
                    <a:pt x="89377" y="1030387"/>
                  </a:lnTo>
                  <a:lnTo>
                    <a:pt x="89377" y="8464"/>
                  </a:lnTo>
                  <a:lnTo>
                    <a:pt x="87376" y="88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49182ED3-428F-DA53-4B88-9B8A3A84E509}"/>
                </a:ext>
              </a:extLst>
            </p:cNvPr>
            <p:cNvSpPr/>
            <p:nvPr/>
          </p:nvSpPr>
          <p:spPr>
            <a:xfrm rot="16200000">
              <a:off x="1629765" y="4280938"/>
              <a:ext cx="1021923" cy="89375"/>
            </a:xfrm>
            <a:custGeom>
              <a:avLst/>
              <a:gdLst>
                <a:gd name="connsiteX0" fmla="*/ 1021923 w 1021923"/>
                <a:gd name="connsiteY0" fmla="*/ 89375 h 89375"/>
                <a:gd name="connsiteX1" fmla="*/ 0 w 1021923"/>
                <a:gd name="connsiteY1" fmla="*/ 89375 h 89375"/>
                <a:gd name="connsiteX2" fmla="*/ 1854 w 1021923"/>
                <a:gd name="connsiteY2" fmla="*/ 80191 h 89375"/>
                <a:gd name="connsiteX3" fmla="*/ 71728 w 1021923"/>
                <a:gd name="connsiteY3" fmla="*/ 10317 h 89375"/>
                <a:gd name="connsiteX4" fmla="*/ 122829 w 1021923"/>
                <a:gd name="connsiteY4" fmla="*/ 0 h 89375"/>
                <a:gd name="connsiteX5" fmla="*/ 899094 w 1021923"/>
                <a:gd name="connsiteY5" fmla="*/ 0 h 89375"/>
                <a:gd name="connsiteX6" fmla="*/ 950195 w 1021923"/>
                <a:gd name="connsiteY6" fmla="*/ 10317 h 89375"/>
                <a:gd name="connsiteX7" fmla="*/ 1020069 w 1021923"/>
                <a:gd name="connsiteY7" fmla="*/ 80191 h 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1923" h="89375">
                  <a:moveTo>
                    <a:pt x="1021923" y="89375"/>
                  </a:moveTo>
                  <a:lnTo>
                    <a:pt x="0" y="89375"/>
                  </a:lnTo>
                  <a:lnTo>
                    <a:pt x="1854" y="80191"/>
                  </a:lnTo>
                  <a:cubicBezTo>
                    <a:pt x="15142" y="48774"/>
                    <a:pt x="40311" y="23605"/>
                    <a:pt x="71728" y="10317"/>
                  </a:cubicBezTo>
                  <a:lnTo>
                    <a:pt x="122829" y="0"/>
                  </a:lnTo>
                  <a:lnTo>
                    <a:pt x="899094" y="0"/>
                  </a:lnTo>
                  <a:lnTo>
                    <a:pt x="950195" y="10317"/>
                  </a:lnTo>
                  <a:cubicBezTo>
                    <a:pt x="981612" y="23605"/>
                    <a:pt x="1006781" y="48774"/>
                    <a:pt x="1020069" y="8019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B78E3C09-4A11-2027-8C9A-15E6485E1B71}"/>
                </a:ext>
              </a:extLst>
            </p:cNvPr>
            <p:cNvGrpSpPr/>
            <p:nvPr/>
          </p:nvGrpSpPr>
          <p:grpSpPr>
            <a:xfrm>
              <a:off x="1491809" y="3933341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A3ABB2C4-DE77-3F30-139A-FB00975A726A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527D45B3-DE16-54B2-7540-78B8C01D63F9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5CD7100C-4790-4F02-63F4-146AC1194660}"/>
              </a:ext>
            </a:extLst>
          </p:cNvPr>
          <p:cNvGrpSpPr/>
          <p:nvPr/>
        </p:nvGrpSpPr>
        <p:grpSpPr>
          <a:xfrm>
            <a:off x="3873777" y="3290844"/>
            <a:ext cx="2057731" cy="779139"/>
            <a:chOff x="1491809" y="3806199"/>
            <a:chExt cx="2743641" cy="1038852"/>
          </a:xfrm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5531D5D2-2CE1-0B84-AD7E-EDADDD8FC4F3}"/>
                </a:ext>
              </a:extLst>
            </p:cNvPr>
            <p:cNvSpPr/>
            <p:nvPr/>
          </p:nvSpPr>
          <p:spPr>
            <a:xfrm>
              <a:off x="2096037" y="3806199"/>
              <a:ext cx="2139413" cy="1038852"/>
            </a:xfrm>
            <a:custGeom>
              <a:avLst/>
              <a:gdLst>
                <a:gd name="connsiteX0" fmla="*/ 131301 w 2139413"/>
                <a:gd name="connsiteY0" fmla="*/ 0 h 1038852"/>
                <a:gd name="connsiteX1" fmla="*/ 2008112 w 2139413"/>
                <a:gd name="connsiteY1" fmla="*/ 0 h 1038852"/>
                <a:gd name="connsiteX2" fmla="*/ 2139413 w 2139413"/>
                <a:gd name="connsiteY2" fmla="*/ 131301 h 1038852"/>
                <a:gd name="connsiteX3" fmla="*/ 2139413 w 2139413"/>
                <a:gd name="connsiteY3" fmla="*/ 907551 h 1038852"/>
                <a:gd name="connsiteX4" fmla="*/ 2008112 w 2139413"/>
                <a:gd name="connsiteY4" fmla="*/ 1038852 h 1038852"/>
                <a:gd name="connsiteX5" fmla="*/ 131301 w 2139413"/>
                <a:gd name="connsiteY5" fmla="*/ 1038852 h 1038852"/>
                <a:gd name="connsiteX6" fmla="*/ 0 w 2139413"/>
                <a:gd name="connsiteY6" fmla="*/ 907551 h 1038852"/>
                <a:gd name="connsiteX7" fmla="*/ 0 w 2139413"/>
                <a:gd name="connsiteY7" fmla="*/ 131301 h 1038852"/>
                <a:gd name="connsiteX8" fmla="*/ 80193 w 2139413"/>
                <a:gd name="connsiteY8" fmla="*/ 10318 h 1038852"/>
                <a:gd name="connsiteX9" fmla="*/ 80193 w 2139413"/>
                <a:gd name="connsiteY9" fmla="*/ 10318 h 1038852"/>
                <a:gd name="connsiteX10" fmla="*/ 38458 w 2139413"/>
                <a:gd name="connsiteY10" fmla="*/ 38457 h 1038852"/>
                <a:gd name="connsiteX11" fmla="*/ 10319 w 2139413"/>
                <a:gd name="connsiteY11" fmla="*/ 80192 h 1038852"/>
                <a:gd name="connsiteX12" fmla="*/ 2 w 2139413"/>
                <a:gd name="connsiteY12" fmla="*/ 131293 h 1038852"/>
                <a:gd name="connsiteX13" fmla="*/ 2 w 2139413"/>
                <a:gd name="connsiteY13" fmla="*/ 907558 h 1038852"/>
                <a:gd name="connsiteX14" fmla="*/ 10319 w 2139413"/>
                <a:gd name="connsiteY14" fmla="*/ 958659 h 1038852"/>
                <a:gd name="connsiteX15" fmla="*/ 80193 w 2139413"/>
                <a:gd name="connsiteY15" fmla="*/ 1028533 h 1038852"/>
                <a:gd name="connsiteX16" fmla="*/ 89377 w 2139413"/>
                <a:gd name="connsiteY16" fmla="*/ 1030387 h 1038852"/>
                <a:gd name="connsiteX17" fmla="*/ 89377 w 2139413"/>
                <a:gd name="connsiteY17" fmla="*/ 8464 h 1038852"/>
                <a:gd name="connsiteX18" fmla="*/ 87376 w 2139413"/>
                <a:gd name="connsiteY18" fmla="*/ 8868 h 103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9413" h="1038852">
                  <a:moveTo>
                    <a:pt x="131301" y="0"/>
                  </a:moveTo>
                  <a:lnTo>
                    <a:pt x="2008112" y="0"/>
                  </a:lnTo>
                  <a:cubicBezTo>
                    <a:pt x="2080628" y="0"/>
                    <a:pt x="2139413" y="58785"/>
                    <a:pt x="2139413" y="131301"/>
                  </a:cubicBezTo>
                  <a:lnTo>
                    <a:pt x="2139413" y="907551"/>
                  </a:lnTo>
                  <a:cubicBezTo>
                    <a:pt x="2139413" y="980067"/>
                    <a:pt x="2080628" y="1038852"/>
                    <a:pt x="2008112" y="1038852"/>
                  </a:cubicBezTo>
                  <a:lnTo>
                    <a:pt x="131301" y="1038852"/>
                  </a:lnTo>
                  <a:cubicBezTo>
                    <a:pt x="58785" y="1038852"/>
                    <a:pt x="0" y="980067"/>
                    <a:pt x="0" y="907551"/>
                  </a:cubicBezTo>
                  <a:lnTo>
                    <a:pt x="0" y="131301"/>
                  </a:lnTo>
                  <a:cubicBezTo>
                    <a:pt x="0" y="76914"/>
                    <a:pt x="33067" y="30251"/>
                    <a:pt x="80193" y="10318"/>
                  </a:cubicBezTo>
                  <a:lnTo>
                    <a:pt x="80193" y="10318"/>
                  </a:lnTo>
                  <a:lnTo>
                    <a:pt x="38458" y="38457"/>
                  </a:lnTo>
                  <a:cubicBezTo>
                    <a:pt x="26577" y="50337"/>
                    <a:pt x="16963" y="64484"/>
                    <a:pt x="10319" y="80192"/>
                  </a:cubicBezTo>
                  <a:lnTo>
                    <a:pt x="2" y="131293"/>
                  </a:lnTo>
                  <a:lnTo>
                    <a:pt x="2" y="907558"/>
                  </a:lnTo>
                  <a:lnTo>
                    <a:pt x="10319" y="958659"/>
                  </a:lnTo>
                  <a:cubicBezTo>
                    <a:pt x="23607" y="990076"/>
                    <a:pt x="48776" y="1015245"/>
                    <a:pt x="80193" y="1028533"/>
                  </a:cubicBezTo>
                  <a:lnTo>
                    <a:pt x="89377" y="1030387"/>
                  </a:lnTo>
                  <a:lnTo>
                    <a:pt x="89377" y="8464"/>
                  </a:lnTo>
                  <a:lnTo>
                    <a:pt x="87376" y="88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3D0EF0E6-87B7-36A1-8F7F-9B498A8BF84A}"/>
                </a:ext>
              </a:extLst>
            </p:cNvPr>
            <p:cNvSpPr/>
            <p:nvPr/>
          </p:nvSpPr>
          <p:spPr>
            <a:xfrm rot="16200000">
              <a:off x="1629765" y="4280938"/>
              <a:ext cx="1021923" cy="89375"/>
            </a:xfrm>
            <a:custGeom>
              <a:avLst/>
              <a:gdLst>
                <a:gd name="connsiteX0" fmla="*/ 1021923 w 1021923"/>
                <a:gd name="connsiteY0" fmla="*/ 89375 h 89375"/>
                <a:gd name="connsiteX1" fmla="*/ 0 w 1021923"/>
                <a:gd name="connsiteY1" fmla="*/ 89375 h 89375"/>
                <a:gd name="connsiteX2" fmla="*/ 1854 w 1021923"/>
                <a:gd name="connsiteY2" fmla="*/ 80191 h 89375"/>
                <a:gd name="connsiteX3" fmla="*/ 71728 w 1021923"/>
                <a:gd name="connsiteY3" fmla="*/ 10317 h 89375"/>
                <a:gd name="connsiteX4" fmla="*/ 122829 w 1021923"/>
                <a:gd name="connsiteY4" fmla="*/ 0 h 89375"/>
                <a:gd name="connsiteX5" fmla="*/ 899094 w 1021923"/>
                <a:gd name="connsiteY5" fmla="*/ 0 h 89375"/>
                <a:gd name="connsiteX6" fmla="*/ 950195 w 1021923"/>
                <a:gd name="connsiteY6" fmla="*/ 10317 h 89375"/>
                <a:gd name="connsiteX7" fmla="*/ 1020069 w 1021923"/>
                <a:gd name="connsiteY7" fmla="*/ 80191 h 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1923" h="89375">
                  <a:moveTo>
                    <a:pt x="1021923" y="89375"/>
                  </a:moveTo>
                  <a:lnTo>
                    <a:pt x="0" y="89375"/>
                  </a:lnTo>
                  <a:lnTo>
                    <a:pt x="1854" y="80191"/>
                  </a:lnTo>
                  <a:cubicBezTo>
                    <a:pt x="15142" y="48774"/>
                    <a:pt x="40311" y="23605"/>
                    <a:pt x="71728" y="10317"/>
                  </a:cubicBezTo>
                  <a:lnTo>
                    <a:pt x="122829" y="0"/>
                  </a:lnTo>
                  <a:lnTo>
                    <a:pt x="899094" y="0"/>
                  </a:lnTo>
                  <a:lnTo>
                    <a:pt x="950195" y="10317"/>
                  </a:lnTo>
                  <a:cubicBezTo>
                    <a:pt x="981612" y="23605"/>
                    <a:pt x="1006781" y="48774"/>
                    <a:pt x="1020069" y="8019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1551BEC4-7085-71C6-79EF-B2250181685F}"/>
                </a:ext>
              </a:extLst>
            </p:cNvPr>
            <p:cNvGrpSpPr/>
            <p:nvPr/>
          </p:nvGrpSpPr>
          <p:grpSpPr>
            <a:xfrm>
              <a:off x="1491809" y="3933341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79B9DEB1-7339-DA1B-76FC-33050EA81DE7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F4E7E2C9-5F20-59B4-8177-8E05CE03194C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</p:grpSp>
      <p:cxnSp>
        <p:nvCxnSpPr>
          <p:cNvPr id="136" name="Connector: Elbow 135">
            <a:extLst>
              <a:ext uri="{FF2B5EF4-FFF2-40B4-BE49-F238E27FC236}">
                <a16:creationId xmlns:a16="http://schemas.microsoft.com/office/drawing/2014/main" id="{E3932C77-58AE-04A9-7841-FC3D6B3247A4}"/>
              </a:ext>
            </a:extLst>
          </p:cNvPr>
          <p:cNvCxnSpPr>
            <a:cxnSpLocks/>
            <a:stCxn id="102" idx="1"/>
            <a:endCxn id="116" idx="2"/>
          </p:cNvCxnSpPr>
          <p:nvPr/>
        </p:nvCxnSpPr>
        <p:spPr>
          <a:xfrm rot="10800000" flipH="1" flipV="1">
            <a:off x="3675407" y="2327467"/>
            <a:ext cx="198369" cy="1352948"/>
          </a:xfrm>
          <a:prstGeom prst="bentConnector3">
            <a:avLst>
              <a:gd name="adj1" fmla="val -11524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or: Elbow 138">
            <a:extLst>
              <a:ext uri="{FF2B5EF4-FFF2-40B4-BE49-F238E27FC236}">
                <a16:creationId xmlns:a16="http://schemas.microsoft.com/office/drawing/2014/main" id="{C3948486-FDB2-D16F-E923-D877ED4CB1ED}"/>
              </a:ext>
            </a:extLst>
          </p:cNvPr>
          <p:cNvCxnSpPr>
            <a:cxnSpLocks/>
            <a:stCxn id="102" idx="1"/>
            <a:endCxn id="121" idx="2"/>
          </p:cNvCxnSpPr>
          <p:nvPr/>
        </p:nvCxnSpPr>
        <p:spPr>
          <a:xfrm rot="10800000" flipH="1" flipV="1">
            <a:off x="3675407" y="2327467"/>
            <a:ext cx="198369" cy="2313158"/>
          </a:xfrm>
          <a:prstGeom prst="bentConnector3">
            <a:avLst>
              <a:gd name="adj1" fmla="val -11524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or: Elbow 141">
            <a:extLst>
              <a:ext uri="{FF2B5EF4-FFF2-40B4-BE49-F238E27FC236}">
                <a16:creationId xmlns:a16="http://schemas.microsoft.com/office/drawing/2014/main" id="{289F95C1-51C9-292F-3C88-E7F232F2807F}"/>
              </a:ext>
            </a:extLst>
          </p:cNvPr>
          <p:cNvCxnSpPr>
            <a:cxnSpLocks/>
            <a:stCxn id="103" idx="1"/>
            <a:endCxn id="129" idx="2"/>
          </p:cNvCxnSpPr>
          <p:nvPr/>
        </p:nvCxnSpPr>
        <p:spPr>
          <a:xfrm rot="10800000" flipH="1" flipV="1">
            <a:off x="6540122" y="2327467"/>
            <a:ext cx="198369" cy="1352948"/>
          </a:xfrm>
          <a:prstGeom prst="bentConnector3">
            <a:avLst>
              <a:gd name="adj1" fmla="val -11524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: Elbow 144">
            <a:extLst>
              <a:ext uri="{FF2B5EF4-FFF2-40B4-BE49-F238E27FC236}">
                <a16:creationId xmlns:a16="http://schemas.microsoft.com/office/drawing/2014/main" id="{5294816C-2D4C-D331-09A2-9070F377F2E0}"/>
              </a:ext>
            </a:extLst>
          </p:cNvPr>
          <p:cNvCxnSpPr>
            <a:cxnSpLocks/>
            <a:stCxn id="103" idx="1"/>
            <a:endCxn id="135" idx="2"/>
          </p:cNvCxnSpPr>
          <p:nvPr/>
        </p:nvCxnSpPr>
        <p:spPr>
          <a:xfrm rot="10800000" flipH="1" flipV="1">
            <a:off x="6540123" y="2327467"/>
            <a:ext cx="240400" cy="2313158"/>
          </a:xfrm>
          <a:prstGeom prst="bentConnector3">
            <a:avLst>
              <a:gd name="adj1" fmla="val -95092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0DD7AE61-AE31-BF6C-8B4E-803E6D434D77}"/>
              </a:ext>
            </a:extLst>
          </p:cNvPr>
          <p:cNvGrpSpPr/>
          <p:nvPr/>
        </p:nvGrpSpPr>
        <p:grpSpPr>
          <a:xfrm>
            <a:off x="1009061" y="5211264"/>
            <a:ext cx="2057731" cy="779139"/>
            <a:chOff x="1491809" y="3806199"/>
            <a:chExt cx="2743641" cy="103885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CC7A274-1C04-480B-C7C4-FEEE54FFE4AF}"/>
                </a:ext>
              </a:extLst>
            </p:cNvPr>
            <p:cNvSpPr/>
            <p:nvPr/>
          </p:nvSpPr>
          <p:spPr>
            <a:xfrm>
              <a:off x="2096037" y="3806199"/>
              <a:ext cx="2139413" cy="1038852"/>
            </a:xfrm>
            <a:custGeom>
              <a:avLst/>
              <a:gdLst>
                <a:gd name="connsiteX0" fmla="*/ 131301 w 2139413"/>
                <a:gd name="connsiteY0" fmla="*/ 0 h 1038852"/>
                <a:gd name="connsiteX1" fmla="*/ 2008112 w 2139413"/>
                <a:gd name="connsiteY1" fmla="*/ 0 h 1038852"/>
                <a:gd name="connsiteX2" fmla="*/ 2139413 w 2139413"/>
                <a:gd name="connsiteY2" fmla="*/ 131301 h 1038852"/>
                <a:gd name="connsiteX3" fmla="*/ 2139413 w 2139413"/>
                <a:gd name="connsiteY3" fmla="*/ 907551 h 1038852"/>
                <a:gd name="connsiteX4" fmla="*/ 2008112 w 2139413"/>
                <a:gd name="connsiteY4" fmla="*/ 1038852 h 1038852"/>
                <a:gd name="connsiteX5" fmla="*/ 131301 w 2139413"/>
                <a:gd name="connsiteY5" fmla="*/ 1038852 h 1038852"/>
                <a:gd name="connsiteX6" fmla="*/ 0 w 2139413"/>
                <a:gd name="connsiteY6" fmla="*/ 907551 h 1038852"/>
                <a:gd name="connsiteX7" fmla="*/ 0 w 2139413"/>
                <a:gd name="connsiteY7" fmla="*/ 131301 h 1038852"/>
                <a:gd name="connsiteX8" fmla="*/ 80193 w 2139413"/>
                <a:gd name="connsiteY8" fmla="*/ 10318 h 1038852"/>
                <a:gd name="connsiteX9" fmla="*/ 80193 w 2139413"/>
                <a:gd name="connsiteY9" fmla="*/ 10318 h 1038852"/>
                <a:gd name="connsiteX10" fmla="*/ 38458 w 2139413"/>
                <a:gd name="connsiteY10" fmla="*/ 38457 h 1038852"/>
                <a:gd name="connsiteX11" fmla="*/ 10319 w 2139413"/>
                <a:gd name="connsiteY11" fmla="*/ 80192 h 1038852"/>
                <a:gd name="connsiteX12" fmla="*/ 2 w 2139413"/>
                <a:gd name="connsiteY12" fmla="*/ 131293 h 1038852"/>
                <a:gd name="connsiteX13" fmla="*/ 2 w 2139413"/>
                <a:gd name="connsiteY13" fmla="*/ 907558 h 1038852"/>
                <a:gd name="connsiteX14" fmla="*/ 10319 w 2139413"/>
                <a:gd name="connsiteY14" fmla="*/ 958659 h 1038852"/>
                <a:gd name="connsiteX15" fmla="*/ 80193 w 2139413"/>
                <a:gd name="connsiteY15" fmla="*/ 1028533 h 1038852"/>
                <a:gd name="connsiteX16" fmla="*/ 89377 w 2139413"/>
                <a:gd name="connsiteY16" fmla="*/ 1030387 h 1038852"/>
                <a:gd name="connsiteX17" fmla="*/ 89377 w 2139413"/>
                <a:gd name="connsiteY17" fmla="*/ 8464 h 1038852"/>
                <a:gd name="connsiteX18" fmla="*/ 87376 w 2139413"/>
                <a:gd name="connsiteY18" fmla="*/ 8868 h 103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9413" h="1038852">
                  <a:moveTo>
                    <a:pt x="131301" y="0"/>
                  </a:moveTo>
                  <a:lnTo>
                    <a:pt x="2008112" y="0"/>
                  </a:lnTo>
                  <a:cubicBezTo>
                    <a:pt x="2080628" y="0"/>
                    <a:pt x="2139413" y="58785"/>
                    <a:pt x="2139413" y="131301"/>
                  </a:cubicBezTo>
                  <a:lnTo>
                    <a:pt x="2139413" y="907551"/>
                  </a:lnTo>
                  <a:cubicBezTo>
                    <a:pt x="2139413" y="980067"/>
                    <a:pt x="2080628" y="1038852"/>
                    <a:pt x="2008112" y="1038852"/>
                  </a:cubicBezTo>
                  <a:lnTo>
                    <a:pt x="131301" y="1038852"/>
                  </a:lnTo>
                  <a:cubicBezTo>
                    <a:pt x="58785" y="1038852"/>
                    <a:pt x="0" y="980067"/>
                    <a:pt x="0" y="907551"/>
                  </a:cubicBezTo>
                  <a:lnTo>
                    <a:pt x="0" y="131301"/>
                  </a:lnTo>
                  <a:cubicBezTo>
                    <a:pt x="0" y="76914"/>
                    <a:pt x="33067" y="30251"/>
                    <a:pt x="80193" y="10318"/>
                  </a:cubicBezTo>
                  <a:lnTo>
                    <a:pt x="80193" y="10318"/>
                  </a:lnTo>
                  <a:lnTo>
                    <a:pt x="38458" y="38457"/>
                  </a:lnTo>
                  <a:cubicBezTo>
                    <a:pt x="26577" y="50337"/>
                    <a:pt x="16963" y="64484"/>
                    <a:pt x="10319" y="80192"/>
                  </a:cubicBezTo>
                  <a:lnTo>
                    <a:pt x="2" y="131293"/>
                  </a:lnTo>
                  <a:lnTo>
                    <a:pt x="2" y="907558"/>
                  </a:lnTo>
                  <a:lnTo>
                    <a:pt x="10319" y="958659"/>
                  </a:lnTo>
                  <a:cubicBezTo>
                    <a:pt x="23607" y="990076"/>
                    <a:pt x="48776" y="1015245"/>
                    <a:pt x="80193" y="1028533"/>
                  </a:cubicBezTo>
                  <a:lnTo>
                    <a:pt x="89377" y="1030387"/>
                  </a:lnTo>
                  <a:lnTo>
                    <a:pt x="89377" y="8464"/>
                  </a:lnTo>
                  <a:lnTo>
                    <a:pt x="87376" y="88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F4EA3C7-E479-C1AA-FC79-5E85A57FE72C}"/>
                </a:ext>
              </a:extLst>
            </p:cNvPr>
            <p:cNvSpPr/>
            <p:nvPr/>
          </p:nvSpPr>
          <p:spPr>
            <a:xfrm rot="16200000">
              <a:off x="1629765" y="4280938"/>
              <a:ext cx="1021923" cy="89375"/>
            </a:xfrm>
            <a:custGeom>
              <a:avLst/>
              <a:gdLst>
                <a:gd name="connsiteX0" fmla="*/ 1021923 w 1021923"/>
                <a:gd name="connsiteY0" fmla="*/ 89375 h 89375"/>
                <a:gd name="connsiteX1" fmla="*/ 0 w 1021923"/>
                <a:gd name="connsiteY1" fmla="*/ 89375 h 89375"/>
                <a:gd name="connsiteX2" fmla="*/ 1854 w 1021923"/>
                <a:gd name="connsiteY2" fmla="*/ 80191 h 89375"/>
                <a:gd name="connsiteX3" fmla="*/ 71728 w 1021923"/>
                <a:gd name="connsiteY3" fmla="*/ 10317 h 89375"/>
                <a:gd name="connsiteX4" fmla="*/ 122829 w 1021923"/>
                <a:gd name="connsiteY4" fmla="*/ 0 h 89375"/>
                <a:gd name="connsiteX5" fmla="*/ 899094 w 1021923"/>
                <a:gd name="connsiteY5" fmla="*/ 0 h 89375"/>
                <a:gd name="connsiteX6" fmla="*/ 950195 w 1021923"/>
                <a:gd name="connsiteY6" fmla="*/ 10317 h 89375"/>
                <a:gd name="connsiteX7" fmla="*/ 1020069 w 1021923"/>
                <a:gd name="connsiteY7" fmla="*/ 80191 h 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1923" h="89375">
                  <a:moveTo>
                    <a:pt x="1021923" y="89375"/>
                  </a:moveTo>
                  <a:lnTo>
                    <a:pt x="0" y="89375"/>
                  </a:lnTo>
                  <a:lnTo>
                    <a:pt x="1854" y="80191"/>
                  </a:lnTo>
                  <a:cubicBezTo>
                    <a:pt x="15142" y="48774"/>
                    <a:pt x="40311" y="23605"/>
                    <a:pt x="71728" y="10317"/>
                  </a:cubicBezTo>
                  <a:lnTo>
                    <a:pt x="122829" y="0"/>
                  </a:lnTo>
                  <a:lnTo>
                    <a:pt x="899094" y="0"/>
                  </a:lnTo>
                  <a:lnTo>
                    <a:pt x="950195" y="10317"/>
                  </a:lnTo>
                  <a:cubicBezTo>
                    <a:pt x="981612" y="23605"/>
                    <a:pt x="1006781" y="48774"/>
                    <a:pt x="1020069" y="8019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9E63FB5-E45A-0F46-4F02-ABA843B5DD7E}"/>
                </a:ext>
              </a:extLst>
            </p:cNvPr>
            <p:cNvGrpSpPr/>
            <p:nvPr/>
          </p:nvGrpSpPr>
          <p:grpSpPr>
            <a:xfrm>
              <a:off x="1491809" y="3933341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FDF6786-ECBB-4A07-B8DB-56AE579A4C1D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5A624019-0D63-7C35-EA88-DA6547B8E5A6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17E584-92A7-9907-829A-349B7BE03A7E}"/>
              </a:ext>
            </a:extLst>
          </p:cNvPr>
          <p:cNvGrpSpPr/>
          <p:nvPr/>
        </p:nvGrpSpPr>
        <p:grpSpPr>
          <a:xfrm>
            <a:off x="3873777" y="5211264"/>
            <a:ext cx="2057731" cy="779139"/>
            <a:chOff x="1491809" y="3806199"/>
            <a:chExt cx="2743641" cy="103885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DA594D-580A-F1E0-EBD5-273F422143BA}"/>
                </a:ext>
              </a:extLst>
            </p:cNvPr>
            <p:cNvSpPr/>
            <p:nvPr/>
          </p:nvSpPr>
          <p:spPr>
            <a:xfrm>
              <a:off x="2096037" y="3806199"/>
              <a:ext cx="2139413" cy="1038852"/>
            </a:xfrm>
            <a:custGeom>
              <a:avLst/>
              <a:gdLst>
                <a:gd name="connsiteX0" fmla="*/ 131301 w 2139413"/>
                <a:gd name="connsiteY0" fmla="*/ 0 h 1038852"/>
                <a:gd name="connsiteX1" fmla="*/ 2008112 w 2139413"/>
                <a:gd name="connsiteY1" fmla="*/ 0 h 1038852"/>
                <a:gd name="connsiteX2" fmla="*/ 2139413 w 2139413"/>
                <a:gd name="connsiteY2" fmla="*/ 131301 h 1038852"/>
                <a:gd name="connsiteX3" fmla="*/ 2139413 w 2139413"/>
                <a:gd name="connsiteY3" fmla="*/ 907551 h 1038852"/>
                <a:gd name="connsiteX4" fmla="*/ 2008112 w 2139413"/>
                <a:gd name="connsiteY4" fmla="*/ 1038852 h 1038852"/>
                <a:gd name="connsiteX5" fmla="*/ 131301 w 2139413"/>
                <a:gd name="connsiteY5" fmla="*/ 1038852 h 1038852"/>
                <a:gd name="connsiteX6" fmla="*/ 0 w 2139413"/>
                <a:gd name="connsiteY6" fmla="*/ 907551 h 1038852"/>
                <a:gd name="connsiteX7" fmla="*/ 0 w 2139413"/>
                <a:gd name="connsiteY7" fmla="*/ 131301 h 1038852"/>
                <a:gd name="connsiteX8" fmla="*/ 80193 w 2139413"/>
                <a:gd name="connsiteY8" fmla="*/ 10318 h 1038852"/>
                <a:gd name="connsiteX9" fmla="*/ 80193 w 2139413"/>
                <a:gd name="connsiteY9" fmla="*/ 10318 h 1038852"/>
                <a:gd name="connsiteX10" fmla="*/ 38458 w 2139413"/>
                <a:gd name="connsiteY10" fmla="*/ 38457 h 1038852"/>
                <a:gd name="connsiteX11" fmla="*/ 10319 w 2139413"/>
                <a:gd name="connsiteY11" fmla="*/ 80192 h 1038852"/>
                <a:gd name="connsiteX12" fmla="*/ 2 w 2139413"/>
                <a:gd name="connsiteY12" fmla="*/ 131293 h 1038852"/>
                <a:gd name="connsiteX13" fmla="*/ 2 w 2139413"/>
                <a:gd name="connsiteY13" fmla="*/ 907558 h 1038852"/>
                <a:gd name="connsiteX14" fmla="*/ 10319 w 2139413"/>
                <a:gd name="connsiteY14" fmla="*/ 958659 h 1038852"/>
                <a:gd name="connsiteX15" fmla="*/ 80193 w 2139413"/>
                <a:gd name="connsiteY15" fmla="*/ 1028533 h 1038852"/>
                <a:gd name="connsiteX16" fmla="*/ 89377 w 2139413"/>
                <a:gd name="connsiteY16" fmla="*/ 1030387 h 1038852"/>
                <a:gd name="connsiteX17" fmla="*/ 89377 w 2139413"/>
                <a:gd name="connsiteY17" fmla="*/ 8464 h 1038852"/>
                <a:gd name="connsiteX18" fmla="*/ 87376 w 2139413"/>
                <a:gd name="connsiteY18" fmla="*/ 8868 h 103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9413" h="1038852">
                  <a:moveTo>
                    <a:pt x="131301" y="0"/>
                  </a:moveTo>
                  <a:lnTo>
                    <a:pt x="2008112" y="0"/>
                  </a:lnTo>
                  <a:cubicBezTo>
                    <a:pt x="2080628" y="0"/>
                    <a:pt x="2139413" y="58785"/>
                    <a:pt x="2139413" y="131301"/>
                  </a:cubicBezTo>
                  <a:lnTo>
                    <a:pt x="2139413" y="907551"/>
                  </a:lnTo>
                  <a:cubicBezTo>
                    <a:pt x="2139413" y="980067"/>
                    <a:pt x="2080628" y="1038852"/>
                    <a:pt x="2008112" y="1038852"/>
                  </a:cubicBezTo>
                  <a:lnTo>
                    <a:pt x="131301" y="1038852"/>
                  </a:lnTo>
                  <a:cubicBezTo>
                    <a:pt x="58785" y="1038852"/>
                    <a:pt x="0" y="980067"/>
                    <a:pt x="0" y="907551"/>
                  </a:cubicBezTo>
                  <a:lnTo>
                    <a:pt x="0" y="131301"/>
                  </a:lnTo>
                  <a:cubicBezTo>
                    <a:pt x="0" y="76914"/>
                    <a:pt x="33067" y="30251"/>
                    <a:pt x="80193" y="10318"/>
                  </a:cubicBezTo>
                  <a:lnTo>
                    <a:pt x="80193" y="10318"/>
                  </a:lnTo>
                  <a:lnTo>
                    <a:pt x="38458" y="38457"/>
                  </a:lnTo>
                  <a:cubicBezTo>
                    <a:pt x="26577" y="50337"/>
                    <a:pt x="16963" y="64484"/>
                    <a:pt x="10319" y="80192"/>
                  </a:cubicBezTo>
                  <a:lnTo>
                    <a:pt x="2" y="131293"/>
                  </a:lnTo>
                  <a:lnTo>
                    <a:pt x="2" y="907558"/>
                  </a:lnTo>
                  <a:lnTo>
                    <a:pt x="10319" y="958659"/>
                  </a:lnTo>
                  <a:cubicBezTo>
                    <a:pt x="23607" y="990076"/>
                    <a:pt x="48776" y="1015245"/>
                    <a:pt x="80193" y="1028533"/>
                  </a:cubicBezTo>
                  <a:lnTo>
                    <a:pt x="89377" y="1030387"/>
                  </a:lnTo>
                  <a:lnTo>
                    <a:pt x="89377" y="8464"/>
                  </a:lnTo>
                  <a:lnTo>
                    <a:pt x="87376" y="88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C254616-E83F-FA91-7B26-11A2D4F1AE18}"/>
                </a:ext>
              </a:extLst>
            </p:cNvPr>
            <p:cNvSpPr/>
            <p:nvPr/>
          </p:nvSpPr>
          <p:spPr>
            <a:xfrm rot="16200000">
              <a:off x="1629765" y="4280938"/>
              <a:ext cx="1021923" cy="89375"/>
            </a:xfrm>
            <a:custGeom>
              <a:avLst/>
              <a:gdLst>
                <a:gd name="connsiteX0" fmla="*/ 1021923 w 1021923"/>
                <a:gd name="connsiteY0" fmla="*/ 89375 h 89375"/>
                <a:gd name="connsiteX1" fmla="*/ 0 w 1021923"/>
                <a:gd name="connsiteY1" fmla="*/ 89375 h 89375"/>
                <a:gd name="connsiteX2" fmla="*/ 1854 w 1021923"/>
                <a:gd name="connsiteY2" fmla="*/ 80191 h 89375"/>
                <a:gd name="connsiteX3" fmla="*/ 71728 w 1021923"/>
                <a:gd name="connsiteY3" fmla="*/ 10317 h 89375"/>
                <a:gd name="connsiteX4" fmla="*/ 122829 w 1021923"/>
                <a:gd name="connsiteY4" fmla="*/ 0 h 89375"/>
                <a:gd name="connsiteX5" fmla="*/ 899094 w 1021923"/>
                <a:gd name="connsiteY5" fmla="*/ 0 h 89375"/>
                <a:gd name="connsiteX6" fmla="*/ 950195 w 1021923"/>
                <a:gd name="connsiteY6" fmla="*/ 10317 h 89375"/>
                <a:gd name="connsiteX7" fmla="*/ 1020069 w 1021923"/>
                <a:gd name="connsiteY7" fmla="*/ 80191 h 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1923" h="89375">
                  <a:moveTo>
                    <a:pt x="1021923" y="89375"/>
                  </a:moveTo>
                  <a:lnTo>
                    <a:pt x="0" y="89375"/>
                  </a:lnTo>
                  <a:lnTo>
                    <a:pt x="1854" y="80191"/>
                  </a:lnTo>
                  <a:cubicBezTo>
                    <a:pt x="15142" y="48774"/>
                    <a:pt x="40311" y="23605"/>
                    <a:pt x="71728" y="10317"/>
                  </a:cubicBezTo>
                  <a:lnTo>
                    <a:pt x="122829" y="0"/>
                  </a:lnTo>
                  <a:lnTo>
                    <a:pt x="899094" y="0"/>
                  </a:lnTo>
                  <a:lnTo>
                    <a:pt x="950195" y="10317"/>
                  </a:lnTo>
                  <a:cubicBezTo>
                    <a:pt x="981612" y="23605"/>
                    <a:pt x="1006781" y="48774"/>
                    <a:pt x="1020069" y="8019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83C620C7-D0D1-7743-6434-DC9482B10CA5}"/>
                </a:ext>
              </a:extLst>
            </p:cNvPr>
            <p:cNvGrpSpPr/>
            <p:nvPr/>
          </p:nvGrpSpPr>
          <p:grpSpPr>
            <a:xfrm>
              <a:off x="1491809" y="3933341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19416AFF-8DE8-606E-6058-8769099A3A1E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372AA46-2A6D-8166-D847-FFE95517C39B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E1A9836-A660-1999-5D19-92B891CCE9D8}"/>
              </a:ext>
            </a:extLst>
          </p:cNvPr>
          <p:cNvGrpSpPr/>
          <p:nvPr/>
        </p:nvGrpSpPr>
        <p:grpSpPr>
          <a:xfrm>
            <a:off x="6738492" y="5211264"/>
            <a:ext cx="2057731" cy="779139"/>
            <a:chOff x="1491809" y="3806199"/>
            <a:chExt cx="2743641" cy="1038852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A6A28B8-ABD0-C5F2-EC0F-A251B54D1E78}"/>
                </a:ext>
              </a:extLst>
            </p:cNvPr>
            <p:cNvSpPr/>
            <p:nvPr/>
          </p:nvSpPr>
          <p:spPr>
            <a:xfrm>
              <a:off x="2096037" y="3806199"/>
              <a:ext cx="2139413" cy="1038852"/>
            </a:xfrm>
            <a:custGeom>
              <a:avLst/>
              <a:gdLst>
                <a:gd name="connsiteX0" fmla="*/ 131301 w 2139413"/>
                <a:gd name="connsiteY0" fmla="*/ 0 h 1038852"/>
                <a:gd name="connsiteX1" fmla="*/ 2008112 w 2139413"/>
                <a:gd name="connsiteY1" fmla="*/ 0 h 1038852"/>
                <a:gd name="connsiteX2" fmla="*/ 2139413 w 2139413"/>
                <a:gd name="connsiteY2" fmla="*/ 131301 h 1038852"/>
                <a:gd name="connsiteX3" fmla="*/ 2139413 w 2139413"/>
                <a:gd name="connsiteY3" fmla="*/ 907551 h 1038852"/>
                <a:gd name="connsiteX4" fmla="*/ 2008112 w 2139413"/>
                <a:gd name="connsiteY4" fmla="*/ 1038852 h 1038852"/>
                <a:gd name="connsiteX5" fmla="*/ 131301 w 2139413"/>
                <a:gd name="connsiteY5" fmla="*/ 1038852 h 1038852"/>
                <a:gd name="connsiteX6" fmla="*/ 0 w 2139413"/>
                <a:gd name="connsiteY6" fmla="*/ 907551 h 1038852"/>
                <a:gd name="connsiteX7" fmla="*/ 0 w 2139413"/>
                <a:gd name="connsiteY7" fmla="*/ 131301 h 1038852"/>
                <a:gd name="connsiteX8" fmla="*/ 80193 w 2139413"/>
                <a:gd name="connsiteY8" fmla="*/ 10318 h 1038852"/>
                <a:gd name="connsiteX9" fmla="*/ 80193 w 2139413"/>
                <a:gd name="connsiteY9" fmla="*/ 10318 h 1038852"/>
                <a:gd name="connsiteX10" fmla="*/ 38458 w 2139413"/>
                <a:gd name="connsiteY10" fmla="*/ 38457 h 1038852"/>
                <a:gd name="connsiteX11" fmla="*/ 10319 w 2139413"/>
                <a:gd name="connsiteY11" fmla="*/ 80192 h 1038852"/>
                <a:gd name="connsiteX12" fmla="*/ 2 w 2139413"/>
                <a:gd name="connsiteY12" fmla="*/ 131293 h 1038852"/>
                <a:gd name="connsiteX13" fmla="*/ 2 w 2139413"/>
                <a:gd name="connsiteY13" fmla="*/ 907558 h 1038852"/>
                <a:gd name="connsiteX14" fmla="*/ 10319 w 2139413"/>
                <a:gd name="connsiteY14" fmla="*/ 958659 h 1038852"/>
                <a:gd name="connsiteX15" fmla="*/ 80193 w 2139413"/>
                <a:gd name="connsiteY15" fmla="*/ 1028533 h 1038852"/>
                <a:gd name="connsiteX16" fmla="*/ 89377 w 2139413"/>
                <a:gd name="connsiteY16" fmla="*/ 1030387 h 1038852"/>
                <a:gd name="connsiteX17" fmla="*/ 89377 w 2139413"/>
                <a:gd name="connsiteY17" fmla="*/ 8464 h 1038852"/>
                <a:gd name="connsiteX18" fmla="*/ 87376 w 2139413"/>
                <a:gd name="connsiteY18" fmla="*/ 8868 h 103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9413" h="1038852">
                  <a:moveTo>
                    <a:pt x="131301" y="0"/>
                  </a:moveTo>
                  <a:lnTo>
                    <a:pt x="2008112" y="0"/>
                  </a:lnTo>
                  <a:cubicBezTo>
                    <a:pt x="2080628" y="0"/>
                    <a:pt x="2139413" y="58785"/>
                    <a:pt x="2139413" y="131301"/>
                  </a:cubicBezTo>
                  <a:lnTo>
                    <a:pt x="2139413" y="907551"/>
                  </a:lnTo>
                  <a:cubicBezTo>
                    <a:pt x="2139413" y="980067"/>
                    <a:pt x="2080628" y="1038852"/>
                    <a:pt x="2008112" y="1038852"/>
                  </a:cubicBezTo>
                  <a:lnTo>
                    <a:pt x="131301" y="1038852"/>
                  </a:lnTo>
                  <a:cubicBezTo>
                    <a:pt x="58785" y="1038852"/>
                    <a:pt x="0" y="980067"/>
                    <a:pt x="0" y="907551"/>
                  </a:cubicBezTo>
                  <a:lnTo>
                    <a:pt x="0" y="131301"/>
                  </a:lnTo>
                  <a:cubicBezTo>
                    <a:pt x="0" y="76914"/>
                    <a:pt x="33067" y="30251"/>
                    <a:pt x="80193" y="10318"/>
                  </a:cubicBezTo>
                  <a:lnTo>
                    <a:pt x="80193" y="10318"/>
                  </a:lnTo>
                  <a:lnTo>
                    <a:pt x="38458" y="38457"/>
                  </a:lnTo>
                  <a:cubicBezTo>
                    <a:pt x="26577" y="50337"/>
                    <a:pt x="16963" y="64484"/>
                    <a:pt x="10319" y="80192"/>
                  </a:cubicBezTo>
                  <a:lnTo>
                    <a:pt x="2" y="131293"/>
                  </a:lnTo>
                  <a:lnTo>
                    <a:pt x="2" y="907558"/>
                  </a:lnTo>
                  <a:lnTo>
                    <a:pt x="10319" y="958659"/>
                  </a:lnTo>
                  <a:cubicBezTo>
                    <a:pt x="23607" y="990076"/>
                    <a:pt x="48776" y="1015245"/>
                    <a:pt x="80193" y="1028533"/>
                  </a:cubicBezTo>
                  <a:lnTo>
                    <a:pt x="89377" y="1030387"/>
                  </a:lnTo>
                  <a:lnTo>
                    <a:pt x="89377" y="8464"/>
                  </a:lnTo>
                  <a:lnTo>
                    <a:pt x="87376" y="88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012176F-2B40-8AE5-305E-BCF35A680F13}"/>
                </a:ext>
              </a:extLst>
            </p:cNvPr>
            <p:cNvSpPr/>
            <p:nvPr/>
          </p:nvSpPr>
          <p:spPr>
            <a:xfrm rot="16200000">
              <a:off x="1629765" y="4280938"/>
              <a:ext cx="1021923" cy="89375"/>
            </a:xfrm>
            <a:custGeom>
              <a:avLst/>
              <a:gdLst>
                <a:gd name="connsiteX0" fmla="*/ 1021923 w 1021923"/>
                <a:gd name="connsiteY0" fmla="*/ 89375 h 89375"/>
                <a:gd name="connsiteX1" fmla="*/ 0 w 1021923"/>
                <a:gd name="connsiteY1" fmla="*/ 89375 h 89375"/>
                <a:gd name="connsiteX2" fmla="*/ 1854 w 1021923"/>
                <a:gd name="connsiteY2" fmla="*/ 80191 h 89375"/>
                <a:gd name="connsiteX3" fmla="*/ 71728 w 1021923"/>
                <a:gd name="connsiteY3" fmla="*/ 10317 h 89375"/>
                <a:gd name="connsiteX4" fmla="*/ 122829 w 1021923"/>
                <a:gd name="connsiteY4" fmla="*/ 0 h 89375"/>
                <a:gd name="connsiteX5" fmla="*/ 899094 w 1021923"/>
                <a:gd name="connsiteY5" fmla="*/ 0 h 89375"/>
                <a:gd name="connsiteX6" fmla="*/ 950195 w 1021923"/>
                <a:gd name="connsiteY6" fmla="*/ 10317 h 89375"/>
                <a:gd name="connsiteX7" fmla="*/ 1020069 w 1021923"/>
                <a:gd name="connsiteY7" fmla="*/ 80191 h 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1923" h="89375">
                  <a:moveTo>
                    <a:pt x="1021923" y="89375"/>
                  </a:moveTo>
                  <a:lnTo>
                    <a:pt x="0" y="89375"/>
                  </a:lnTo>
                  <a:lnTo>
                    <a:pt x="1854" y="80191"/>
                  </a:lnTo>
                  <a:cubicBezTo>
                    <a:pt x="15142" y="48774"/>
                    <a:pt x="40311" y="23605"/>
                    <a:pt x="71728" y="10317"/>
                  </a:cubicBezTo>
                  <a:lnTo>
                    <a:pt x="122829" y="0"/>
                  </a:lnTo>
                  <a:lnTo>
                    <a:pt x="899094" y="0"/>
                  </a:lnTo>
                  <a:lnTo>
                    <a:pt x="950195" y="10317"/>
                  </a:lnTo>
                  <a:cubicBezTo>
                    <a:pt x="981612" y="23605"/>
                    <a:pt x="1006781" y="48774"/>
                    <a:pt x="1020069" y="8019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268E7E4-8D12-50AE-7F86-C17FFF5864F2}"/>
                </a:ext>
              </a:extLst>
            </p:cNvPr>
            <p:cNvGrpSpPr/>
            <p:nvPr/>
          </p:nvGrpSpPr>
          <p:grpSpPr>
            <a:xfrm>
              <a:off x="1491809" y="3933341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B1367493-80D9-D26E-7704-331D190C92AC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43EF4FA4-F18F-03FB-A8ED-F30E64EFB4B0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DC85F760-BEFA-9B39-D36C-DF051F86873C}"/>
              </a:ext>
            </a:extLst>
          </p:cNvPr>
          <p:cNvGrpSpPr/>
          <p:nvPr/>
        </p:nvGrpSpPr>
        <p:grpSpPr>
          <a:xfrm>
            <a:off x="6738492" y="4251054"/>
            <a:ext cx="2057731" cy="779139"/>
            <a:chOff x="1491809" y="3806199"/>
            <a:chExt cx="2743641" cy="1038852"/>
          </a:xfrm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C490F14-809E-CBC8-6E2D-A7EFDADA77C3}"/>
                </a:ext>
              </a:extLst>
            </p:cNvPr>
            <p:cNvSpPr/>
            <p:nvPr/>
          </p:nvSpPr>
          <p:spPr>
            <a:xfrm>
              <a:off x="2096037" y="3806199"/>
              <a:ext cx="2139413" cy="1038852"/>
            </a:xfrm>
            <a:custGeom>
              <a:avLst/>
              <a:gdLst>
                <a:gd name="connsiteX0" fmla="*/ 131301 w 2139413"/>
                <a:gd name="connsiteY0" fmla="*/ 0 h 1038852"/>
                <a:gd name="connsiteX1" fmla="*/ 2008112 w 2139413"/>
                <a:gd name="connsiteY1" fmla="*/ 0 h 1038852"/>
                <a:gd name="connsiteX2" fmla="*/ 2139413 w 2139413"/>
                <a:gd name="connsiteY2" fmla="*/ 131301 h 1038852"/>
                <a:gd name="connsiteX3" fmla="*/ 2139413 w 2139413"/>
                <a:gd name="connsiteY3" fmla="*/ 907551 h 1038852"/>
                <a:gd name="connsiteX4" fmla="*/ 2008112 w 2139413"/>
                <a:gd name="connsiteY4" fmla="*/ 1038852 h 1038852"/>
                <a:gd name="connsiteX5" fmla="*/ 131301 w 2139413"/>
                <a:gd name="connsiteY5" fmla="*/ 1038852 h 1038852"/>
                <a:gd name="connsiteX6" fmla="*/ 0 w 2139413"/>
                <a:gd name="connsiteY6" fmla="*/ 907551 h 1038852"/>
                <a:gd name="connsiteX7" fmla="*/ 0 w 2139413"/>
                <a:gd name="connsiteY7" fmla="*/ 131301 h 1038852"/>
                <a:gd name="connsiteX8" fmla="*/ 80193 w 2139413"/>
                <a:gd name="connsiteY8" fmla="*/ 10318 h 1038852"/>
                <a:gd name="connsiteX9" fmla="*/ 80193 w 2139413"/>
                <a:gd name="connsiteY9" fmla="*/ 10318 h 1038852"/>
                <a:gd name="connsiteX10" fmla="*/ 38458 w 2139413"/>
                <a:gd name="connsiteY10" fmla="*/ 38457 h 1038852"/>
                <a:gd name="connsiteX11" fmla="*/ 10319 w 2139413"/>
                <a:gd name="connsiteY11" fmla="*/ 80192 h 1038852"/>
                <a:gd name="connsiteX12" fmla="*/ 2 w 2139413"/>
                <a:gd name="connsiteY12" fmla="*/ 131293 h 1038852"/>
                <a:gd name="connsiteX13" fmla="*/ 2 w 2139413"/>
                <a:gd name="connsiteY13" fmla="*/ 907558 h 1038852"/>
                <a:gd name="connsiteX14" fmla="*/ 10319 w 2139413"/>
                <a:gd name="connsiteY14" fmla="*/ 958659 h 1038852"/>
                <a:gd name="connsiteX15" fmla="*/ 80193 w 2139413"/>
                <a:gd name="connsiteY15" fmla="*/ 1028533 h 1038852"/>
                <a:gd name="connsiteX16" fmla="*/ 89377 w 2139413"/>
                <a:gd name="connsiteY16" fmla="*/ 1030387 h 1038852"/>
                <a:gd name="connsiteX17" fmla="*/ 89377 w 2139413"/>
                <a:gd name="connsiteY17" fmla="*/ 8464 h 1038852"/>
                <a:gd name="connsiteX18" fmla="*/ 87376 w 2139413"/>
                <a:gd name="connsiteY18" fmla="*/ 8868 h 103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9413" h="1038852">
                  <a:moveTo>
                    <a:pt x="131301" y="0"/>
                  </a:moveTo>
                  <a:lnTo>
                    <a:pt x="2008112" y="0"/>
                  </a:lnTo>
                  <a:cubicBezTo>
                    <a:pt x="2080628" y="0"/>
                    <a:pt x="2139413" y="58785"/>
                    <a:pt x="2139413" y="131301"/>
                  </a:cubicBezTo>
                  <a:lnTo>
                    <a:pt x="2139413" y="907551"/>
                  </a:lnTo>
                  <a:cubicBezTo>
                    <a:pt x="2139413" y="980067"/>
                    <a:pt x="2080628" y="1038852"/>
                    <a:pt x="2008112" y="1038852"/>
                  </a:cubicBezTo>
                  <a:lnTo>
                    <a:pt x="131301" y="1038852"/>
                  </a:lnTo>
                  <a:cubicBezTo>
                    <a:pt x="58785" y="1038852"/>
                    <a:pt x="0" y="980067"/>
                    <a:pt x="0" y="907551"/>
                  </a:cubicBezTo>
                  <a:lnTo>
                    <a:pt x="0" y="131301"/>
                  </a:lnTo>
                  <a:cubicBezTo>
                    <a:pt x="0" y="76914"/>
                    <a:pt x="33067" y="30251"/>
                    <a:pt x="80193" y="10318"/>
                  </a:cubicBezTo>
                  <a:lnTo>
                    <a:pt x="80193" y="10318"/>
                  </a:lnTo>
                  <a:lnTo>
                    <a:pt x="38458" y="38457"/>
                  </a:lnTo>
                  <a:cubicBezTo>
                    <a:pt x="26577" y="50337"/>
                    <a:pt x="16963" y="64484"/>
                    <a:pt x="10319" y="80192"/>
                  </a:cubicBezTo>
                  <a:lnTo>
                    <a:pt x="2" y="131293"/>
                  </a:lnTo>
                  <a:lnTo>
                    <a:pt x="2" y="907558"/>
                  </a:lnTo>
                  <a:lnTo>
                    <a:pt x="10319" y="958659"/>
                  </a:lnTo>
                  <a:cubicBezTo>
                    <a:pt x="23607" y="990076"/>
                    <a:pt x="48776" y="1015245"/>
                    <a:pt x="80193" y="1028533"/>
                  </a:cubicBezTo>
                  <a:lnTo>
                    <a:pt x="89377" y="1030387"/>
                  </a:lnTo>
                  <a:lnTo>
                    <a:pt x="89377" y="8464"/>
                  </a:lnTo>
                  <a:lnTo>
                    <a:pt x="87376" y="88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70280A6-EE7B-468A-804F-2D0ED8ECF47E}"/>
                </a:ext>
              </a:extLst>
            </p:cNvPr>
            <p:cNvSpPr/>
            <p:nvPr/>
          </p:nvSpPr>
          <p:spPr>
            <a:xfrm rot="16200000">
              <a:off x="1629765" y="4280938"/>
              <a:ext cx="1021923" cy="89375"/>
            </a:xfrm>
            <a:custGeom>
              <a:avLst/>
              <a:gdLst>
                <a:gd name="connsiteX0" fmla="*/ 1021923 w 1021923"/>
                <a:gd name="connsiteY0" fmla="*/ 89375 h 89375"/>
                <a:gd name="connsiteX1" fmla="*/ 0 w 1021923"/>
                <a:gd name="connsiteY1" fmla="*/ 89375 h 89375"/>
                <a:gd name="connsiteX2" fmla="*/ 1854 w 1021923"/>
                <a:gd name="connsiteY2" fmla="*/ 80191 h 89375"/>
                <a:gd name="connsiteX3" fmla="*/ 71728 w 1021923"/>
                <a:gd name="connsiteY3" fmla="*/ 10317 h 89375"/>
                <a:gd name="connsiteX4" fmla="*/ 122829 w 1021923"/>
                <a:gd name="connsiteY4" fmla="*/ 0 h 89375"/>
                <a:gd name="connsiteX5" fmla="*/ 899094 w 1021923"/>
                <a:gd name="connsiteY5" fmla="*/ 0 h 89375"/>
                <a:gd name="connsiteX6" fmla="*/ 950195 w 1021923"/>
                <a:gd name="connsiteY6" fmla="*/ 10317 h 89375"/>
                <a:gd name="connsiteX7" fmla="*/ 1020069 w 1021923"/>
                <a:gd name="connsiteY7" fmla="*/ 80191 h 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1923" h="89375">
                  <a:moveTo>
                    <a:pt x="1021923" y="89375"/>
                  </a:moveTo>
                  <a:lnTo>
                    <a:pt x="0" y="89375"/>
                  </a:lnTo>
                  <a:lnTo>
                    <a:pt x="1854" y="80191"/>
                  </a:lnTo>
                  <a:cubicBezTo>
                    <a:pt x="15142" y="48774"/>
                    <a:pt x="40311" y="23605"/>
                    <a:pt x="71728" y="10317"/>
                  </a:cubicBezTo>
                  <a:lnTo>
                    <a:pt x="122829" y="0"/>
                  </a:lnTo>
                  <a:lnTo>
                    <a:pt x="899094" y="0"/>
                  </a:lnTo>
                  <a:lnTo>
                    <a:pt x="950195" y="10317"/>
                  </a:lnTo>
                  <a:cubicBezTo>
                    <a:pt x="981612" y="23605"/>
                    <a:pt x="1006781" y="48774"/>
                    <a:pt x="1020069" y="8019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5CFBDA9C-E5BD-6943-D5A4-86B937CF60CB}"/>
                </a:ext>
              </a:extLst>
            </p:cNvPr>
            <p:cNvGrpSpPr/>
            <p:nvPr/>
          </p:nvGrpSpPr>
          <p:grpSpPr>
            <a:xfrm>
              <a:off x="1491809" y="3933341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5A4E1456-C033-0C2D-B8CB-039C4F1ECDD1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BEAF51BF-D04B-3DE6-E822-1BD110E2D4D5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936AFAF4-5720-ED1F-6153-F143D57CA37E}"/>
              </a:ext>
            </a:extLst>
          </p:cNvPr>
          <p:cNvGrpSpPr/>
          <p:nvPr/>
        </p:nvGrpSpPr>
        <p:grpSpPr>
          <a:xfrm>
            <a:off x="6738492" y="3290844"/>
            <a:ext cx="2057731" cy="779139"/>
            <a:chOff x="1491809" y="3806199"/>
            <a:chExt cx="2743641" cy="1038852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FDBC4C09-5FB1-C1D6-92AA-90BEB3D1CDDD}"/>
                </a:ext>
              </a:extLst>
            </p:cNvPr>
            <p:cNvSpPr/>
            <p:nvPr/>
          </p:nvSpPr>
          <p:spPr>
            <a:xfrm>
              <a:off x="2096037" y="3806199"/>
              <a:ext cx="2139413" cy="1038852"/>
            </a:xfrm>
            <a:custGeom>
              <a:avLst/>
              <a:gdLst>
                <a:gd name="connsiteX0" fmla="*/ 131301 w 2139413"/>
                <a:gd name="connsiteY0" fmla="*/ 0 h 1038852"/>
                <a:gd name="connsiteX1" fmla="*/ 2008112 w 2139413"/>
                <a:gd name="connsiteY1" fmla="*/ 0 h 1038852"/>
                <a:gd name="connsiteX2" fmla="*/ 2139413 w 2139413"/>
                <a:gd name="connsiteY2" fmla="*/ 131301 h 1038852"/>
                <a:gd name="connsiteX3" fmla="*/ 2139413 w 2139413"/>
                <a:gd name="connsiteY3" fmla="*/ 907551 h 1038852"/>
                <a:gd name="connsiteX4" fmla="*/ 2008112 w 2139413"/>
                <a:gd name="connsiteY4" fmla="*/ 1038852 h 1038852"/>
                <a:gd name="connsiteX5" fmla="*/ 131301 w 2139413"/>
                <a:gd name="connsiteY5" fmla="*/ 1038852 h 1038852"/>
                <a:gd name="connsiteX6" fmla="*/ 0 w 2139413"/>
                <a:gd name="connsiteY6" fmla="*/ 907551 h 1038852"/>
                <a:gd name="connsiteX7" fmla="*/ 0 w 2139413"/>
                <a:gd name="connsiteY7" fmla="*/ 131301 h 1038852"/>
                <a:gd name="connsiteX8" fmla="*/ 80193 w 2139413"/>
                <a:gd name="connsiteY8" fmla="*/ 10318 h 1038852"/>
                <a:gd name="connsiteX9" fmla="*/ 80193 w 2139413"/>
                <a:gd name="connsiteY9" fmla="*/ 10318 h 1038852"/>
                <a:gd name="connsiteX10" fmla="*/ 38458 w 2139413"/>
                <a:gd name="connsiteY10" fmla="*/ 38457 h 1038852"/>
                <a:gd name="connsiteX11" fmla="*/ 10319 w 2139413"/>
                <a:gd name="connsiteY11" fmla="*/ 80192 h 1038852"/>
                <a:gd name="connsiteX12" fmla="*/ 2 w 2139413"/>
                <a:gd name="connsiteY12" fmla="*/ 131293 h 1038852"/>
                <a:gd name="connsiteX13" fmla="*/ 2 w 2139413"/>
                <a:gd name="connsiteY13" fmla="*/ 907558 h 1038852"/>
                <a:gd name="connsiteX14" fmla="*/ 10319 w 2139413"/>
                <a:gd name="connsiteY14" fmla="*/ 958659 h 1038852"/>
                <a:gd name="connsiteX15" fmla="*/ 80193 w 2139413"/>
                <a:gd name="connsiteY15" fmla="*/ 1028533 h 1038852"/>
                <a:gd name="connsiteX16" fmla="*/ 89377 w 2139413"/>
                <a:gd name="connsiteY16" fmla="*/ 1030387 h 1038852"/>
                <a:gd name="connsiteX17" fmla="*/ 89377 w 2139413"/>
                <a:gd name="connsiteY17" fmla="*/ 8464 h 1038852"/>
                <a:gd name="connsiteX18" fmla="*/ 87376 w 2139413"/>
                <a:gd name="connsiteY18" fmla="*/ 8868 h 103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9413" h="1038852">
                  <a:moveTo>
                    <a:pt x="131301" y="0"/>
                  </a:moveTo>
                  <a:lnTo>
                    <a:pt x="2008112" y="0"/>
                  </a:lnTo>
                  <a:cubicBezTo>
                    <a:pt x="2080628" y="0"/>
                    <a:pt x="2139413" y="58785"/>
                    <a:pt x="2139413" y="131301"/>
                  </a:cubicBezTo>
                  <a:lnTo>
                    <a:pt x="2139413" y="907551"/>
                  </a:lnTo>
                  <a:cubicBezTo>
                    <a:pt x="2139413" y="980067"/>
                    <a:pt x="2080628" y="1038852"/>
                    <a:pt x="2008112" y="1038852"/>
                  </a:cubicBezTo>
                  <a:lnTo>
                    <a:pt x="131301" y="1038852"/>
                  </a:lnTo>
                  <a:cubicBezTo>
                    <a:pt x="58785" y="1038852"/>
                    <a:pt x="0" y="980067"/>
                    <a:pt x="0" y="907551"/>
                  </a:cubicBezTo>
                  <a:lnTo>
                    <a:pt x="0" y="131301"/>
                  </a:lnTo>
                  <a:cubicBezTo>
                    <a:pt x="0" y="76914"/>
                    <a:pt x="33067" y="30251"/>
                    <a:pt x="80193" y="10318"/>
                  </a:cubicBezTo>
                  <a:lnTo>
                    <a:pt x="80193" y="10318"/>
                  </a:lnTo>
                  <a:lnTo>
                    <a:pt x="38458" y="38457"/>
                  </a:lnTo>
                  <a:cubicBezTo>
                    <a:pt x="26577" y="50337"/>
                    <a:pt x="16963" y="64484"/>
                    <a:pt x="10319" y="80192"/>
                  </a:cubicBezTo>
                  <a:lnTo>
                    <a:pt x="2" y="131293"/>
                  </a:lnTo>
                  <a:lnTo>
                    <a:pt x="2" y="907558"/>
                  </a:lnTo>
                  <a:lnTo>
                    <a:pt x="10319" y="958659"/>
                  </a:lnTo>
                  <a:cubicBezTo>
                    <a:pt x="23607" y="990076"/>
                    <a:pt x="48776" y="1015245"/>
                    <a:pt x="80193" y="1028533"/>
                  </a:cubicBezTo>
                  <a:lnTo>
                    <a:pt x="89377" y="1030387"/>
                  </a:lnTo>
                  <a:lnTo>
                    <a:pt x="89377" y="8464"/>
                  </a:lnTo>
                  <a:lnTo>
                    <a:pt x="87376" y="88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168B23-A6BE-D6C5-F280-E1AC13E3D7F4}"/>
                </a:ext>
              </a:extLst>
            </p:cNvPr>
            <p:cNvSpPr/>
            <p:nvPr/>
          </p:nvSpPr>
          <p:spPr>
            <a:xfrm rot="16200000">
              <a:off x="1629765" y="4280938"/>
              <a:ext cx="1021923" cy="89375"/>
            </a:xfrm>
            <a:custGeom>
              <a:avLst/>
              <a:gdLst>
                <a:gd name="connsiteX0" fmla="*/ 1021923 w 1021923"/>
                <a:gd name="connsiteY0" fmla="*/ 89375 h 89375"/>
                <a:gd name="connsiteX1" fmla="*/ 0 w 1021923"/>
                <a:gd name="connsiteY1" fmla="*/ 89375 h 89375"/>
                <a:gd name="connsiteX2" fmla="*/ 1854 w 1021923"/>
                <a:gd name="connsiteY2" fmla="*/ 80191 h 89375"/>
                <a:gd name="connsiteX3" fmla="*/ 71728 w 1021923"/>
                <a:gd name="connsiteY3" fmla="*/ 10317 h 89375"/>
                <a:gd name="connsiteX4" fmla="*/ 122829 w 1021923"/>
                <a:gd name="connsiteY4" fmla="*/ 0 h 89375"/>
                <a:gd name="connsiteX5" fmla="*/ 899094 w 1021923"/>
                <a:gd name="connsiteY5" fmla="*/ 0 h 89375"/>
                <a:gd name="connsiteX6" fmla="*/ 950195 w 1021923"/>
                <a:gd name="connsiteY6" fmla="*/ 10317 h 89375"/>
                <a:gd name="connsiteX7" fmla="*/ 1020069 w 1021923"/>
                <a:gd name="connsiteY7" fmla="*/ 80191 h 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1923" h="89375">
                  <a:moveTo>
                    <a:pt x="1021923" y="89375"/>
                  </a:moveTo>
                  <a:lnTo>
                    <a:pt x="0" y="89375"/>
                  </a:lnTo>
                  <a:lnTo>
                    <a:pt x="1854" y="80191"/>
                  </a:lnTo>
                  <a:cubicBezTo>
                    <a:pt x="15142" y="48774"/>
                    <a:pt x="40311" y="23605"/>
                    <a:pt x="71728" y="10317"/>
                  </a:cubicBezTo>
                  <a:lnTo>
                    <a:pt x="122829" y="0"/>
                  </a:lnTo>
                  <a:lnTo>
                    <a:pt x="899094" y="0"/>
                  </a:lnTo>
                  <a:lnTo>
                    <a:pt x="950195" y="10317"/>
                  </a:lnTo>
                  <a:cubicBezTo>
                    <a:pt x="981612" y="23605"/>
                    <a:pt x="1006781" y="48774"/>
                    <a:pt x="1020069" y="8019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D8ABDB98-FFAB-8BD7-6B03-D4947A647A92}"/>
                </a:ext>
              </a:extLst>
            </p:cNvPr>
            <p:cNvGrpSpPr/>
            <p:nvPr/>
          </p:nvGrpSpPr>
          <p:grpSpPr>
            <a:xfrm>
              <a:off x="1491809" y="3933341"/>
              <a:ext cx="784569" cy="784569"/>
              <a:chOff x="3716439" y="439837"/>
              <a:chExt cx="1280160" cy="1280160"/>
            </a:xfrm>
            <a:effectLst>
              <a:outerShdw blurRad="50800" dist="12700" algn="l" rotWithShape="0">
                <a:prstClr val="black">
                  <a:alpha val="15000"/>
                </a:prstClr>
              </a:outerShdw>
            </a:effectLst>
          </p:grpSpPr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C1FC94D4-6043-EF8A-E8AB-76BDE09C4FEF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2C5AF3EA-AFE8-D8E6-D84C-BCA334670F04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44896490-768F-6EDE-1624-EF0849872BED}"/>
              </a:ext>
            </a:extLst>
          </p:cNvPr>
          <p:cNvCxnSpPr>
            <a:cxnSpLocks/>
            <a:stCxn id="99" idx="1"/>
            <a:endCxn id="8" idx="2"/>
          </p:cNvCxnSpPr>
          <p:nvPr/>
        </p:nvCxnSpPr>
        <p:spPr>
          <a:xfrm rot="10800000" flipH="1" flipV="1">
            <a:off x="810693" y="2327467"/>
            <a:ext cx="198368" cy="3273368"/>
          </a:xfrm>
          <a:prstGeom prst="bentConnector3">
            <a:avLst>
              <a:gd name="adj1" fmla="val -11524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2313A80A-DAB0-8AB9-5676-2B296A098FFF}"/>
              </a:ext>
            </a:extLst>
          </p:cNvPr>
          <p:cNvCxnSpPr>
            <a:cxnSpLocks/>
            <a:stCxn id="102" idx="1"/>
            <a:endCxn id="23" idx="2"/>
          </p:cNvCxnSpPr>
          <p:nvPr/>
        </p:nvCxnSpPr>
        <p:spPr>
          <a:xfrm rot="10800000" flipH="1" flipV="1">
            <a:off x="3675407" y="2327467"/>
            <a:ext cx="198369" cy="3273368"/>
          </a:xfrm>
          <a:prstGeom prst="bentConnector3">
            <a:avLst>
              <a:gd name="adj1" fmla="val -11524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0C232851-A5EC-0C2C-090E-B014FA221FFB}"/>
              </a:ext>
            </a:extLst>
          </p:cNvPr>
          <p:cNvCxnSpPr>
            <a:cxnSpLocks/>
            <a:stCxn id="103" idx="1"/>
            <a:endCxn id="32" idx="2"/>
          </p:cNvCxnSpPr>
          <p:nvPr/>
        </p:nvCxnSpPr>
        <p:spPr>
          <a:xfrm rot="10800000" flipH="1" flipV="1">
            <a:off x="6540122" y="2327467"/>
            <a:ext cx="198369" cy="3273368"/>
          </a:xfrm>
          <a:prstGeom prst="bentConnector3">
            <a:avLst>
              <a:gd name="adj1" fmla="val -11524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8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11646</TotalTime>
  <Words>175</Words>
  <Application>Microsoft Office PowerPoint</Application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Organizational Chart – Slide Template</vt:lpstr>
      <vt:lpstr>Organizational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Chart</dc:title>
  <dc:creator>PresentationGO.com</dc:creator>
  <dc:description>© Copyright PresentationGO.com - Do not distribute or sale without written permission.</dc:description>
  <cp:lastModifiedBy>Christophe Barroche</cp:lastModifiedBy>
  <cp:revision>23</cp:revision>
  <dcterms:created xsi:type="dcterms:W3CDTF">2014-11-26T05:14:11Z</dcterms:created>
  <dcterms:modified xsi:type="dcterms:W3CDTF">2023-11-10T18:43:23Z</dcterms:modified>
  <cp:category>Charts &amp; Diagrams</cp:category>
</cp:coreProperties>
</file>