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6" r:id="rId4"/>
    <p:sldId id="358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644" y="11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6690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1635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Organizational Chart – Slide Template</a:t>
            </a:r>
          </a:p>
        </p:txBody>
      </p: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3B40716F-D24C-BE87-CFDC-5758AE071E02}"/>
              </a:ext>
            </a:extLst>
          </p:cNvPr>
          <p:cNvGrpSpPr/>
          <p:nvPr/>
        </p:nvGrpSpPr>
        <p:grpSpPr>
          <a:xfrm>
            <a:off x="1080922" y="1113030"/>
            <a:ext cx="2390913" cy="2155822"/>
            <a:chOff x="1080922" y="1160655"/>
            <a:chExt cx="2390913" cy="2155822"/>
          </a:xfrm>
        </p:grpSpPr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D791CE2D-DF07-4149-EEF5-34057CF901D9}"/>
                </a:ext>
              </a:extLst>
            </p:cNvPr>
            <p:cNvSpPr/>
            <p:nvPr/>
          </p:nvSpPr>
          <p:spPr>
            <a:xfrm>
              <a:off x="1080923" y="2307183"/>
              <a:ext cx="201778" cy="91496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CBD7F2DF-EA84-FAF4-A7AB-216379CABFE0}"/>
                </a:ext>
              </a:extLst>
            </p:cNvPr>
            <p:cNvSpPr/>
            <p:nvPr/>
          </p:nvSpPr>
          <p:spPr>
            <a:xfrm>
              <a:off x="1080922" y="2212856"/>
              <a:ext cx="2390913" cy="1103621"/>
            </a:xfrm>
            <a:custGeom>
              <a:avLst/>
              <a:gdLst>
                <a:gd name="connsiteX0" fmla="*/ 0 w 2390913"/>
                <a:gd name="connsiteY0" fmla="*/ 0 h 1103621"/>
                <a:gd name="connsiteX1" fmla="*/ 2390913 w 2390913"/>
                <a:gd name="connsiteY1" fmla="*/ 0 h 1103621"/>
                <a:gd name="connsiteX2" fmla="*/ 2390913 w 2390913"/>
                <a:gd name="connsiteY2" fmla="*/ 977348 h 1103621"/>
                <a:gd name="connsiteX3" fmla="*/ 2264640 w 2390913"/>
                <a:gd name="connsiteY3" fmla="*/ 1103621 h 1103621"/>
                <a:gd name="connsiteX4" fmla="*/ 126273 w 2390913"/>
                <a:gd name="connsiteY4" fmla="*/ 1103621 h 1103621"/>
                <a:gd name="connsiteX5" fmla="*/ 0 w 2390913"/>
                <a:gd name="connsiteY5" fmla="*/ 977348 h 11036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90913" h="1103621">
                  <a:moveTo>
                    <a:pt x="0" y="0"/>
                  </a:moveTo>
                  <a:lnTo>
                    <a:pt x="2390913" y="0"/>
                  </a:lnTo>
                  <a:lnTo>
                    <a:pt x="2390913" y="977348"/>
                  </a:lnTo>
                  <a:cubicBezTo>
                    <a:pt x="2390913" y="1047087"/>
                    <a:pt x="2334379" y="1103621"/>
                    <a:pt x="2264640" y="1103621"/>
                  </a:cubicBezTo>
                  <a:lnTo>
                    <a:pt x="126273" y="1103621"/>
                  </a:lnTo>
                  <a:cubicBezTo>
                    <a:pt x="56534" y="1103621"/>
                    <a:pt x="0" y="1047087"/>
                    <a:pt x="0" y="97734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bIns="228600" rtlCol="0" anchor="b">
              <a:noAutofit/>
            </a:bodyPr>
            <a:lstStyle/>
            <a:p>
              <a:pPr algn="ctr"/>
              <a:r>
                <a:rPr lang="en-US" sz="20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  <a:p>
              <a:pPr algn="ctr"/>
              <a:r>
                <a:rPr lang="en-US" sz="1600" noProof="1">
                  <a:solidFill>
                    <a:schemeClr val="bg1">
                      <a:lumMod val="65000"/>
                    </a:schemeClr>
                  </a:solidFill>
                </a:rPr>
                <a:t>Dolor sit Amet</a:t>
              </a:r>
            </a:p>
          </p:txBody>
        </p:sp>
        <p:sp>
          <p:nvSpPr>
            <p:cNvPr id="64" name="Rectangle: Rounded Corners 3">
              <a:extLst>
                <a:ext uri="{FF2B5EF4-FFF2-40B4-BE49-F238E27FC236}">
                  <a16:creationId xmlns:a16="http://schemas.microsoft.com/office/drawing/2014/main" id="{871D53AB-B16F-23C3-47A0-B56979DCDD83}"/>
                </a:ext>
              </a:extLst>
            </p:cNvPr>
            <p:cNvSpPr/>
            <p:nvPr/>
          </p:nvSpPr>
          <p:spPr>
            <a:xfrm>
              <a:off x="1080922" y="2086582"/>
              <a:ext cx="2390913" cy="126273"/>
            </a:xfrm>
            <a:custGeom>
              <a:avLst/>
              <a:gdLst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63416 w 1915076"/>
                <a:gd name="connsiteY0" fmla="*/ 97793 h 952500"/>
                <a:gd name="connsiteX1" fmla="*/ 161209 w 1915076"/>
                <a:gd name="connsiteY1" fmla="*/ 0 h 952500"/>
                <a:gd name="connsiteX2" fmla="*/ 1817283 w 1915076"/>
                <a:gd name="connsiteY2" fmla="*/ 0 h 952500"/>
                <a:gd name="connsiteX3" fmla="*/ 1915076 w 1915076"/>
                <a:gd name="connsiteY3" fmla="*/ 97793 h 952500"/>
                <a:gd name="connsiteX4" fmla="*/ 1915076 w 1915076"/>
                <a:gd name="connsiteY4" fmla="*/ 854707 h 952500"/>
                <a:gd name="connsiteX5" fmla="*/ 1817283 w 1915076"/>
                <a:gd name="connsiteY5" fmla="*/ 952500 h 952500"/>
                <a:gd name="connsiteX6" fmla="*/ 161209 w 1915076"/>
                <a:gd name="connsiteY6" fmla="*/ 952500 h 952500"/>
                <a:gd name="connsiteX7" fmla="*/ 63416 w 1915076"/>
                <a:gd name="connsiteY7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0 w 1851660"/>
                <a:gd name="connsiteY6" fmla="*/ 97793 h 952500"/>
                <a:gd name="connsiteX0" fmla="*/ 0 w 1851660"/>
                <a:gd name="connsiteY0" fmla="*/ 97793 h 854707"/>
                <a:gd name="connsiteX1" fmla="*/ 97793 w 1851660"/>
                <a:gd name="connsiteY1" fmla="*/ 0 h 854707"/>
                <a:gd name="connsiteX2" fmla="*/ 1753867 w 1851660"/>
                <a:gd name="connsiteY2" fmla="*/ 0 h 854707"/>
                <a:gd name="connsiteX3" fmla="*/ 1851660 w 1851660"/>
                <a:gd name="connsiteY3" fmla="*/ 97793 h 854707"/>
                <a:gd name="connsiteX4" fmla="*/ 1851660 w 1851660"/>
                <a:gd name="connsiteY4" fmla="*/ 854707 h 854707"/>
                <a:gd name="connsiteX5" fmla="*/ 0 w 1851660"/>
                <a:gd name="connsiteY5" fmla="*/ 97793 h 854707"/>
                <a:gd name="connsiteX0" fmla="*/ 0 w 1851660"/>
                <a:gd name="connsiteY0" fmla="*/ 97793 h 97793"/>
                <a:gd name="connsiteX1" fmla="*/ 97793 w 1851660"/>
                <a:gd name="connsiteY1" fmla="*/ 0 h 97793"/>
                <a:gd name="connsiteX2" fmla="*/ 1753867 w 1851660"/>
                <a:gd name="connsiteY2" fmla="*/ 0 h 97793"/>
                <a:gd name="connsiteX3" fmla="*/ 1851660 w 1851660"/>
                <a:gd name="connsiteY3" fmla="*/ 97793 h 97793"/>
                <a:gd name="connsiteX4" fmla="*/ 0 w 1851660"/>
                <a:gd name="connsiteY4" fmla="*/ 97793 h 97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1660" h="97793">
                  <a:moveTo>
                    <a:pt x="0" y="97793"/>
                  </a:moveTo>
                  <a:cubicBezTo>
                    <a:pt x="0" y="43783"/>
                    <a:pt x="43783" y="0"/>
                    <a:pt x="97793" y="0"/>
                  </a:cubicBezTo>
                  <a:lnTo>
                    <a:pt x="1753867" y="0"/>
                  </a:lnTo>
                  <a:cubicBezTo>
                    <a:pt x="1807877" y="0"/>
                    <a:pt x="1851660" y="43783"/>
                    <a:pt x="1851660" y="97793"/>
                  </a:cubicBezTo>
                  <a:lnTo>
                    <a:pt x="0" y="9779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408E51E6-CDBF-9425-051B-9AE4F79ED6D9}"/>
                </a:ext>
              </a:extLst>
            </p:cNvPr>
            <p:cNvGrpSpPr/>
            <p:nvPr/>
          </p:nvGrpSpPr>
          <p:grpSpPr>
            <a:xfrm>
              <a:off x="1636298" y="1160655"/>
              <a:ext cx="1280160" cy="1280160"/>
              <a:chOff x="3716439" y="439837"/>
              <a:chExt cx="1280160" cy="1280160"/>
            </a:xfrm>
            <a:effectLst>
              <a:outerShdw blurRad="50800" dist="25400" dir="5400000" algn="t" rotWithShape="0">
                <a:prstClr val="black">
                  <a:alpha val="15000"/>
                </a:prstClr>
              </a:outerShdw>
            </a:effectLst>
          </p:grpSpPr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5CE789E1-97A6-8827-65E1-43D12592721C}"/>
                  </a:ext>
                </a:extLst>
              </p:cNvPr>
              <p:cNvSpPr/>
              <p:nvPr/>
            </p:nvSpPr>
            <p:spPr>
              <a:xfrm>
                <a:off x="3716439" y="439837"/>
                <a:ext cx="1280160" cy="1280160"/>
              </a:xfrm>
              <a:prstGeom prst="ellipse">
                <a:avLst/>
              </a:prstGeom>
              <a:solidFill>
                <a:schemeClr val="bg1"/>
              </a:soli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7B234EA4-3FD6-6BE0-5719-0D12EFB7B6C2}"/>
                  </a:ext>
                </a:extLst>
              </p:cNvPr>
              <p:cNvSpPr/>
              <p:nvPr/>
            </p:nvSpPr>
            <p:spPr>
              <a:xfrm>
                <a:off x="3807879" y="531277"/>
                <a:ext cx="1097280" cy="1097280"/>
              </a:xfrm>
              <a:prstGeom prst="ellipse">
                <a:avLst/>
              </a:prstGeom>
              <a:gradFill>
                <a:gsLst>
                  <a:gs pos="0">
                    <a:srgbClr val="BEC2C5"/>
                  </a:gs>
                  <a:gs pos="100000">
                    <a:srgbClr val="E1E3E5"/>
                  </a:gs>
                </a:gsLst>
                <a:lin ang="5400000" scaled="1"/>
              </a:gra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A4996EB1-CB26-C702-CBEC-8E5D062E455D}"/>
              </a:ext>
            </a:extLst>
          </p:cNvPr>
          <p:cNvGrpSpPr/>
          <p:nvPr/>
        </p:nvGrpSpPr>
        <p:grpSpPr>
          <a:xfrm>
            <a:off x="4900544" y="1113030"/>
            <a:ext cx="2390913" cy="2155822"/>
            <a:chOff x="4900544" y="1160655"/>
            <a:chExt cx="2390913" cy="2155822"/>
          </a:xfrm>
        </p:grpSpPr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04A06754-245D-260A-31B6-F301D831BE9F}"/>
                </a:ext>
              </a:extLst>
            </p:cNvPr>
            <p:cNvSpPr/>
            <p:nvPr/>
          </p:nvSpPr>
          <p:spPr>
            <a:xfrm>
              <a:off x="4900544" y="2307183"/>
              <a:ext cx="201778" cy="91496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EE969B48-70FE-0E35-8A94-6B6E68A4D344}"/>
                </a:ext>
              </a:extLst>
            </p:cNvPr>
            <p:cNvGrpSpPr/>
            <p:nvPr/>
          </p:nvGrpSpPr>
          <p:grpSpPr>
            <a:xfrm>
              <a:off x="4900544" y="1160655"/>
              <a:ext cx="2390913" cy="2155822"/>
              <a:chOff x="4900544" y="1160655"/>
              <a:chExt cx="2390913" cy="2155822"/>
            </a:xfrm>
          </p:grpSpPr>
          <p:sp>
            <p:nvSpPr>
              <p:cNvPr id="65" name="Freeform: Shape 64">
                <a:extLst>
                  <a:ext uri="{FF2B5EF4-FFF2-40B4-BE49-F238E27FC236}">
                    <a16:creationId xmlns:a16="http://schemas.microsoft.com/office/drawing/2014/main" id="{468C919E-D1AE-088D-2CB0-6B640D6B2B68}"/>
                  </a:ext>
                </a:extLst>
              </p:cNvPr>
              <p:cNvSpPr/>
              <p:nvPr/>
            </p:nvSpPr>
            <p:spPr>
              <a:xfrm>
                <a:off x="4900544" y="2212856"/>
                <a:ext cx="2390913" cy="1103621"/>
              </a:xfrm>
              <a:custGeom>
                <a:avLst/>
                <a:gdLst>
                  <a:gd name="connsiteX0" fmla="*/ 0 w 2390913"/>
                  <a:gd name="connsiteY0" fmla="*/ 0 h 1103621"/>
                  <a:gd name="connsiteX1" fmla="*/ 2390913 w 2390913"/>
                  <a:gd name="connsiteY1" fmla="*/ 0 h 1103621"/>
                  <a:gd name="connsiteX2" fmla="*/ 2390913 w 2390913"/>
                  <a:gd name="connsiteY2" fmla="*/ 977348 h 1103621"/>
                  <a:gd name="connsiteX3" fmla="*/ 2264640 w 2390913"/>
                  <a:gd name="connsiteY3" fmla="*/ 1103621 h 1103621"/>
                  <a:gd name="connsiteX4" fmla="*/ 126273 w 2390913"/>
                  <a:gd name="connsiteY4" fmla="*/ 1103621 h 1103621"/>
                  <a:gd name="connsiteX5" fmla="*/ 0 w 2390913"/>
                  <a:gd name="connsiteY5" fmla="*/ 977348 h 11036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390913" h="1103621">
                    <a:moveTo>
                      <a:pt x="0" y="0"/>
                    </a:moveTo>
                    <a:lnTo>
                      <a:pt x="2390913" y="0"/>
                    </a:lnTo>
                    <a:lnTo>
                      <a:pt x="2390913" y="977348"/>
                    </a:lnTo>
                    <a:cubicBezTo>
                      <a:pt x="2390913" y="1047087"/>
                      <a:pt x="2334379" y="1103621"/>
                      <a:pt x="2264640" y="1103621"/>
                    </a:cubicBezTo>
                    <a:lnTo>
                      <a:pt x="126273" y="1103621"/>
                    </a:lnTo>
                    <a:cubicBezTo>
                      <a:pt x="56534" y="1103621"/>
                      <a:pt x="0" y="1047087"/>
                      <a:pt x="0" y="977348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15000"/>
                  </a:prstClr>
                </a:outerShdw>
              </a:effectLst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bIns="228600" rtlCol="0" anchor="b">
                <a:noAutofit/>
              </a:bodyPr>
              <a:lstStyle/>
              <a:p>
                <a:pPr algn="ctr"/>
                <a:r>
                  <a:rPr lang="en-US" sz="2000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</a:t>
                </a:r>
              </a:p>
              <a:p>
                <a:pPr algn="ctr"/>
                <a:r>
                  <a:rPr lang="en-US" sz="1600" noProof="1">
                    <a:solidFill>
                      <a:schemeClr val="bg1">
                        <a:lumMod val="65000"/>
                      </a:schemeClr>
                    </a:solidFill>
                  </a:rPr>
                  <a:t>Dolor sit Amet</a:t>
                </a:r>
              </a:p>
            </p:txBody>
          </p:sp>
          <p:sp>
            <p:nvSpPr>
              <p:cNvPr id="66" name="Rectangle: Rounded Corners 3">
                <a:extLst>
                  <a:ext uri="{FF2B5EF4-FFF2-40B4-BE49-F238E27FC236}">
                    <a16:creationId xmlns:a16="http://schemas.microsoft.com/office/drawing/2014/main" id="{53239D1F-6D9A-245C-B7FB-C95D83C1D697}"/>
                  </a:ext>
                </a:extLst>
              </p:cNvPr>
              <p:cNvSpPr/>
              <p:nvPr/>
            </p:nvSpPr>
            <p:spPr>
              <a:xfrm>
                <a:off x="4900544" y="2086582"/>
                <a:ext cx="2390913" cy="126273"/>
              </a:xfrm>
              <a:custGeom>
                <a:avLst/>
                <a:gdLst>
                  <a:gd name="connsiteX0" fmla="*/ 0 w 1851660"/>
                  <a:gd name="connsiteY0" fmla="*/ 97793 h 952500"/>
                  <a:gd name="connsiteX1" fmla="*/ 97793 w 1851660"/>
                  <a:gd name="connsiteY1" fmla="*/ 0 h 952500"/>
                  <a:gd name="connsiteX2" fmla="*/ 1753867 w 1851660"/>
                  <a:gd name="connsiteY2" fmla="*/ 0 h 952500"/>
                  <a:gd name="connsiteX3" fmla="*/ 1851660 w 1851660"/>
                  <a:gd name="connsiteY3" fmla="*/ 97793 h 952500"/>
                  <a:gd name="connsiteX4" fmla="*/ 1851660 w 1851660"/>
                  <a:gd name="connsiteY4" fmla="*/ 854707 h 952500"/>
                  <a:gd name="connsiteX5" fmla="*/ 1753867 w 1851660"/>
                  <a:gd name="connsiteY5" fmla="*/ 952500 h 952500"/>
                  <a:gd name="connsiteX6" fmla="*/ 97793 w 1851660"/>
                  <a:gd name="connsiteY6" fmla="*/ 952500 h 952500"/>
                  <a:gd name="connsiteX7" fmla="*/ 0 w 1851660"/>
                  <a:gd name="connsiteY7" fmla="*/ 854707 h 952500"/>
                  <a:gd name="connsiteX8" fmla="*/ 0 w 1851660"/>
                  <a:gd name="connsiteY8" fmla="*/ 97793 h 952500"/>
                  <a:gd name="connsiteX0" fmla="*/ 0 w 1851660"/>
                  <a:gd name="connsiteY0" fmla="*/ 97793 h 952500"/>
                  <a:gd name="connsiteX1" fmla="*/ 97793 w 1851660"/>
                  <a:gd name="connsiteY1" fmla="*/ 0 h 952500"/>
                  <a:gd name="connsiteX2" fmla="*/ 1753867 w 1851660"/>
                  <a:gd name="connsiteY2" fmla="*/ 0 h 952500"/>
                  <a:gd name="connsiteX3" fmla="*/ 1851660 w 1851660"/>
                  <a:gd name="connsiteY3" fmla="*/ 97793 h 952500"/>
                  <a:gd name="connsiteX4" fmla="*/ 1851660 w 1851660"/>
                  <a:gd name="connsiteY4" fmla="*/ 854707 h 952500"/>
                  <a:gd name="connsiteX5" fmla="*/ 1753867 w 1851660"/>
                  <a:gd name="connsiteY5" fmla="*/ 952500 h 952500"/>
                  <a:gd name="connsiteX6" fmla="*/ 97793 w 1851660"/>
                  <a:gd name="connsiteY6" fmla="*/ 952500 h 952500"/>
                  <a:gd name="connsiteX7" fmla="*/ 0 w 1851660"/>
                  <a:gd name="connsiteY7" fmla="*/ 854707 h 952500"/>
                  <a:gd name="connsiteX8" fmla="*/ 0 w 1851660"/>
                  <a:gd name="connsiteY8" fmla="*/ 97793 h 952500"/>
                  <a:gd name="connsiteX0" fmla="*/ 0 w 1851660"/>
                  <a:gd name="connsiteY0" fmla="*/ 97793 h 952500"/>
                  <a:gd name="connsiteX1" fmla="*/ 97793 w 1851660"/>
                  <a:gd name="connsiteY1" fmla="*/ 0 h 952500"/>
                  <a:gd name="connsiteX2" fmla="*/ 1753867 w 1851660"/>
                  <a:gd name="connsiteY2" fmla="*/ 0 h 952500"/>
                  <a:gd name="connsiteX3" fmla="*/ 1851660 w 1851660"/>
                  <a:gd name="connsiteY3" fmla="*/ 97793 h 952500"/>
                  <a:gd name="connsiteX4" fmla="*/ 1851660 w 1851660"/>
                  <a:gd name="connsiteY4" fmla="*/ 854707 h 952500"/>
                  <a:gd name="connsiteX5" fmla="*/ 1753867 w 1851660"/>
                  <a:gd name="connsiteY5" fmla="*/ 952500 h 952500"/>
                  <a:gd name="connsiteX6" fmla="*/ 97793 w 1851660"/>
                  <a:gd name="connsiteY6" fmla="*/ 952500 h 952500"/>
                  <a:gd name="connsiteX7" fmla="*/ 0 w 1851660"/>
                  <a:gd name="connsiteY7" fmla="*/ 854707 h 952500"/>
                  <a:gd name="connsiteX8" fmla="*/ 0 w 1851660"/>
                  <a:gd name="connsiteY8" fmla="*/ 97793 h 952500"/>
                  <a:gd name="connsiteX0" fmla="*/ 0 w 1851660"/>
                  <a:gd name="connsiteY0" fmla="*/ 97793 h 952500"/>
                  <a:gd name="connsiteX1" fmla="*/ 97793 w 1851660"/>
                  <a:gd name="connsiteY1" fmla="*/ 0 h 952500"/>
                  <a:gd name="connsiteX2" fmla="*/ 1753867 w 1851660"/>
                  <a:gd name="connsiteY2" fmla="*/ 0 h 952500"/>
                  <a:gd name="connsiteX3" fmla="*/ 1851660 w 1851660"/>
                  <a:gd name="connsiteY3" fmla="*/ 97793 h 952500"/>
                  <a:gd name="connsiteX4" fmla="*/ 1851660 w 1851660"/>
                  <a:gd name="connsiteY4" fmla="*/ 854707 h 952500"/>
                  <a:gd name="connsiteX5" fmla="*/ 1753867 w 1851660"/>
                  <a:gd name="connsiteY5" fmla="*/ 952500 h 952500"/>
                  <a:gd name="connsiteX6" fmla="*/ 97793 w 1851660"/>
                  <a:gd name="connsiteY6" fmla="*/ 952500 h 952500"/>
                  <a:gd name="connsiteX7" fmla="*/ 0 w 1851660"/>
                  <a:gd name="connsiteY7" fmla="*/ 854707 h 952500"/>
                  <a:gd name="connsiteX8" fmla="*/ 0 w 1851660"/>
                  <a:gd name="connsiteY8" fmla="*/ 97793 h 952500"/>
                  <a:gd name="connsiteX0" fmla="*/ 0 w 1851660"/>
                  <a:gd name="connsiteY0" fmla="*/ 97793 h 952500"/>
                  <a:gd name="connsiteX1" fmla="*/ 97793 w 1851660"/>
                  <a:gd name="connsiteY1" fmla="*/ 0 h 952500"/>
                  <a:gd name="connsiteX2" fmla="*/ 1753867 w 1851660"/>
                  <a:gd name="connsiteY2" fmla="*/ 0 h 952500"/>
                  <a:gd name="connsiteX3" fmla="*/ 1851660 w 1851660"/>
                  <a:gd name="connsiteY3" fmla="*/ 97793 h 952500"/>
                  <a:gd name="connsiteX4" fmla="*/ 1851660 w 1851660"/>
                  <a:gd name="connsiteY4" fmla="*/ 854707 h 952500"/>
                  <a:gd name="connsiteX5" fmla="*/ 1753867 w 1851660"/>
                  <a:gd name="connsiteY5" fmla="*/ 952500 h 952500"/>
                  <a:gd name="connsiteX6" fmla="*/ 97793 w 1851660"/>
                  <a:gd name="connsiteY6" fmla="*/ 952500 h 952500"/>
                  <a:gd name="connsiteX7" fmla="*/ 0 w 1851660"/>
                  <a:gd name="connsiteY7" fmla="*/ 854707 h 952500"/>
                  <a:gd name="connsiteX8" fmla="*/ 0 w 1851660"/>
                  <a:gd name="connsiteY8" fmla="*/ 97793 h 952500"/>
                  <a:gd name="connsiteX0" fmla="*/ 63416 w 1915076"/>
                  <a:gd name="connsiteY0" fmla="*/ 97793 h 952500"/>
                  <a:gd name="connsiteX1" fmla="*/ 161209 w 1915076"/>
                  <a:gd name="connsiteY1" fmla="*/ 0 h 952500"/>
                  <a:gd name="connsiteX2" fmla="*/ 1817283 w 1915076"/>
                  <a:gd name="connsiteY2" fmla="*/ 0 h 952500"/>
                  <a:gd name="connsiteX3" fmla="*/ 1915076 w 1915076"/>
                  <a:gd name="connsiteY3" fmla="*/ 97793 h 952500"/>
                  <a:gd name="connsiteX4" fmla="*/ 1915076 w 1915076"/>
                  <a:gd name="connsiteY4" fmla="*/ 854707 h 952500"/>
                  <a:gd name="connsiteX5" fmla="*/ 1817283 w 1915076"/>
                  <a:gd name="connsiteY5" fmla="*/ 952500 h 952500"/>
                  <a:gd name="connsiteX6" fmla="*/ 161209 w 1915076"/>
                  <a:gd name="connsiteY6" fmla="*/ 952500 h 952500"/>
                  <a:gd name="connsiteX7" fmla="*/ 63416 w 1915076"/>
                  <a:gd name="connsiteY7" fmla="*/ 97793 h 952500"/>
                  <a:gd name="connsiteX0" fmla="*/ 0 w 1851660"/>
                  <a:gd name="connsiteY0" fmla="*/ 97793 h 952500"/>
                  <a:gd name="connsiteX1" fmla="*/ 97793 w 1851660"/>
                  <a:gd name="connsiteY1" fmla="*/ 0 h 952500"/>
                  <a:gd name="connsiteX2" fmla="*/ 1753867 w 1851660"/>
                  <a:gd name="connsiteY2" fmla="*/ 0 h 952500"/>
                  <a:gd name="connsiteX3" fmla="*/ 1851660 w 1851660"/>
                  <a:gd name="connsiteY3" fmla="*/ 97793 h 952500"/>
                  <a:gd name="connsiteX4" fmla="*/ 1851660 w 1851660"/>
                  <a:gd name="connsiteY4" fmla="*/ 854707 h 952500"/>
                  <a:gd name="connsiteX5" fmla="*/ 1753867 w 1851660"/>
                  <a:gd name="connsiteY5" fmla="*/ 952500 h 952500"/>
                  <a:gd name="connsiteX6" fmla="*/ 0 w 1851660"/>
                  <a:gd name="connsiteY6" fmla="*/ 97793 h 952500"/>
                  <a:gd name="connsiteX0" fmla="*/ 0 w 1851660"/>
                  <a:gd name="connsiteY0" fmla="*/ 97793 h 854707"/>
                  <a:gd name="connsiteX1" fmla="*/ 97793 w 1851660"/>
                  <a:gd name="connsiteY1" fmla="*/ 0 h 854707"/>
                  <a:gd name="connsiteX2" fmla="*/ 1753867 w 1851660"/>
                  <a:gd name="connsiteY2" fmla="*/ 0 h 854707"/>
                  <a:gd name="connsiteX3" fmla="*/ 1851660 w 1851660"/>
                  <a:gd name="connsiteY3" fmla="*/ 97793 h 854707"/>
                  <a:gd name="connsiteX4" fmla="*/ 1851660 w 1851660"/>
                  <a:gd name="connsiteY4" fmla="*/ 854707 h 854707"/>
                  <a:gd name="connsiteX5" fmla="*/ 0 w 1851660"/>
                  <a:gd name="connsiteY5" fmla="*/ 97793 h 854707"/>
                  <a:gd name="connsiteX0" fmla="*/ 0 w 1851660"/>
                  <a:gd name="connsiteY0" fmla="*/ 97793 h 97793"/>
                  <a:gd name="connsiteX1" fmla="*/ 97793 w 1851660"/>
                  <a:gd name="connsiteY1" fmla="*/ 0 h 97793"/>
                  <a:gd name="connsiteX2" fmla="*/ 1753867 w 1851660"/>
                  <a:gd name="connsiteY2" fmla="*/ 0 h 97793"/>
                  <a:gd name="connsiteX3" fmla="*/ 1851660 w 1851660"/>
                  <a:gd name="connsiteY3" fmla="*/ 97793 h 97793"/>
                  <a:gd name="connsiteX4" fmla="*/ 0 w 1851660"/>
                  <a:gd name="connsiteY4" fmla="*/ 97793 h 97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51660" h="97793">
                    <a:moveTo>
                      <a:pt x="0" y="97793"/>
                    </a:moveTo>
                    <a:cubicBezTo>
                      <a:pt x="0" y="43783"/>
                      <a:pt x="43783" y="0"/>
                      <a:pt x="97793" y="0"/>
                    </a:cubicBezTo>
                    <a:lnTo>
                      <a:pt x="1753867" y="0"/>
                    </a:lnTo>
                    <a:cubicBezTo>
                      <a:pt x="1807877" y="0"/>
                      <a:pt x="1851660" y="43783"/>
                      <a:pt x="1851660" y="97793"/>
                    </a:cubicBezTo>
                    <a:lnTo>
                      <a:pt x="0" y="97793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E4176ECB-CCA5-C470-7921-41C4D60DA96E}"/>
                  </a:ext>
                </a:extLst>
              </p:cNvPr>
              <p:cNvGrpSpPr/>
              <p:nvPr/>
            </p:nvGrpSpPr>
            <p:grpSpPr>
              <a:xfrm>
                <a:off x="5455920" y="1160655"/>
                <a:ext cx="1280160" cy="1280160"/>
                <a:chOff x="3716439" y="439837"/>
                <a:chExt cx="1280160" cy="1280160"/>
              </a:xfrm>
              <a:effectLst>
                <a:outerShdw blurRad="50800" dist="25400" dir="5400000" algn="t" rotWithShape="0">
                  <a:prstClr val="black">
                    <a:alpha val="15000"/>
                  </a:prstClr>
                </a:outerShdw>
              </a:effectLst>
            </p:grpSpPr>
            <p:sp>
              <p:nvSpPr>
                <p:cNvPr id="19" name="Oval 18">
                  <a:extLst>
                    <a:ext uri="{FF2B5EF4-FFF2-40B4-BE49-F238E27FC236}">
                      <a16:creationId xmlns:a16="http://schemas.microsoft.com/office/drawing/2014/main" id="{CF3337AC-9CA9-695A-E5B8-65ABDA7CB6B4}"/>
                    </a:ext>
                  </a:extLst>
                </p:cNvPr>
                <p:cNvSpPr/>
                <p:nvPr/>
              </p:nvSpPr>
              <p:spPr>
                <a:xfrm>
                  <a:off x="3716439" y="439837"/>
                  <a:ext cx="1280160" cy="1280160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Oval 19">
                  <a:extLst>
                    <a:ext uri="{FF2B5EF4-FFF2-40B4-BE49-F238E27FC236}">
                      <a16:creationId xmlns:a16="http://schemas.microsoft.com/office/drawing/2014/main" id="{73B97F8B-C19E-7F6E-765D-B79599D067FA}"/>
                    </a:ext>
                  </a:extLst>
                </p:cNvPr>
                <p:cNvSpPr/>
                <p:nvPr/>
              </p:nvSpPr>
              <p:spPr>
                <a:xfrm>
                  <a:off x="3807879" y="531277"/>
                  <a:ext cx="1097280" cy="1097280"/>
                </a:xfrm>
                <a:prstGeom prst="ellipse">
                  <a:avLst/>
                </a:prstGeom>
                <a:gradFill>
                  <a:gsLst>
                    <a:gs pos="0">
                      <a:srgbClr val="BEC2C5"/>
                    </a:gs>
                    <a:gs pos="100000">
                      <a:srgbClr val="E1E3E5"/>
                    </a:gs>
                  </a:gsLst>
                  <a:lin ang="5400000" scaled="1"/>
                </a:gradFill>
                <a:ln w="38100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FBEC415C-406D-D51D-6CF7-2765D593FBA4}"/>
              </a:ext>
            </a:extLst>
          </p:cNvPr>
          <p:cNvGrpSpPr/>
          <p:nvPr/>
        </p:nvGrpSpPr>
        <p:grpSpPr>
          <a:xfrm>
            <a:off x="8720163" y="1113030"/>
            <a:ext cx="2390913" cy="2155822"/>
            <a:chOff x="8720163" y="1160655"/>
            <a:chExt cx="2390913" cy="2155822"/>
          </a:xfrm>
        </p:grpSpPr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D535A951-BAE8-81E0-0ED8-4191D99A0084}"/>
                </a:ext>
              </a:extLst>
            </p:cNvPr>
            <p:cNvSpPr/>
            <p:nvPr/>
          </p:nvSpPr>
          <p:spPr>
            <a:xfrm>
              <a:off x="8720163" y="2307183"/>
              <a:ext cx="201778" cy="91496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D7728EF9-E70A-7747-78A7-C5F91A85A8FE}"/>
                </a:ext>
              </a:extLst>
            </p:cNvPr>
            <p:cNvGrpSpPr/>
            <p:nvPr/>
          </p:nvGrpSpPr>
          <p:grpSpPr>
            <a:xfrm>
              <a:off x="8720163" y="1160655"/>
              <a:ext cx="2390913" cy="2155822"/>
              <a:chOff x="8720163" y="1160655"/>
              <a:chExt cx="2390913" cy="2155822"/>
            </a:xfrm>
          </p:grpSpPr>
          <p:sp>
            <p:nvSpPr>
              <p:cNvPr id="67" name="Freeform: Shape 66">
                <a:extLst>
                  <a:ext uri="{FF2B5EF4-FFF2-40B4-BE49-F238E27FC236}">
                    <a16:creationId xmlns:a16="http://schemas.microsoft.com/office/drawing/2014/main" id="{35D337A1-8D14-16F3-53F8-CD1011F745D6}"/>
                  </a:ext>
                </a:extLst>
              </p:cNvPr>
              <p:cNvSpPr/>
              <p:nvPr/>
            </p:nvSpPr>
            <p:spPr>
              <a:xfrm>
                <a:off x="8720163" y="2212856"/>
                <a:ext cx="2390913" cy="1103621"/>
              </a:xfrm>
              <a:custGeom>
                <a:avLst/>
                <a:gdLst>
                  <a:gd name="connsiteX0" fmla="*/ 0 w 2390913"/>
                  <a:gd name="connsiteY0" fmla="*/ 0 h 1103621"/>
                  <a:gd name="connsiteX1" fmla="*/ 2390913 w 2390913"/>
                  <a:gd name="connsiteY1" fmla="*/ 0 h 1103621"/>
                  <a:gd name="connsiteX2" fmla="*/ 2390913 w 2390913"/>
                  <a:gd name="connsiteY2" fmla="*/ 977348 h 1103621"/>
                  <a:gd name="connsiteX3" fmla="*/ 2264640 w 2390913"/>
                  <a:gd name="connsiteY3" fmla="*/ 1103621 h 1103621"/>
                  <a:gd name="connsiteX4" fmla="*/ 126273 w 2390913"/>
                  <a:gd name="connsiteY4" fmla="*/ 1103621 h 1103621"/>
                  <a:gd name="connsiteX5" fmla="*/ 0 w 2390913"/>
                  <a:gd name="connsiteY5" fmla="*/ 977348 h 11036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390913" h="1103621">
                    <a:moveTo>
                      <a:pt x="0" y="0"/>
                    </a:moveTo>
                    <a:lnTo>
                      <a:pt x="2390913" y="0"/>
                    </a:lnTo>
                    <a:lnTo>
                      <a:pt x="2390913" y="977348"/>
                    </a:lnTo>
                    <a:cubicBezTo>
                      <a:pt x="2390913" y="1047087"/>
                      <a:pt x="2334379" y="1103621"/>
                      <a:pt x="2264640" y="1103621"/>
                    </a:cubicBezTo>
                    <a:lnTo>
                      <a:pt x="126273" y="1103621"/>
                    </a:lnTo>
                    <a:cubicBezTo>
                      <a:pt x="56534" y="1103621"/>
                      <a:pt x="0" y="1047087"/>
                      <a:pt x="0" y="977348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15000"/>
                  </a:prstClr>
                </a:outerShdw>
              </a:effectLst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bIns="228600" rtlCol="0" anchor="b">
                <a:noAutofit/>
              </a:bodyPr>
              <a:lstStyle/>
              <a:p>
                <a:pPr algn="ctr"/>
                <a:r>
                  <a:rPr lang="en-US" sz="2000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</a:t>
                </a:r>
              </a:p>
              <a:p>
                <a:pPr algn="ctr"/>
                <a:r>
                  <a:rPr lang="en-US" sz="1600" noProof="1">
                    <a:solidFill>
                      <a:schemeClr val="bg1">
                        <a:lumMod val="65000"/>
                      </a:schemeClr>
                    </a:solidFill>
                  </a:rPr>
                  <a:t>Dolor sit Amet</a:t>
                </a:r>
              </a:p>
            </p:txBody>
          </p:sp>
          <p:sp>
            <p:nvSpPr>
              <p:cNvPr id="68" name="Rectangle: Rounded Corners 3">
                <a:extLst>
                  <a:ext uri="{FF2B5EF4-FFF2-40B4-BE49-F238E27FC236}">
                    <a16:creationId xmlns:a16="http://schemas.microsoft.com/office/drawing/2014/main" id="{1CACE3DD-EA95-6145-2D95-6D1B78812826}"/>
                  </a:ext>
                </a:extLst>
              </p:cNvPr>
              <p:cNvSpPr/>
              <p:nvPr/>
            </p:nvSpPr>
            <p:spPr>
              <a:xfrm>
                <a:off x="8720163" y="2086582"/>
                <a:ext cx="2390913" cy="126273"/>
              </a:xfrm>
              <a:custGeom>
                <a:avLst/>
                <a:gdLst>
                  <a:gd name="connsiteX0" fmla="*/ 0 w 1851660"/>
                  <a:gd name="connsiteY0" fmla="*/ 97793 h 952500"/>
                  <a:gd name="connsiteX1" fmla="*/ 97793 w 1851660"/>
                  <a:gd name="connsiteY1" fmla="*/ 0 h 952500"/>
                  <a:gd name="connsiteX2" fmla="*/ 1753867 w 1851660"/>
                  <a:gd name="connsiteY2" fmla="*/ 0 h 952500"/>
                  <a:gd name="connsiteX3" fmla="*/ 1851660 w 1851660"/>
                  <a:gd name="connsiteY3" fmla="*/ 97793 h 952500"/>
                  <a:gd name="connsiteX4" fmla="*/ 1851660 w 1851660"/>
                  <a:gd name="connsiteY4" fmla="*/ 854707 h 952500"/>
                  <a:gd name="connsiteX5" fmla="*/ 1753867 w 1851660"/>
                  <a:gd name="connsiteY5" fmla="*/ 952500 h 952500"/>
                  <a:gd name="connsiteX6" fmla="*/ 97793 w 1851660"/>
                  <a:gd name="connsiteY6" fmla="*/ 952500 h 952500"/>
                  <a:gd name="connsiteX7" fmla="*/ 0 w 1851660"/>
                  <a:gd name="connsiteY7" fmla="*/ 854707 h 952500"/>
                  <a:gd name="connsiteX8" fmla="*/ 0 w 1851660"/>
                  <a:gd name="connsiteY8" fmla="*/ 97793 h 952500"/>
                  <a:gd name="connsiteX0" fmla="*/ 0 w 1851660"/>
                  <a:gd name="connsiteY0" fmla="*/ 97793 h 952500"/>
                  <a:gd name="connsiteX1" fmla="*/ 97793 w 1851660"/>
                  <a:gd name="connsiteY1" fmla="*/ 0 h 952500"/>
                  <a:gd name="connsiteX2" fmla="*/ 1753867 w 1851660"/>
                  <a:gd name="connsiteY2" fmla="*/ 0 h 952500"/>
                  <a:gd name="connsiteX3" fmla="*/ 1851660 w 1851660"/>
                  <a:gd name="connsiteY3" fmla="*/ 97793 h 952500"/>
                  <a:gd name="connsiteX4" fmla="*/ 1851660 w 1851660"/>
                  <a:gd name="connsiteY4" fmla="*/ 854707 h 952500"/>
                  <a:gd name="connsiteX5" fmla="*/ 1753867 w 1851660"/>
                  <a:gd name="connsiteY5" fmla="*/ 952500 h 952500"/>
                  <a:gd name="connsiteX6" fmla="*/ 97793 w 1851660"/>
                  <a:gd name="connsiteY6" fmla="*/ 952500 h 952500"/>
                  <a:gd name="connsiteX7" fmla="*/ 0 w 1851660"/>
                  <a:gd name="connsiteY7" fmla="*/ 854707 h 952500"/>
                  <a:gd name="connsiteX8" fmla="*/ 0 w 1851660"/>
                  <a:gd name="connsiteY8" fmla="*/ 97793 h 952500"/>
                  <a:gd name="connsiteX0" fmla="*/ 0 w 1851660"/>
                  <a:gd name="connsiteY0" fmla="*/ 97793 h 952500"/>
                  <a:gd name="connsiteX1" fmla="*/ 97793 w 1851660"/>
                  <a:gd name="connsiteY1" fmla="*/ 0 h 952500"/>
                  <a:gd name="connsiteX2" fmla="*/ 1753867 w 1851660"/>
                  <a:gd name="connsiteY2" fmla="*/ 0 h 952500"/>
                  <a:gd name="connsiteX3" fmla="*/ 1851660 w 1851660"/>
                  <a:gd name="connsiteY3" fmla="*/ 97793 h 952500"/>
                  <a:gd name="connsiteX4" fmla="*/ 1851660 w 1851660"/>
                  <a:gd name="connsiteY4" fmla="*/ 854707 h 952500"/>
                  <a:gd name="connsiteX5" fmla="*/ 1753867 w 1851660"/>
                  <a:gd name="connsiteY5" fmla="*/ 952500 h 952500"/>
                  <a:gd name="connsiteX6" fmla="*/ 97793 w 1851660"/>
                  <a:gd name="connsiteY6" fmla="*/ 952500 h 952500"/>
                  <a:gd name="connsiteX7" fmla="*/ 0 w 1851660"/>
                  <a:gd name="connsiteY7" fmla="*/ 854707 h 952500"/>
                  <a:gd name="connsiteX8" fmla="*/ 0 w 1851660"/>
                  <a:gd name="connsiteY8" fmla="*/ 97793 h 952500"/>
                  <a:gd name="connsiteX0" fmla="*/ 0 w 1851660"/>
                  <a:gd name="connsiteY0" fmla="*/ 97793 h 952500"/>
                  <a:gd name="connsiteX1" fmla="*/ 97793 w 1851660"/>
                  <a:gd name="connsiteY1" fmla="*/ 0 h 952500"/>
                  <a:gd name="connsiteX2" fmla="*/ 1753867 w 1851660"/>
                  <a:gd name="connsiteY2" fmla="*/ 0 h 952500"/>
                  <a:gd name="connsiteX3" fmla="*/ 1851660 w 1851660"/>
                  <a:gd name="connsiteY3" fmla="*/ 97793 h 952500"/>
                  <a:gd name="connsiteX4" fmla="*/ 1851660 w 1851660"/>
                  <a:gd name="connsiteY4" fmla="*/ 854707 h 952500"/>
                  <a:gd name="connsiteX5" fmla="*/ 1753867 w 1851660"/>
                  <a:gd name="connsiteY5" fmla="*/ 952500 h 952500"/>
                  <a:gd name="connsiteX6" fmla="*/ 97793 w 1851660"/>
                  <a:gd name="connsiteY6" fmla="*/ 952500 h 952500"/>
                  <a:gd name="connsiteX7" fmla="*/ 0 w 1851660"/>
                  <a:gd name="connsiteY7" fmla="*/ 854707 h 952500"/>
                  <a:gd name="connsiteX8" fmla="*/ 0 w 1851660"/>
                  <a:gd name="connsiteY8" fmla="*/ 97793 h 952500"/>
                  <a:gd name="connsiteX0" fmla="*/ 0 w 1851660"/>
                  <a:gd name="connsiteY0" fmla="*/ 97793 h 952500"/>
                  <a:gd name="connsiteX1" fmla="*/ 97793 w 1851660"/>
                  <a:gd name="connsiteY1" fmla="*/ 0 h 952500"/>
                  <a:gd name="connsiteX2" fmla="*/ 1753867 w 1851660"/>
                  <a:gd name="connsiteY2" fmla="*/ 0 h 952500"/>
                  <a:gd name="connsiteX3" fmla="*/ 1851660 w 1851660"/>
                  <a:gd name="connsiteY3" fmla="*/ 97793 h 952500"/>
                  <a:gd name="connsiteX4" fmla="*/ 1851660 w 1851660"/>
                  <a:gd name="connsiteY4" fmla="*/ 854707 h 952500"/>
                  <a:gd name="connsiteX5" fmla="*/ 1753867 w 1851660"/>
                  <a:gd name="connsiteY5" fmla="*/ 952500 h 952500"/>
                  <a:gd name="connsiteX6" fmla="*/ 97793 w 1851660"/>
                  <a:gd name="connsiteY6" fmla="*/ 952500 h 952500"/>
                  <a:gd name="connsiteX7" fmla="*/ 0 w 1851660"/>
                  <a:gd name="connsiteY7" fmla="*/ 854707 h 952500"/>
                  <a:gd name="connsiteX8" fmla="*/ 0 w 1851660"/>
                  <a:gd name="connsiteY8" fmla="*/ 97793 h 952500"/>
                  <a:gd name="connsiteX0" fmla="*/ 63416 w 1915076"/>
                  <a:gd name="connsiteY0" fmla="*/ 97793 h 952500"/>
                  <a:gd name="connsiteX1" fmla="*/ 161209 w 1915076"/>
                  <a:gd name="connsiteY1" fmla="*/ 0 h 952500"/>
                  <a:gd name="connsiteX2" fmla="*/ 1817283 w 1915076"/>
                  <a:gd name="connsiteY2" fmla="*/ 0 h 952500"/>
                  <a:gd name="connsiteX3" fmla="*/ 1915076 w 1915076"/>
                  <a:gd name="connsiteY3" fmla="*/ 97793 h 952500"/>
                  <a:gd name="connsiteX4" fmla="*/ 1915076 w 1915076"/>
                  <a:gd name="connsiteY4" fmla="*/ 854707 h 952500"/>
                  <a:gd name="connsiteX5" fmla="*/ 1817283 w 1915076"/>
                  <a:gd name="connsiteY5" fmla="*/ 952500 h 952500"/>
                  <a:gd name="connsiteX6" fmla="*/ 161209 w 1915076"/>
                  <a:gd name="connsiteY6" fmla="*/ 952500 h 952500"/>
                  <a:gd name="connsiteX7" fmla="*/ 63416 w 1915076"/>
                  <a:gd name="connsiteY7" fmla="*/ 97793 h 952500"/>
                  <a:gd name="connsiteX0" fmla="*/ 0 w 1851660"/>
                  <a:gd name="connsiteY0" fmla="*/ 97793 h 952500"/>
                  <a:gd name="connsiteX1" fmla="*/ 97793 w 1851660"/>
                  <a:gd name="connsiteY1" fmla="*/ 0 h 952500"/>
                  <a:gd name="connsiteX2" fmla="*/ 1753867 w 1851660"/>
                  <a:gd name="connsiteY2" fmla="*/ 0 h 952500"/>
                  <a:gd name="connsiteX3" fmla="*/ 1851660 w 1851660"/>
                  <a:gd name="connsiteY3" fmla="*/ 97793 h 952500"/>
                  <a:gd name="connsiteX4" fmla="*/ 1851660 w 1851660"/>
                  <a:gd name="connsiteY4" fmla="*/ 854707 h 952500"/>
                  <a:gd name="connsiteX5" fmla="*/ 1753867 w 1851660"/>
                  <a:gd name="connsiteY5" fmla="*/ 952500 h 952500"/>
                  <a:gd name="connsiteX6" fmla="*/ 0 w 1851660"/>
                  <a:gd name="connsiteY6" fmla="*/ 97793 h 952500"/>
                  <a:gd name="connsiteX0" fmla="*/ 0 w 1851660"/>
                  <a:gd name="connsiteY0" fmla="*/ 97793 h 854707"/>
                  <a:gd name="connsiteX1" fmla="*/ 97793 w 1851660"/>
                  <a:gd name="connsiteY1" fmla="*/ 0 h 854707"/>
                  <a:gd name="connsiteX2" fmla="*/ 1753867 w 1851660"/>
                  <a:gd name="connsiteY2" fmla="*/ 0 h 854707"/>
                  <a:gd name="connsiteX3" fmla="*/ 1851660 w 1851660"/>
                  <a:gd name="connsiteY3" fmla="*/ 97793 h 854707"/>
                  <a:gd name="connsiteX4" fmla="*/ 1851660 w 1851660"/>
                  <a:gd name="connsiteY4" fmla="*/ 854707 h 854707"/>
                  <a:gd name="connsiteX5" fmla="*/ 0 w 1851660"/>
                  <a:gd name="connsiteY5" fmla="*/ 97793 h 854707"/>
                  <a:gd name="connsiteX0" fmla="*/ 0 w 1851660"/>
                  <a:gd name="connsiteY0" fmla="*/ 97793 h 97793"/>
                  <a:gd name="connsiteX1" fmla="*/ 97793 w 1851660"/>
                  <a:gd name="connsiteY1" fmla="*/ 0 h 97793"/>
                  <a:gd name="connsiteX2" fmla="*/ 1753867 w 1851660"/>
                  <a:gd name="connsiteY2" fmla="*/ 0 h 97793"/>
                  <a:gd name="connsiteX3" fmla="*/ 1851660 w 1851660"/>
                  <a:gd name="connsiteY3" fmla="*/ 97793 h 97793"/>
                  <a:gd name="connsiteX4" fmla="*/ 0 w 1851660"/>
                  <a:gd name="connsiteY4" fmla="*/ 97793 h 97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51660" h="97793">
                    <a:moveTo>
                      <a:pt x="0" y="97793"/>
                    </a:moveTo>
                    <a:cubicBezTo>
                      <a:pt x="0" y="43783"/>
                      <a:pt x="43783" y="0"/>
                      <a:pt x="97793" y="0"/>
                    </a:cubicBezTo>
                    <a:lnTo>
                      <a:pt x="1753867" y="0"/>
                    </a:lnTo>
                    <a:cubicBezTo>
                      <a:pt x="1807877" y="0"/>
                      <a:pt x="1851660" y="43783"/>
                      <a:pt x="1851660" y="97793"/>
                    </a:cubicBezTo>
                    <a:lnTo>
                      <a:pt x="0" y="97793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4" name="Group 23">
                <a:extLst>
                  <a:ext uri="{FF2B5EF4-FFF2-40B4-BE49-F238E27FC236}">
                    <a16:creationId xmlns:a16="http://schemas.microsoft.com/office/drawing/2014/main" id="{98DC3879-B253-79BD-0C95-1D89BF80A7CF}"/>
                  </a:ext>
                </a:extLst>
              </p:cNvPr>
              <p:cNvGrpSpPr/>
              <p:nvPr/>
            </p:nvGrpSpPr>
            <p:grpSpPr>
              <a:xfrm>
                <a:off x="9275539" y="1160655"/>
                <a:ext cx="1280160" cy="1280160"/>
                <a:chOff x="3716439" y="439837"/>
                <a:chExt cx="1280160" cy="1280160"/>
              </a:xfrm>
              <a:effectLst>
                <a:outerShdw blurRad="50800" dist="25400" dir="5400000" algn="t" rotWithShape="0">
                  <a:prstClr val="black">
                    <a:alpha val="15000"/>
                  </a:prstClr>
                </a:outerShdw>
              </a:effectLst>
            </p:grpSpPr>
            <p:sp>
              <p:nvSpPr>
                <p:cNvPr id="25" name="Oval 24">
                  <a:extLst>
                    <a:ext uri="{FF2B5EF4-FFF2-40B4-BE49-F238E27FC236}">
                      <a16:creationId xmlns:a16="http://schemas.microsoft.com/office/drawing/2014/main" id="{B624A7C0-5824-A0F6-220B-516EA1221DD8}"/>
                    </a:ext>
                  </a:extLst>
                </p:cNvPr>
                <p:cNvSpPr/>
                <p:nvPr/>
              </p:nvSpPr>
              <p:spPr>
                <a:xfrm>
                  <a:off x="3716439" y="439837"/>
                  <a:ext cx="1280160" cy="1280160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Oval 25">
                  <a:extLst>
                    <a:ext uri="{FF2B5EF4-FFF2-40B4-BE49-F238E27FC236}">
                      <a16:creationId xmlns:a16="http://schemas.microsoft.com/office/drawing/2014/main" id="{C7675BAE-B8B3-7ABA-1B6C-D548182D52EB}"/>
                    </a:ext>
                  </a:extLst>
                </p:cNvPr>
                <p:cNvSpPr/>
                <p:nvPr/>
              </p:nvSpPr>
              <p:spPr>
                <a:xfrm>
                  <a:off x="3807879" y="531277"/>
                  <a:ext cx="1097280" cy="1097280"/>
                </a:xfrm>
                <a:prstGeom prst="ellipse">
                  <a:avLst/>
                </a:prstGeom>
                <a:gradFill>
                  <a:gsLst>
                    <a:gs pos="0">
                      <a:srgbClr val="BEC2C5"/>
                    </a:gs>
                    <a:gs pos="100000">
                      <a:srgbClr val="E1E3E5"/>
                    </a:gs>
                  </a:gsLst>
                  <a:lin ang="5400000" scaled="1"/>
                </a:gradFill>
                <a:ln w="38100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cxnSp>
        <p:nvCxnSpPr>
          <p:cNvPr id="95" name="Connector: Elbow 94">
            <a:extLst>
              <a:ext uri="{FF2B5EF4-FFF2-40B4-BE49-F238E27FC236}">
                <a16:creationId xmlns:a16="http://schemas.microsoft.com/office/drawing/2014/main" id="{01802CF8-DB60-ADF0-BABE-587DB2B83A53}"/>
              </a:ext>
            </a:extLst>
          </p:cNvPr>
          <p:cNvCxnSpPr>
            <a:cxnSpLocks/>
            <a:stCxn id="99" idx="1"/>
            <a:endCxn id="17" idx="2"/>
          </p:cNvCxnSpPr>
          <p:nvPr/>
        </p:nvCxnSpPr>
        <p:spPr>
          <a:xfrm rot="10800000" flipH="1" flipV="1">
            <a:off x="1080923" y="2717040"/>
            <a:ext cx="320532" cy="1390613"/>
          </a:xfrm>
          <a:prstGeom prst="bentConnector3">
            <a:avLst>
              <a:gd name="adj1" fmla="val -71319"/>
            </a:avLst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ctor: Elbow 103">
            <a:extLst>
              <a:ext uri="{FF2B5EF4-FFF2-40B4-BE49-F238E27FC236}">
                <a16:creationId xmlns:a16="http://schemas.microsoft.com/office/drawing/2014/main" id="{DC225A48-D2A9-55D2-8F15-7458BE26FA87}"/>
              </a:ext>
            </a:extLst>
          </p:cNvPr>
          <p:cNvCxnSpPr>
            <a:cxnSpLocks/>
            <a:stCxn id="99" idx="1"/>
            <a:endCxn id="93" idx="2"/>
          </p:cNvCxnSpPr>
          <p:nvPr/>
        </p:nvCxnSpPr>
        <p:spPr>
          <a:xfrm rot="10800000" flipH="1" flipV="1">
            <a:off x="1080922" y="2717040"/>
            <a:ext cx="264491" cy="2670893"/>
          </a:xfrm>
          <a:prstGeom prst="bentConnector3">
            <a:avLst>
              <a:gd name="adj1" fmla="val -86430"/>
            </a:avLst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ctor: Elbow 135">
            <a:extLst>
              <a:ext uri="{FF2B5EF4-FFF2-40B4-BE49-F238E27FC236}">
                <a16:creationId xmlns:a16="http://schemas.microsoft.com/office/drawing/2014/main" id="{E3932C77-58AE-04A9-7841-FC3D6B3247A4}"/>
              </a:ext>
            </a:extLst>
          </p:cNvPr>
          <p:cNvCxnSpPr>
            <a:cxnSpLocks/>
            <a:stCxn id="102" idx="1"/>
            <a:endCxn id="116" idx="2"/>
          </p:cNvCxnSpPr>
          <p:nvPr/>
        </p:nvCxnSpPr>
        <p:spPr>
          <a:xfrm rot="10800000" flipH="1" flipV="1">
            <a:off x="4900544" y="2717040"/>
            <a:ext cx="264492" cy="1390613"/>
          </a:xfrm>
          <a:prstGeom prst="bentConnector3">
            <a:avLst>
              <a:gd name="adj1" fmla="val -86430"/>
            </a:avLst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ctor: Elbow 138">
            <a:extLst>
              <a:ext uri="{FF2B5EF4-FFF2-40B4-BE49-F238E27FC236}">
                <a16:creationId xmlns:a16="http://schemas.microsoft.com/office/drawing/2014/main" id="{C3948486-FDB2-D16F-E923-D877ED4CB1ED}"/>
              </a:ext>
            </a:extLst>
          </p:cNvPr>
          <p:cNvCxnSpPr>
            <a:cxnSpLocks/>
            <a:stCxn id="102" idx="1"/>
            <a:endCxn id="121" idx="2"/>
          </p:cNvCxnSpPr>
          <p:nvPr/>
        </p:nvCxnSpPr>
        <p:spPr>
          <a:xfrm rot="10800000" flipH="1" flipV="1">
            <a:off x="4900544" y="2717040"/>
            <a:ext cx="264492" cy="2670893"/>
          </a:xfrm>
          <a:prstGeom prst="bentConnector3">
            <a:avLst>
              <a:gd name="adj1" fmla="val -86430"/>
            </a:avLst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nector: Elbow 141">
            <a:extLst>
              <a:ext uri="{FF2B5EF4-FFF2-40B4-BE49-F238E27FC236}">
                <a16:creationId xmlns:a16="http://schemas.microsoft.com/office/drawing/2014/main" id="{289F95C1-51C9-292F-3C88-E7F232F2807F}"/>
              </a:ext>
            </a:extLst>
          </p:cNvPr>
          <p:cNvCxnSpPr>
            <a:cxnSpLocks/>
            <a:stCxn id="103" idx="1"/>
            <a:endCxn id="129" idx="2"/>
          </p:cNvCxnSpPr>
          <p:nvPr/>
        </p:nvCxnSpPr>
        <p:spPr>
          <a:xfrm rot="10800000" flipH="1" flipV="1">
            <a:off x="8720163" y="2717040"/>
            <a:ext cx="264492" cy="1390613"/>
          </a:xfrm>
          <a:prstGeom prst="bentConnector3">
            <a:avLst>
              <a:gd name="adj1" fmla="val -86430"/>
            </a:avLst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ctor: Elbow 144">
            <a:extLst>
              <a:ext uri="{FF2B5EF4-FFF2-40B4-BE49-F238E27FC236}">
                <a16:creationId xmlns:a16="http://schemas.microsoft.com/office/drawing/2014/main" id="{5294816C-2D4C-D331-09A2-9070F377F2E0}"/>
              </a:ext>
            </a:extLst>
          </p:cNvPr>
          <p:cNvCxnSpPr>
            <a:cxnSpLocks/>
            <a:stCxn id="103" idx="1"/>
            <a:endCxn id="135" idx="2"/>
          </p:cNvCxnSpPr>
          <p:nvPr/>
        </p:nvCxnSpPr>
        <p:spPr>
          <a:xfrm rot="10800000" flipH="1" flipV="1">
            <a:off x="8720162" y="2717040"/>
            <a:ext cx="320533" cy="2670893"/>
          </a:xfrm>
          <a:prstGeom prst="bentConnector3">
            <a:avLst>
              <a:gd name="adj1" fmla="val -71319"/>
            </a:avLst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Group 49">
            <a:extLst>
              <a:ext uri="{FF2B5EF4-FFF2-40B4-BE49-F238E27FC236}">
                <a16:creationId xmlns:a16="http://schemas.microsoft.com/office/drawing/2014/main" id="{8CA3CF43-03D8-04FC-90F9-CD4AABF1B57E}"/>
              </a:ext>
            </a:extLst>
          </p:cNvPr>
          <p:cNvGrpSpPr/>
          <p:nvPr/>
        </p:nvGrpSpPr>
        <p:grpSpPr>
          <a:xfrm>
            <a:off x="5165036" y="4868507"/>
            <a:ext cx="2743642" cy="1038852"/>
            <a:chOff x="5165036" y="4868507"/>
            <a:chExt cx="2743642" cy="1038852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E61D9B73-FC3F-1621-20A5-CCA9889AE84E}"/>
                </a:ext>
              </a:extLst>
            </p:cNvPr>
            <p:cNvGrpSpPr/>
            <p:nvPr/>
          </p:nvGrpSpPr>
          <p:grpSpPr>
            <a:xfrm>
              <a:off x="5769264" y="4868507"/>
              <a:ext cx="2139414" cy="1038852"/>
              <a:chOff x="1949641" y="3588227"/>
              <a:chExt cx="2139414" cy="1038852"/>
            </a:xfrm>
          </p:grpSpPr>
          <p:sp>
            <p:nvSpPr>
              <p:cNvPr id="34" name="Rectangle: Rounded Corners 33">
                <a:extLst>
                  <a:ext uri="{FF2B5EF4-FFF2-40B4-BE49-F238E27FC236}">
                    <a16:creationId xmlns:a16="http://schemas.microsoft.com/office/drawing/2014/main" id="{15D830CA-1458-45FF-7D67-22684CB57246}"/>
                  </a:ext>
                </a:extLst>
              </p:cNvPr>
              <p:cNvSpPr/>
              <p:nvPr/>
            </p:nvSpPr>
            <p:spPr>
              <a:xfrm>
                <a:off x="1949642" y="3588227"/>
                <a:ext cx="2139413" cy="1038852"/>
              </a:xfrm>
              <a:prstGeom prst="roundRect">
                <a:avLst>
                  <a:gd name="adj" fmla="val 12312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25400" dir="5400000" algn="t" rotWithShape="0">
                  <a:prstClr val="black">
                    <a:alpha val="15000"/>
                  </a:prstClr>
                </a:outerShdw>
              </a:effectLst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r>
                  <a:rPr lang="en-US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</a:t>
                </a:r>
              </a:p>
              <a:p>
                <a:pPr algn="ctr"/>
                <a:r>
                  <a:rPr lang="en-US" sz="1400" noProof="1">
                    <a:solidFill>
                      <a:schemeClr val="bg1">
                        <a:lumMod val="65000"/>
                      </a:schemeClr>
                    </a:solidFill>
                  </a:rPr>
                  <a:t>Dolor sit Amet</a:t>
                </a:r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61013D8C-B77B-3858-39C2-DD5427E018F8}"/>
                  </a:ext>
                </a:extLst>
              </p:cNvPr>
              <p:cNvSpPr/>
              <p:nvPr/>
            </p:nvSpPr>
            <p:spPr>
              <a:xfrm rot="16200000">
                <a:off x="1482682" y="4062965"/>
                <a:ext cx="1023294" cy="89375"/>
              </a:xfrm>
              <a:custGeom>
                <a:avLst/>
                <a:gdLst>
                  <a:gd name="connsiteX0" fmla="*/ 1023294 w 1023294"/>
                  <a:gd name="connsiteY0" fmla="*/ 89375 h 89375"/>
                  <a:gd name="connsiteX1" fmla="*/ 0 w 1023294"/>
                  <a:gd name="connsiteY1" fmla="*/ 89375 h 89375"/>
                  <a:gd name="connsiteX2" fmla="*/ 2272 w 1023294"/>
                  <a:gd name="connsiteY2" fmla="*/ 78117 h 89375"/>
                  <a:gd name="connsiteX3" fmla="*/ 120124 w 1023294"/>
                  <a:gd name="connsiteY3" fmla="*/ 0 h 89375"/>
                  <a:gd name="connsiteX4" fmla="*/ 903170 w 1023294"/>
                  <a:gd name="connsiteY4" fmla="*/ 0 h 89375"/>
                  <a:gd name="connsiteX5" fmla="*/ 1021022 w 1023294"/>
                  <a:gd name="connsiteY5" fmla="*/ 78117 h 89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23294" h="89375">
                    <a:moveTo>
                      <a:pt x="1023294" y="89375"/>
                    </a:moveTo>
                    <a:lnTo>
                      <a:pt x="0" y="89375"/>
                    </a:lnTo>
                    <a:lnTo>
                      <a:pt x="2272" y="78117"/>
                    </a:lnTo>
                    <a:cubicBezTo>
                      <a:pt x="21689" y="32211"/>
                      <a:pt x="67145" y="0"/>
                      <a:pt x="120124" y="0"/>
                    </a:cubicBezTo>
                    <a:lnTo>
                      <a:pt x="903170" y="0"/>
                    </a:lnTo>
                    <a:cubicBezTo>
                      <a:pt x="956149" y="0"/>
                      <a:pt x="1001605" y="32211"/>
                      <a:pt x="1021022" y="78117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B78E3C09-4A11-2027-8C9A-15E6485E1B71}"/>
                </a:ext>
              </a:extLst>
            </p:cNvPr>
            <p:cNvGrpSpPr/>
            <p:nvPr/>
          </p:nvGrpSpPr>
          <p:grpSpPr>
            <a:xfrm>
              <a:off x="5165036" y="4995649"/>
              <a:ext cx="784569" cy="784569"/>
              <a:chOff x="3716439" y="439837"/>
              <a:chExt cx="1280160" cy="1280160"/>
            </a:xfrm>
            <a:effectLst>
              <a:outerShdw blurRad="50800" dist="12700" algn="l" rotWithShape="0">
                <a:prstClr val="black">
                  <a:alpha val="15000"/>
                </a:prstClr>
              </a:outerShdw>
            </a:effectLst>
          </p:grpSpPr>
          <p:sp>
            <p:nvSpPr>
              <p:cNvPr id="121" name="Oval 120">
                <a:extLst>
                  <a:ext uri="{FF2B5EF4-FFF2-40B4-BE49-F238E27FC236}">
                    <a16:creationId xmlns:a16="http://schemas.microsoft.com/office/drawing/2014/main" id="{A3ABB2C4-DE77-3F30-139A-FB00975A726A}"/>
                  </a:ext>
                </a:extLst>
              </p:cNvPr>
              <p:cNvSpPr/>
              <p:nvPr/>
            </p:nvSpPr>
            <p:spPr>
              <a:xfrm>
                <a:off x="3716439" y="439837"/>
                <a:ext cx="1280160" cy="1280160"/>
              </a:xfrm>
              <a:prstGeom prst="ellipse">
                <a:avLst/>
              </a:prstGeom>
              <a:solidFill>
                <a:schemeClr val="bg1"/>
              </a:soli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Oval 121">
                <a:extLst>
                  <a:ext uri="{FF2B5EF4-FFF2-40B4-BE49-F238E27FC236}">
                    <a16:creationId xmlns:a16="http://schemas.microsoft.com/office/drawing/2014/main" id="{527D45B3-DE16-54B2-7540-78B8C01D63F9}"/>
                  </a:ext>
                </a:extLst>
              </p:cNvPr>
              <p:cNvSpPr/>
              <p:nvPr/>
            </p:nvSpPr>
            <p:spPr>
              <a:xfrm>
                <a:off x="3807879" y="531277"/>
                <a:ext cx="1097280" cy="1097280"/>
              </a:xfrm>
              <a:prstGeom prst="ellipse">
                <a:avLst/>
              </a:prstGeom>
              <a:gradFill>
                <a:gsLst>
                  <a:gs pos="0">
                    <a:srgbClr val="BEC2C5"/>
                  </a:gs>
                  <a:gs pos="100000">
                    <a:srgbClr val="E1E3E5"/>
                  </a:gs>
                </a:gsLst>
                <a:lin ang="5400000" scaled="1"/>
              </a:gra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DF8D9646-916C-5903-CC90-00DA893122EF}"/>
              </a:ext>
            </a:extLst>
          </p:cNvPr>
          <p:cNvGrpSpPr/>
          <p:nvPr/>
        </p:nvGrpSpPr>
        <p:grpSpPr>
          <a:xfrm>
            <a:off x="5165036" y="3588227"/>
            <a:ext cx="2743642" cy="1038852"/>
            <a:chOff x="5165036" y="3588227"/>
            <a:chExt cx="2743642" cy="1038852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C213C5C5-1DF0-352C-7161-04B3B5992FB7}"/>
                </a:ext>
              </a:extLst>
            </p:cNvPr>
            <p:cNvGrpSpPr/>
            <p:nvPr/>
          </p:nvGrpSpPr>
          <p:grpSpPr>
            <a:xfrm>
              <a:off x="5769264" y="3588227"/>
              <a:ext cx="2139414" cy="1038852"/>
              <a:chOff x="1949641" y="3588227"/>
              <a:chExt cx="2139414" cy="1038852"/>
            </a:xfrm>
          </p:grpSpPr>
          <p:sp>
            <p:nvSpPr>
              <p:cNvPr id="28" name="Rectangle: Rounded Corners 27">
                <a:extLst>
                  <a:ext uri="{FF2B5EF4-FFF2-40B4-BE49-F238E27FC236}">
                    <a16:creationId xmlns:a16="http://schemas.microsoft.com/office/drawing/2014/main" id="{9399C211-6A5C-45D6-8643-EBC086B28AED}"/>
                  </a:ext>
                </a:extLst>
              </p:cNvPr>
              <p:cNvSpPr/>
              <p:nvPr/>
            </p:nvSpPr>
            <p:spPr>
              <a:xfrm>
                <a:off x="1949642" y="3588227"/>
                <a:ext cx="2139413" cy="1038852"/>
              </a:xfrm>
              <a:prstGeom prst="roundRect">
                <a:avLst>
                  <a:gd name="adj" fmla="val 12312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25400" dir="5400000" algn="t" rotWithShape="0">
                  <a:prstClr val="black">
                    <a:alpha val="15000"/>
                  </a:prstClr>
                </a:outerShdw>
              </a:effectLst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r>
                  <a:rPr lang="en-US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</a:t>
                </a:r>
              </a:p>
              <a:p>
                <a:pPr algn="ctr"/>
                <a:r>
                  <a:rPr lang="en-US" sz="1400" noProof="1">
                    <a:solidFill>
                      <a:schemeClr val="bg1">
                        <a:lumMod val="65000"/>
                      </a:schemeClr>
                    </a:solidFill>
                  </a:rPr>
                  <a:t>Dolor sit Amet</a:t>
                </a:r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6FCD2BE1-793F-0822-3825-161C32ACA178}"/>
                  </a:ext>
                </a:extLst>
              </p:cNvPr>
              <p:cNvSpPr/>
              <p:nvPr/>
            </p:nvSpPr>
            <p:spPr>
              <a:xfrm rot="16200000">
                <a:off x="1482682" y="4062965"/>
                <a:ext cx="1023294" cy="89375"/>
              </a:xfrm>
              <a:custGeom>
                <a:avLst/>
                <a:gdLst>
                  <a:gd name="connsiteX0" fmla="*/ 1023294 w 1023294"/>
                  <a:gd name="connsiteY0" fmla="*/ 89375 h 89375"/>
                  <a:gd name="connsiteX1" fmla="*/ 0 w 1023294"/>
                  <a:gd name="connsiteY1" fmla="*/ 89375 h 89375"/>
                  <a:gd name="connsiteX2" fmla="*/ 2272 w 1023294"/>
                  <a:gd name="connsiteY2" fmla="*/ 78117 h 89375"/>
                  <a:gd name="connsiteX3" fmla="*/ 120124 w 1023294"/>
                  <a:gd name="connsiteY3" fmla="*/ 0 h 89375"/>
                  <a:gd name="connsiteX4" fmla="*/ 903170 w 1023294"/>
                  <a:gd name="connsiteY4" fmla="*/ 0 h 89375"/>
                  <a:gd name="connsiteX5" fmla="*/ 1021022 w 1023294"/>
                  <a:gd name="connsiteY5" fmla="*/ 78117 h 89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23294" h="89375">
                    <a:moveTo>
                      <a:pt x="1023294" y="89375"/>
                    </a:moveTo>
                    <a:lnTo>
                      <a:pt x="0" y="89375"/>
                    </a:lnTo>
                    <a:lnTo>
                      <a:pt x="2272" y="78117"/>
                    </a:lnTo>
                    <a:cubicBezTo>
                      <a:pt x="21689" y="32211"/>
                      <a:pt x="67145" y="0"/>
                      <a:pt x="120124" y="0"/>
                    </a:cubicBezTo>
                    <a:lnTo>
                      <a:pt x="903170" y="0"/>
                    </a:lnTo>
                    <a:cubicBezTo>
                      <a:pt x="956149" y="0"/>
                      <a:pt x="1001605" y="32211"/>
                      <a:pt x="1021022" y="78117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5" name="Group 114">
              <a:extLst>
                <a:ext uri="{FF2B5EF4-FFF2-40B4-BE49-F238E27FC236}">
                  <a16:creationId xmlns:a16="http://schemas.microsoft.com/office/drawing/2014/main" id="{1551BEC4-7085-71C6-79EF-B2250181685F}"/>
                </a:ext>
              </a:extLst>
            </p:cNvPr>
            <p:cNvGrpSpPr/>
            <p:nvPr/>
          </p:nvGrpSpPr>
          <p:grpSpPr>
            <a:xfrm>
              <a:off x="5165036" y="3715369"/>
              <a:ext cx="784569" cy="784569"/>
              <a:chOff x="3716439" y="439837"/>
              <a:chExt cx="1280160" cy="1280160"/>
            </a:xfrm>
            <a:effectLst>
              <a:outerShdw blurRad="50800" dist="12700" algn="l" rotWithShape="0">
                <a:prstClr val="black">
                  <a:alpha val="15000"/>
                </a:prstClr>
              </a:outerShdw>
            </a:effectLst>
          </p:grpSpPr>
          <p:sp>
            <p:nvSpPr>
              <p:cNvPr id="116" name="Oval 115">
                <a:extLst>
                  <a:ext uri="{FF2B5EF4-FFF2-40B4-BE49-F238E27FC236}">
                    <a16:creationId xmlns:a16="http://schemas.microsoft.com/office/drawing/2014/main" id="{79B9DEB1-7339-DA1B-76FC-33050EA81DE7}"/>
                  </a:ext>
                </a:extLst>
              </p:cNvPr>
              <p:cNvSpPr/>
              <p:nvPr/>
            </p:nvSpPr>
            <p:spPr>
              <a:xfrm>
                <a:off x="3716439" y="439837"/>
                <a:ext cx="1280160" cy="1280160"/>
              </a:xfrm>
              <a:prstGeom prst="ellipse">
                <a:avLst/>
              </a:prstGeom>
              <a:solidFill>
                <a:schemeClr val="bg1"/>
              </a:soli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Oval 116">
                <a:extLst>
                  <a:ext uri="{FF2B5EF4-FFF2-40B4-BE49-F238E27FC236}">
                    <a16:creationId xmlns:a16="http://schemas.microsoft.com/office/drawing/2014/main" id="{F4E7E2C9-5F20-59B4-8177-8E05CE03194C}"/>
                  </a:ext>
                </a:extLst>
              </p:cNvPr>
              <p:cNvSpPr/>
              <p:nvPr/>
            </p:nvSpPr>
            <p:spPr>
              <a:xfrm>
                <a:off x="3807879" y="531277"/>
                <a:ext cx="1097280" cy="1097280"/>
              </a:xfrm>
              <a:prstGeom prst="ellipse">
                <a:avLst/>
              </a:prstGeom>
              <a:gradFill>
                <a:gsLst>
                  <a:gs pos="0">
                    <a:srgbClr val="BEC2C5"/>
                  </a:gs>
                  <a:gs pos="100000">
                    <a:srgbClr val="E1E3E5"/>
                  </a:gs>
                </a:gsLst>
                <a:lin ang="5400000" scaled="1"/>
              </a:gra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4C41179D-D394-B2FA-8D38-4791875DFD7A}"/>
              </a:ext>
            </a:extLst>
          </p:cNvPr>
          <p:cNvGrpSpPr/>
          <p:nvPr/>
        </p:nvGrpSpPr>
        <p:grpSpPr>
          <a:xfrm>
            <a:off x="8984655" y="4868507"/>
            <a:ext cx="2743642" cy="1038852"/>
            <a:chOff x="8984655" y="4868507"/>
            <a:chExt cx="2743642" cy="1038852"/>
          </a:xfrm>
        </p:grpSpPr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61E5DFC9-A1B2-DD12-8177-B69CFEB259FC}"/>
                </a:ext>
              </a:extLst>
            </p:cNvPr>
            <p:cNvGrpSpPr/>
            <p:nvPr/>
          </p:nvGrpSpPr>
          <p:grpSpPr>
            <a:xfrm>
              <a:off x="9588883" y="4868507"/>
              <a:ext cx="2139414" cy="1038852"/>
              <a:chOff x="1949641" y="3588227"/>
              <a:chExt cx="2139414" cy="1038852"/>
            </a:xfrm>
          </p:grpSpPr>
          <p:sp>
            <p:nvSpPr>
              <p:cNvPr id="46" name="Rectangle: Rounded Corners 45">
                <a:extLst>
                  <a:ext uri="{FF2B5EF4-FFF2-40B4-BE49-F238E27FC236}">
                    <a16:creationId xmlns:a16="http://schemas.microsoft.com/office/drawing/2014/main" id="{D817C8C8-503D-9CE3-6F1F-3FB39383D25B}"/>
                  </a:ext>
                </a:extLst>
              </p:cNvPr>
              <p:cNvSpPr/>
              <p:nvPr/>
            </p:nvSpPr>
            <p:spPr>
              <a:xfrm>
                <a:off x="1949642" y="3588227"/>
                <a:ext cx="2139413" cy="1038852"/>
              </a:xfrm>
              <a:prstGeom prst="roundRect">
                <a:avLst>
                  <a:gd name="adj" fmla="val 12312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25400" dir="5400000" algn="t" rotWithShape="0">
                  <a:prstClr val="black">
                    <a:alpha val="15000"/>
                  </a:prstClr>
                </a:outerShdw>
              </a:effectLst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r>
                  <a:rPr lang="en-US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</a:t>
                </a:r>
              </a:p>
              <a:p>
                <a:pPr algn="ctr"/>
                <a:r>
                  <a:rPr lang="en-US" sz="1400" noProof="1">
                    <a:solidFill>
                      <a:schemeClr val="bg1">
                        <a:lumMod val="65000"/>
                      </a:schemeClr>
                    </a:solidFill>
                  </a:rPr>
                  <a:t>Dolor sit Amet</a:t>
                </a:r>
              </a:p>
            </p:txBody>
          </p:sp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id="{3EAE4AF3-AF59-35FB-F92E-3C888125FB9A}"/>
                  </a:ext>
                </a:extLst>
              </p:cNvPr>
              <p:cNvSpPr/>
              <p:nvPr/>
            </p:nvSpPr>
            <p:spPr>
              <a:xfrm rot="16200000">
                <a:off x="1482682" y="4062965"/>
                <a:ext cx="1023294" cy="89375"/>
              </a:xfrm>
              <a:custGeom>
                <a:avLst/>
                <a:gdLst>
                  <a:gd name="connsiteX0" fmla="*/ 1023294 w 1023294"/>
                  <a:gd name="connsiteY0" fmla="*/ 89375 h 89375"/>
                  <a:gd name="connsiteX1" fmla="*/ 0 w 1023294"/>
                  <a:gd name="connsiteY1" fmla="*/ 89375 h 89375"/>
                  <a:gd name="connsiteX2" fmla="*/ 2272 w 1023294"/>
                  <a:gd name="connsiteY2" fmla="*/ 78117 h 89375"/>
                  <a:gd name="connsiteX3" fmla="*/ 120124 w 1023294"/>
                  <a:gd name="connsiteY3" fmla="*/ 0 h 89375"/>
                  <a:gd name="connsiteX4" fmla="*/ 903170 w 1023294"/>
                  <a:gd name="connsiteY4" fmla="*/ 0 h 89375"/>
                  <a:gd name="connsiteX5" fmla="*/ 1021022 w 1023294"/>
                  <a:gd name="connsiteY5" fmla="*/ 78117 h 89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23294" h="89375">
                    <a:moveTo>
                      <a:pt x="1023294" y="89375"/>
                    </a:moveTo>
                    <a:lnTo>
                      <a:pt x="0" y="89375"/>
                    </a:lnTo>
                    <a:lnTo>
                      <a:pt x="2272" y="78117"/>
                    </a:lnTo>
                    <a:cubicBezTo>
                      <a:pt x="21689" y="32211"/>
                      <a:pt x="67145" y="0"/>
                      <a:pt x="120124" y="0"/>
                    </a:cubicBezTo>
                    <a:lnTo>
                      <a:pt x="903170" y="0"/>
                    </a:lnTo>
                    <a:cubicBezTo>
                      <a:pt x="956149" y="0"/>
                      <a:pt x="1001605" y="32211"/>
                      <a:pt x="1021022" y="78117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3" name="Group 132">
              <a:extLst>
                <a:ext uri="{FF2B5EF4-FFF2-40B4-BE49-F238E27FC236}">
                  <a16:creationId xmlns:a16="http://schemas.microsoft.com/office/drawing/2014/main" id="{5CFBDA9C-E5BD-6943-D5A4-86B937CF60CB}"/>
                </a:ext>
              </a:extLst>
            </p:cNvPr>
            <p:cNvGrpSpPr/>
            <p:nvPr/>
          </p:nvGrpSpPr>
          <p:grpSpPr>
            <a:xfrm>
              <a:off x="8984655" y="4995649"/>
              <a:ext cx="784569" cy="784569"/>
              <a:chOff x="3716439" y="439837"/>
              <a:chExt cx="1280160" cy="1280160"/>
            </a:xfrm>
            <a:effectLst>
              <a:outerShdw blurRad="50800" dist="12700" algn="l" rotWithShape="0">
                <a:prstClr val="black">
                  <a:alpha val="15000"/>
                </a:prstClr>
              </a:outerShdw>
            </a:effectLst>
          </p:grpSpPr>
          <p:sp>
            <p:nvSpPr>
              <p:cNvPr id="134" name="Oval 133">
                <a:extLst>
                  <a:ext uri="{FF2B5EF4-FFF2-40B4-BE49-F238E27FC236}">
                    <a16:creationId xmlns:a16="http://schemas.microsoft.com/office/drawing/2014/main" id="{5A4E1456-C033-0C2D-B8CB-039C4F1ECDD1}"/>
                  </a:ext>
                </a:extLst>
              </p:cNvPr>
              <p:cNvSpPr/>
              <p:nvPr/>
            </p:nvSpPr>
            <p:spPr>
              <a:xfrm>
                <a:off x="3716439" y="439837"/>
                <a:ext cx="1280160" cy="1280160"/>
              </a:xfrm>
              <a:prstGeom prst="ellipse">
                <a:avLst/>
              </a:prstGeom>
              <a:solidFill>
                <a:schemeClr val="bg1"/>
              </a:soli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Oval 134">
                <a:extLst>
                  <a:ext uri="{FF2B5EF4-FFF2-40B4-BE49-F238E27FC236}">
                    <a16:creationId xmlns:a16="http://schemas.microsoft.com/office/drawing/2014/main" id="{BEAF51BF-D04B-3DE6-E822-1BD110E2D4D5}"/>
                  </a:ext>
                </a:extLst>
              </p:cNvPr>
              <p:cNvSpPr/>
              <p:nvPr/>
            </p:nvSpPr>
            <p:spPr>
              <a:xfrm>
                <a:off x="3807879" y="531277"/>
                <a:ext cx="1097280" cy="1097280"/>
              </a:xfrm>
              <a:prstGeom prst="ellipse">
                <a:avLst/>
              </a:prstGeom>
              <a:gradFill>
                <a:gsLst>
                  <a:gs pos="0">
                    <a:srgbClr val="BEC2C5"/>
                  </a:gs>
                  <a:gs pos="100000">
                    <a:srgbClr val="E1E3E5"/>
                  </a:gs>
                </a:gsLst>
                <a:lin ang="5400000" scaled="1"/>
              </a:gra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7C961B4B-4F62-E88F-EF40-B926E3680D5E}"/>
              </a:ext>
            </a:extLst>
          </p:cNvPr>
          <p:cNvGrpSpPr/>
          <p:nvPr/>
        </p:nvGrpSpPr>
        <p:grpSpPr>
          <a:xfrm>
            <a:off x="8984655" y="3588227"/>
            <a:ext cx="2743642" cy="1038852"/>
            <a:chOff x="8984655" y="3588227"/>
            <a:chExt cx="2743642" cy="1038852"/>
          </a:xfrm>
        </p:grpSpPr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376DA783-A89D-80AA-61A6-CF92CB7A64ED}"/>
                </a:ext>
              </a:extLst>
            </p:cNvPr>
            <p:cNvGrpSpPr/>
            <p:nvPr/>
          </p:nvGrpSpPr>
          <p:grpSpPr>
            <a:xfrm>
              <a:off x="9588883" y="3588227"/>
              <a:ext cx="2139414" cy="1038852"/>
              <a:chOff x="1949641" y="3588227"/>
              <a:chExt cx="2139414" cy="1038852"/>
            </a:xfrm>
          </p:grpSpPr>
          <p:sp>
            <p:nvSpPr>
              <p:cNvPr id="43" name="Rectangle: Rounded Corners 42">
                <a:extLst>
                  <a:ext uri="{FF2B5EF4-FFF2-40B4-BE49-F238E27FC236}">
                    <a16:creationId xmlns:a16="http://schemas.microsoft.com/office/drawing/2014/main" id="{B5F2940A-FD33-C100-D167-EB4AA479857E}"/>
                  </a:ext>
                </a:extLst>
              </p:cNvPr>
              <p:cNvSpPr/>
              <p:nvPr/>
            </p:nvSpPr>
            <p:spPr>
              <a:xfrm>
                <a:off x="1949642" y="3588227"/>
                <a:ext cx="2139413" cy="1038852"/>
              </a:xfrm>
              <a:prstGeom prst="roundRect">
                <a:avLst>
                  <a:gd name="adj" fmla="val 12312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25400" dir="5400000" algn="t" rotWithShape="0">
                  <a:prstClr val="black">
                    <a:alpha val="15000"/>
                  </a:prstClr>
                </a:outerShdw>
              </a:effectLst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r>
                  <a:rPr lang="en-US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</a:t>
                </a:r>
              </a:p>
              <a:p>
                <a:pPr algn="ctr"/>
                <a:r>
                  <a:rPr lang="en-US" sz="1400" noProof="1">
                    <a:solidFill>
                      <a:schemeClr val="bg1">
                        <a:lumMod val="65000"/>
                      </a:schemeClr>
                    </a:solidFill>
                  </a:rPr>
                  <a:t>Dolor sit Amet</a:t>
                </a:r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3FDA4C11-DF07-D741-CBEA-E1CD75558A42}"/>
                  </a:ext>
                </a:extLst>
              </p:cNvPr>
              <p:cNvSpPr/>
              <p:nvPr/>
            </p:nvSpPr>
            <p:spPr>
              <a:xfrm rot="16200000">
                <a:off x="1482682" y="4062965"/>
                <a:ext cx="1023294" cy="89375"/>
              </a:xfrm>
              <a:custGeom>
                <a:avLst/>
                <a:gdLst>
                  <a:gd name="connsiteX0" fmla="*/ 1023294 w 1023294"/>
                  <a:gd name="connsiteY0" fmla="*/ 89375 h 89375"/>
                  <a:gd name="connsiteX1" fmla="*/ 0 w 1023294"/>
                  <a:gd name="connsiteY1" fmla="*/ 89375 h 89375"/>
                  <a:gd name="connsiteX2" fmla="*/ 2272 w 1023294"/>
                  <a:gd name="connsiteY2" fmla="*/ 78117 h 89375"/>
                  <a:gd name="connsiteX3" fmla="*/ 120124 w 1023294"/>
                  <a:gd name="connsiteY3" fmla="*/ 0 h 89375"/>
                  <a:gd name="connsiteX4" fmla="*/ 903170 w 1023294"/>
                  <a:gd name="connsiteY4" fmla="*/ 0 h 89375"/>
                  <a:gd name="connsiteX5" fmla="*/ 1021022 w 1023294"/>
                  <a:gd name="connsiteY5" fmla="*/ 78117 h 89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23294" h="89375">
                    <a:moveTo>
                      <a:pt x="1023294" y="89375"/>
                    </a:moveTo>
                    <a:lnTo>
                      <a:pt x="0" y="89375"/>
                    </a:lnTo>
                    <a:lnTo>
                      <a:pt x="2272" y="78117"/>
                    </a:lnTo>
                    <a:cubicBezTo>
                      <a:pt x="21689" y="32211"/>
                      <a:pt x="67145" y="0"/>
                      <a:pt x="120124" y="0"/>
                    </a:cubicBezTo>
                    <a:lnTo>
                      <a:pt x="903170" y="0"/>
                    </a:lnTo>
                    <a:cubicBezTo>
                      <a:pt x="956149" y="0"/>
                      <a:pt x="1001605" y="32211"/>
                      <a:pt x="1021022" y="78117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8" name="Group 127">
              <a:extLst>
                <a:ext uri="{FF2B5EF4-FFF2-40B4-BE49-F238E27FC236}">
                  <a16:creationId xmlns:a16="http://schemas.microsoft.com/office/drawing/2014/main" id="{D8ABDB98-FFAB-8BD7-6B03-D4947A647A92}"/>
                </a:ext>
              </a:extLst>
            </p:cNvPr>
            <p:cNvGrpSpPr/>
            <p:nvPr/>
          </p:nvGrpSpPr>
          <p:grpSpPr>
            <a:xfrm>
              <a:off x="8984655" y="3715369"/>
              <a:ext cx="784569" cy="784569"/>
              <a:chOff x="3716439" y="439837"/>
              <a:chExt cx="1280160" cy="1280160"/>
            </a:xfrm>
            <a:effectLst>
              <a:outerShdw blurRad="50800" dist="12700" algn="l" rotWithShape="0">
                <a:prstClr val="black">
                  <a:alpha val="15000"/>
                </a:prstClr>
              </a:outerShdw>
            </a:effectLst>
          </p:grpSpPr>
          <p:sp>
            <p:nvSpPr>
              <p:cNvPr id="129" name="Oval 128">
                <a:extLst>
                  <a:ext uri="{FF2B5EF4-FFF2-40B4-BE49-F238E27FC236}">
                    <a16:creationId xmlns:a16="http://schemas.microsoft.com/office/drawing/2014/main" id="{C1FC94D4-6043-EF8A-E8AB-76BDE09C4FEF}"/>
                  </a:ext>
                </a:extLst>
              </p:cNvPr>
              <p:cNvSpPr/>
              <p:nvPr/>
            </p:nvSpPr>
            <p:spPr>
              <a:xfrm>
                <a:off x="3716439" y="439837"/>
                <a:ext cx="1280160" cy="1280160"/>
              </a:xfrm>
              <a:prstGeom prst="ellipse">
                <a:avLst/>
              </a:prstGeom>
              <a:solidFill>
                <a:schemeClr val="bg1"/>
              </a:soli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Oval 129">
                <a:extLst>
                  <a:ext uri="{FF2B5EF4-FFF2-40B4-BE49-F238E27FC236}">
                    <a16:creationId xmlns:a16="http://schemas.microsoft.com/office/drawing/2014/main" id="{2C5AF3EA-AFE8-D8E6-D84C-BCA334670F04}"/>
                  </a:ext>
                </a:extLst>
              </p:cNvPr>
              <p:cNvSpPr/>
              <p:nvPr/>
            </p:nvSpPr>
            <p:spPr>
              <a:xfrm>
                <a:off x="3807879" y="531277"/>
                <a:ext cx="1097280" cy="1097280"/>
              </a:xfrm>
              <a:prstGeom prst="ellipse">
                <a:avLst/>
              </a:prstGeom>
              <a:gradFill>
                <a:gsLst>
                  <a:gs pos="0">
                    <a:srgbClr val="BEC2C5"/>
                  </a:gs>
                  <a:gs pos="100000">
                    <a:srgbClr val="E1E3E5"/>
                  </a:gs>
                </a:gsLst>
                <a:lin ang="5400000" scaled="1"/>
              </a:gra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A19510C3-5216-C484-DB9D-F40D73528E64}"/>
              </a:ext>
            </a:extLst>
          </p:cNvPr>
          <p:cNvGrpSpPr/>
          <p:nvPr/>
        </p:nvGrpSpPr>
        <p:grpSpPr>
          <a:xfrm>
            <a:off x="1345414" y="4868507"/>
            <a:ext cx="2743642" cy="1038852"/>
            <a:chOff x="1345414" y="4868507"/>
            <a:chExt cx="2743642" cy="1038852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FAE06B9-65C8-AE21-6753-AF1E44D1CBCC}"/>
                </a:ext>
              </a:extLst>
            </p:cNvPr>
            <p:cNvGrpSpPr/>
            <p:nvPr/>
          </p:nvGrpSpPr>
          <p:grpSpPr>
            <a:xfrm>
              <a:off x="1949642" y="4868507"/>
              <a:ext cx="2139414" cy="1038852"/>
              <a:chOff x="1949641" y="3588227"/>
              <a:chExt cx="2139414" cy="1038852"/>
            </a:xfrm>
          </p:grpSpPr>
          <p:sp>
            <p:nvSpPr>
              <p:cNvPr id="10" name="Rectangle: Rounded Corners 9">
                <a:extLst>
                  <a:ext uri="{FF2B5EF4-FFF2-40B4-BE49-F238E27FC236}">
                    <a16:creationId xmlns:a16="http://schemas.microsoft.com/office/drawing/2014/main" id="{EA28D155-CE93-8C23-FF94-AA784409E0A5}"/>
                  </a:ext>
                </a:extLst>
              </p:cNvPr>
              <p:cNvSpPr/>
              <p:nvPr/>
            </p:nvSpPr>
            <p:spPr>
              <a:xfrm>
                <a:off x="1949642" y="3588227"/>
                <a:ext cx="2139413" cy="1038852"/>
              </a:xfrm>
              <a:prstGeom prst="roundRect">
                <a:avLst>
                  <a:gd name="adj" fmla="val 12312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25400" dir="5400000" algn="t" rotWithShape="0">
                  <a:prstClr val="black">
                    <a:alpha val="15000"/>
                  </a:prstClr>
                </a:outerShdw>
              </a:effectLst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r>
                  <a:rPr lang="en-US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</a:t>
                </a:r>
              </a:p>
              <a:p>
                <a:pPr algn="ctr"/>
                <a:r>
                  <a:rPr lang="en-US" sz="1400" noProof="1">
                    <a:solidFill>
                      <a:schemeClr val="bg1">
                        <a:lumMod val="65000"/>
                      </a:schemeClr>
                    </a:solidFill>
                  </a:rPr>
                  <a:t>Dolor sit Amet</a:t>
                </a:r>
              </a:p>
            </p:txBody>
          </p:sp>
          <p:sp>
            <p:nvSpPr>
              <p:cNvPr id="11" name="Freeform: Shape 10">
                <a:extLst>
                  <a:ext uri="{FF2B5EF4-FFF2-40B4-BE49-F238E27FC236}">
                    <a16:creationId xmlns:a16="http://schemas.microsoft.com/office/drawing/2014/main" id="{A5D14CC2-EE95-0FA8-617D-FE55251190FA}"/>
                  </a:ext>
                </a:extLst>
              </p:cNvPr>
              <p:cNvSpPr/>
              <p:nvPr/>
            </p:nvSpPr>
            <p:spPr>
              <a:xfrm rot="16200000">
                <a:off x="1482682" y="4062965"/>
                <a:ext cx="1023294" cy="89375"/>
              </a:xfrm>
              <a:custGeom>
                <a:avLst/>
                <a:gdLst>
                  <a:gd name="connsiteX0" fmla="*/ 1023294 w 1023294"/>
                  <a:gd name="connsiteY0" fmla="*/ 89375 h 89375"/>
                  <a:gd name="connsiteX1" fmla="*/ 0 w 1023294"/>
                  <a:gd name="connsiteY1" fmla="*/ 89375 h 89375"/>
                  <a:gd name="connsiteX2" fmla="*/ 2272 w 1023294"/>
                  <a:gd name="connsiteY2" fmla="*/ 78117 h 89375"/>
                  <a:gd name="connsiteX3" fmla="*/ 120124 w 1023294"/>
                  <a:gd name="connsiteY3" fmla="*/ 0 h 89375"/>
                  <a:gd name="connsiteX4" fmla="*/ 903170 w 1023294"/>
                  <a:gd name="connsiteY4" fmla="*/ 0 h 89375"/>
                  <a:gd name="connsiteX5" fmla="*/ 1021022 w 1023294"/>
                  <a:gd name="connsiteY5" fmla="*/ 78117 h 89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23294" h="89375">
                    <a:moveTo>
                      <a:pt x="1023294" y="89375"/>
                    </a:moveTo>
                    <a:lnTo>
                      <a:pt x="0" y="89375"/>
                    </a:lnTo>
                    <a:lnTo>
                      <a:pt x="2272" y="78117"/>
                    </a:lnTo>
                    <a:cubicBezTo>
                      <a:pt x="21689" y="32211"/>
                      <a:pt x="67145" y="0"/>
                      <a:pt x="120124" y="0"/>
                    </a:cubicBezTo>
                    <a:lnTo>
                      <a:pt x="903170" y="0"/>
                    </a:lnTo>
                    <a:cubicBezTo>
                      <a:pt x="956149" y="0"/>
                      <a:pt x="1001605" y="32211"/>
                      <a:pt x="1021022" y="78117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BB1DBC14-BB26-A578-5B55-0B44704DDF3F}"/>
                </a:ext>
              </a:extLst>
            </p:cNvPr>
            <p:cNvGrpSpPr/>
            <p:nvPr/>
          </p:nvGrpSpPr>
          <p:grpSpPr>
            <a:xfrm>
              <a:off x="1345414" y="4995649"/>
              <a:ext cx="784569" cy="784569"/>
              <a:chOff x="3716439" y="439837"/>
              <a:chExt cx="1280160" cy="1280160"/>
            </a:xfrm>
            <a:effectLst>
              <a:outerShdw blurRad="50800" dist="12700" algn="l" rotWithShape="0">
                <a:prstClr val="black">
                  <a:alpha val="15000"/>
                </a:prstClr>
              </a:outerShdw>
            </a:effectLst>
          </p:grpSpPr>
          <p:sp>
            <p:nvSpPr>
              <p:cNvPr id="93" name="Oval 92">
                <a:extLst>
                  <a:ext uri="{FF2B5EF4-FFF2-40B4-BE49-F238E27FC236}">
                    <a16:creationId xmlns:a16="http://schemas.microsoft.com/office/drawing/2014/main" id="{7F2D5388-451E-B018-663C-D84F6B45BBFC}"/>
                  </a:ext>
                </a:extLst>
              </p:cNvPr>
              <p:cNvSpPr/>
              <p:nvPr/>
            </p:nvSpPr>
            <p:spPr>
              <a:xfrm>
                <a:off x="3716439" y="439837"/>
                <a:ext cx="1280160" cy="1280160"/>
              </a:xfrm>
              <a:prstGeom prst="ellipse">
                <a:avLst/>
              </a:prstGeom>
              <a:solidFill>
                <a:schemeClr val="bg1"/>
              </a:soli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Oval 93">
                <a:extLst>
                  <a:ext uri="{FF2B5EF4-FFF2-40B4-BE49-F238E27FC236}">
                    <a16:creationId xmlns:a16="http://schemas.microsoft.com/office/drawing/2014/main" id="{60CEBCDD-4927-5B79-EC57-93035DD19C42}"/>
                  </a:ext>
                </a:extLst>
              </p:cNvPr>
              <p:cNvSpPr/>
              <p:nvPr/>
            </p:nvSpPr>
            <p:spPr>
              <a:xfrm>
                <a:off x="3807879" y="531277"/>
                <a:ext cx="1097280" cy="1097280"/>
              </a:xfrm>
              <a:prstGeom prst="ellipse">
                <a:avLst/>
              </a:prstGeom>
              <a:gradFill>
                <a:gsLst>
                  <a:gs pos="0">
                    <a:srgbClr val="BEC2C5"/>
                  </a:gs>
                  <a:gs pos="100000">
                    <a:srgbClr val="E1E3E5"/>
                  </a:gs>
                </a:gsLst>
                <a:lin ang="5400000" scaled="1"/>
              </a:gra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BAE7BA62-7AD4-6965-880D-D51D1B0317EA}"/>
              </a:ext>
            </a:extLst>
          </p:cNvPr>
          <p:cNvGrpSpPr/>
          <p:nvPr/>
        </p:nvGrpSpPr>
        <p:grpSpPr>
          <a:xfrm>
            <a:off x="1345414" y="3588227"/>
            <a:ext cx="2743641" cy="1038852"/>
            <a:chOff x="1345414" y="3588227"/>
            <a:chExt cx="2743641" cy="1038852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32A08BC6-8EC3-8F8F-119E-1B34EC5E2447}"/>
                </a:ext>
              </a:extLst>
            </p:cNvPr>
            <p:cNvGrpSpPr/>
            <p:nvPr/>
          </p:nvGrpSpPr>
          <p:grpSpPr>
            <a:xfrm>
              <a:off x="1949641" y="3588227"/>
              <a:ext cx="2139414" cy="1038852"/>
              <a:chOff x="1949641" y="3588227"/>
              <a:chExt cx="2139414" cy="1038852"/>
            </a:xfrm>
          </p:grpSpPr>
          <p:sp>
            <p:nvSpPr>
              <p:cNvPr id="4" name="Rectangle: Rounded Corners 3">
                <a:extLst>
                  <a:ext uri="{FF2B5EF4-FFF2-40B4-BE49-F238E27FC236}">
                    <a16:creationId xmlns:a16="http://schemas.microsoft.com/office/drawing/2014/main" id="{B22E4585-D1F3-C0DE-E75C-A282036C433E}"/>
                  </a:ext>
                </a:extLst>
              </p:cNvPr>
              <p:cNvSpPr/>
              <p:nvPr/>
            </p:nvSpPr>
            <p:spPr>
              <a:xfrm>
                <a:off x="1949642" y="3588227"/>
                <a:ext cx="2139413" cy="1038852"/>
              </a:xfrm>
              <a:prstGeom prst="roundRect">
                <a:avLst>
                  <a:gd name="adj" fmla="val 12312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25400" dir="5400000" algn="t" rotWithShape="0">
                  <a:prstClr val="black">
                    <a:alpha val="15000"/>
                  </a:prstClr>
                </a:outerShdw>
              </a:effectLst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r>
                  <a:rPr lang="en-US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</a:t>
                </a:r>
              </a:p>
              <a:p>
                <a:pPr algn="ctr"/>
                <a:r>
                  <a:rPr lang="en-US" sz="1400" noProof="1">
                    <a:solidFill>
                      <a:schemeClr val="bg1">
                        <a:lumMod val="65000"/>
                      </a:schemeClr>
                    </a:solidFill>
                  </a:rPr>
                  <a:t>Dolor sit Amet</a:t>
                </a:r>
              </a:p>
            </p:txBody>
          </p:sp>
          <p:sp>
            <p:nvSpPr>
              <p:cNvPr id="3" name="Freeform: Shape 2">
                <a:extLst>
                  <a:ext uri="{FF2B5EF4-FFF2-40B4-BE49-F238E27FC236}">
                    <a16:creationId xmlns:a16="http://schemas.microsoft.com/office/drawing/2014/main" id="{C2B487FB-155E-3A8F-592D-B37D6F5B53A0}"/>
                  </a:ext>
                </a:extLst>
              </p:cNvPr>
              <p:cNvSpPr/>
              <p:nvPr/>
            </p:nvSpPr>
            <p:spPr>
              <a:xfrm rot="16200000">
                <a:off x="1482682" y="4062965"/>
                <a:ext cx="1023294" cy="89375"/>
              </a:xfrm>
              <a:custGeom>
                <a:avLst/>
                <a:gdLst>
                  <a:gd name="connsiteX0" fmla="*/ 1023294 w 1023294"/>
                  <a:gd name="connsiteY0" fmla="*/ 89375 h 89375"/>
                  <a:gd name="connsiteX1" fmla="*/ 0 w 1023294"/>
                  <a:gd name="connsiteY1" fmla="*/ 89375 h 89375"/>
                  <a:gd name="connsiteX2" fmla="*/ 2272 w 1023294"/>
                  <a:gd name="connsiteY2" fmla="*/ 78117 h 89375"/>
                  <a:gd name="connsiteX3" fmla="*/ 120124 w 1023294"/>
                  <a:gd name="connsiteY3" fmla="*/ 0 h 89375"/>
                  <a:gd name="connsiteX4" fmla="*/ 903170 w 1023294"/>
                  <a:gd name="connsiteY4" fmla="*/ 0 h 89375"/>
                  <a:gd name="connsiteX5" fmla="*/ 1021022 w 1023294"/>
                  <a:gd name="connsiteY5" fmla="*/ 78117 h 89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23294" h="89375">
                    <a:moveTo>
                      <a:pt x="1023294" y="89375"/>
                    </a:moveTo>
                    <a:lnTo>
                      <a:pt x="0" y="89375"/>
                    </a:lnTo>
                    <a:lnTo>
                      <a:pt x="2272" y="78117"/>
                    </a:lnTo>
                    <a:cubicBezTo>
                      <a:pt x="21689" y="32211"/>
                      <a:pt x="67145" y="0"/>
                      <a:pt x="120124" y="0"/>
                    </a:cubicBezTo>
                    <a:lnTo>
                      <a:pt x="903170" y="0"/>
                    </a:lnTo>
                    <a:cubicBezTo>
                      <a:pt x="956149" y="0"/>
                      <a:pt x="1001605" y="32211"/>
                      <a:pt x="1021022" y="78117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21A7D95E-195B-18FE-5A71-E16CDDF24786}"/>
                </a:ext>
              </a:extLst>
            </p:cNvPr>
            <p:cNvGrpSpPr/>
            <p:nvPr/>
          </p:nvGrpSpPr>
          <p:grpSpPr>
            <a:xfrm>
              <a:off x="1345414" y="3715369"/>
              <a:ext cx="784569" cy="784569"/>
              <a:chOff x="3716439" y="439837"/>
              <a:chExt cx="1280160" cy="1280160"/>
            </a:xfrm>
            <a:effectLst>
              <a:outerShdw blurRad="50800" dist="12700" algn="l" rotWithShape="0">
                <a:prstClr val="black">
                  <a:alpha val="15000"/>
                </a:prstClr>
              </a:outerShdw>
            </a:effectLst>
          </p:grpSpPr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0A0C4337-9225-F3A2-2FC7-418D36B9A271}"/>
                  </a:ext>
                </a:extLst>
              </p:cNvPr>
              <p:cNvSpPr/>
              <p:nvPr/>
            </p:nvSpPr>
            <p:spPr>
              <a:xfrm>
                <a:off x="3716439" y="439837"/>
                <a:ext cx="1280160" cy="1280160"/>
              </a:xfrm>
              <a:prstGeom prst="ellipse">
                <a:avLst/>
              </a:prstGeom>
              <a:solidFill>
                <a:schemeClr val="bg1"/>
              </a:soli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B69FF5DD-2C83-682B-0805-AE73AE3F5F64}"/>
                  </a:ext>
                </a:extLst>
              </p:cNvPr>
              <p:cNvSpPr/>
              <p:nvPr/>
            </p:nvSpPr>
            <p:spPr>
              <a:xfrm>
                <a:off x="3807879" y="531277"/>
                <a:ext cx="1097280" cy="1097280"/>
              </a:xfrm>
              <a:prstGeom prst="ellipse">
                <a:avLst/>
              </a:prstGeom>
              <a:gradFill>
                <a:gsLst>
                  <a:gs pos="0">
                    <a:srgbClr val="BEC2C5"/>
                  </a:gs>
                  <a:gs pos="100000">
                    <a:srgbClr val="E1E3E5"/>
                  </a:gs>
                </a:gsLst>
                <a:lin ang="5400000" scaled="1"/>
              </a:gra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69030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Organizational Chart – Slide Template</a:t>
            </a:r>
          </a:p>
        </p:txBody>
      </p: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3B40716F-D24C-BE87-CFDC-5758AE071E02}"/>
              </a:ext>
            </a:extLst>
          </p:cNvPr>
          <p:cNvGrpSpPr/>
          <p:nvPr/>
        </p:nvGrpSpPr>
        <p:grpSpPr>
          <a:xfrm>
            <a:off x="1080922" y="1113030"/>
            <a:ext cx="2390913" cy="2155822"/>
            <a:chOff x="1080922" y="1160655"/>
            <a:chExt cx="2390913" cy="2155822"/>
          </a:xfrm>
        </p:grpSpPr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D791CE2D-DF07-4149-EEF5-34057CF901D9}"/>
                </a:ext>
              </a:extLst>
            </p:cNvPr>
            <p:cNvSpPr/>
            <p:nvPr/>
          </p:nvSpPr>
          <p:spPr>
            <a:xfrm>
              <a:off x="1080923" y="2307183"/>
              <a:ext cx="201778" cy="91496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CBD7F2DF-EA84-FAF4-A7AB-216379CABFE0}"/>
                </a:ext>
              </a:extLst>
            </p:cNvPr>
            <p:cNvSpPr/>
            <p:nvPr/>
          </p:nvSpPr>
          <p:spPr>
            <a:xfrm>
              <a:off x="1080922" y="2212856"/>
              <a:ext cx="2390913" cy="1103621"/>
            </a:xfrm>
            <a:custGeom>
              <a:avLst/>
              <a:gdLst>
                <a:gd name="connsiteX0" fmla="*/ 0 w 2390913"/>
                <a:gd name="connsiteY0" fmla="*/ 0 h 1103621"/>
                <a:gd name="connsiteX1" fmla="*/ 2390913 w 2390913"/>
                <a:gd name="connsiteY1" fmla="*/ 0 h 1103621"/>
                <a:gd name="connsiteX2" fmla="*/ 2390913 w 2390913"/>
                <a:gd name="connsiteY2" fmla="*/ 977348 h 1103621"/>
                <a:gd name="connsiteX3" fmla="*/ 2264640 w 2390913"/>
                <a:gd name="connsiteY3" fmla="*/ 1103621 h 1103621"/>
                <a:gd name="connsiteX4" fmla="*/ 126273 w 2390913"/>
                <a:gd name="connsiteY4" fmla="*/ 1103621 h 1103621"/>
                <a:gd name="connsiteX5" fmla="*/ 0 w 2390913"/>
                <a:gd name="connsiteY5" fmla="*/ 977348 h 11036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90913" h="1103621">
                  <a:moveTo>
                    <a:pt x="0" y="0"/>
                  </a:moveTo>
                  <a:lnTo>
                    <a:pt x="2390913" y="0"/>
                  </a:lnTo>
                  <a:lnTo>
                    <a:pt x="2390913" y="977348"/>
                  </a:lnTo>
                  <a:cubicBezTo>
                    <a:pt x="2390913" y="1047087"/>
                    <a:pt x="2334379" y="1103621"/>
                    <a:pt x="2264640" y="1103621"/>
                  </a:cubicBezTo>
                  <a:lnTo>
                    <a:pt x="126273" y="1103621"/>
                  </a:lnTo>
                  <a:cubicBezTo>
                    <a:pt x="56534" y="1103621"/>
                    <a:pt x="0" y="1047087"/>
                    <a:pt x="0" y="97734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bIns="228600" rtlCol="0" anchor="b">
              <a:noAutofit/>
            </a:bodyPr>
            <a:lstStyle/>
            <a:p>
              <a:pPr algn="ctr"/>
              <a:r>
                <a:rPr lang="en-US" sz="20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  <a:p>
              <a:pPr algn="ctr"/>
              <a:r>
                <a:rPr lang="en-US" sz="1600" noProof="1">
                  <a:solidFill>
                    <a:schemeClr val="bg1">
                      <a:lumMod val="65000"/>
                    </a:schemeClr>
                  </a:solidFill>
                </a:rPr>
                <a:t>Dolor sit Amet</a:t>
              </a:r>
            </a:p>
          </p:txBody>
        </p:sp>
        <p:sp>
          <p:nvSpPr>
            <p:cNvPr id="64" name="Rectangle: Rounded Corners 3">
              <a:extLst>
                <a:ext uri="{FF2B5EF4-FFF2-40B4-BE49-F238E27FC236}">
                  <a16:creationId xmlns:a16="http://schemas.microsoft.com/office/drawing/2014/main" id="{871D53AB-B16F-23C3-47A0-B56979DCDD83}"/>
                </a:ext>
              </a:extLst>
            </p:cNvPr>
            <p:cNvSpPr/>
            <p:nvPr/>
          </p:nvSpPr>
          <p:spPr>
            <a:xfrm>
              <a:off x="1080922" y="2086582"/>
              <a:ext cx="2390913" cy="126273"/>
            </a:xfrm>
            <a:custGeom>
              <a:avLst/>
              <a:gdLst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63416 w 1915076"/>
                <a:gd name="connsiteY0" fmla="*/ 97793 h 952500"/>
                <a:gd name="connsiteX1" fmla="*/ 161209 w 1915076"/>
                <a:gd name="connsiteY1" fmla="*/ 0 h 952500"/>
                <a:gd name="connsiteX2" fmla="*/ 1817283 w 1915076"/>
                <a:gd name="connsiteY2" fmla="*/ 0 h 952500"/>
                <a:gd name="connsiteX3" fmla="*/ 1915076 w 1915076"/>
                <a:gd name="connsiteY3" fmla="*/ 97793 h 952500"/>
                <a:gd name="connsiteX4" fmla="*/ 1915076 w 1915076"/>
                <a:gd name="connsiteY4" fmla="*/ 854707 h 952500"/>
                <a:gd name="connsiteX5" fmla="*/ 1817283 w 1915076"/>
                <a:gd name="connsiteY5" fmla="*/ 952500 h 952500"/>
                <a:gd name="connsiteX6" fmla="*/ 161209 w 1915076"/>
                <a:gd name="connsiteY6" fmla="*/ 952500 h 952500"/>
                <a:gd name="connsiteX7" fmla="*/ 63416 w 1915076"/>
                <a:gd name="connsiteY7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0 w 1851660"/>
                <a:gd name="connsiteY6" fmla="*/ 97793 h 952500"/>
                <a:gd name="connsiteX0" fmla="*/ 0 w 1851660"/>
                <a:gd name="connsiteY0" fmla="*/ 97793 h 854707"/>
                <a:gd name="connsiteX1" fmla="*/ 97793 w 1851660"/>
                <a:gd name="connsiteY1" fmla="*/ 0 h 854707"/>
                <a:gd name="connsiteX2" fmla="*/ 1753867 w 1851660"/>
                <a:gd name="connsiteY2" fmla="*/ 0 h 854707"/>
                <a:gd name="connsiteX3" fmla="*/ 1851660 w 1851660"/>
                <a:gd name="connsiteY3" fmla="*/ 97793 h 854707"/>
                <a:gd name="connsiteX4" fmla="*/ 1851660 w 1851660"/>
                <a:gd name="connsiteY4" fmla="*/ 854707 h 854707"/>
                <a:gd name="connsiteX5" fmla="*/ 0 w 1851660"/>
                <a:gd name="connsiteY5" fmla="*/ 97793 h 854707"/>
                <a:gd name="connsiteX0" fmla="*/ 0 w 1851660"/>
                <a:gd name="connsiteY0" fmla="*/ 97793 h 97793"/>
                <a:gd name="connsiteX1" fmla="*/ 97793 w 1851660"/>
                <a:gd name="connsiteY1" fmla="*/ 0 h 97793"/>
                <a:gd name="connsiteX2" fmla="*/ 1753867 w 1851660"/>
                <a:gd name="connsiteY2" fmla="*/ 0 h 97793"/>
                <a:gd name="connsiteX3" fmla="*/ 1851660 w 1851660"/>
                <a:gd name="connsiteY3" fmla="*/ 97793 h 97793"/>
                <a:gd name="connsiteX4" fmla="*/ 0 w 1851660"/>
                <a:gd name="connsiteY4" fmla="*/ 97793 h 97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1660" h="97793">
                  <a:moveTo>
                    <a:pt x="0" y="97793"/>
                  </a:moveTo>
                  <a:cubicBezTo>
                    <a:pt x="0" y="43783"/>
                    <a:pt x="43783" y="0"/>
                    <a:pt x="97793" y="0"/>
                  </a:cubicBezTo>
                  <a:lnTo>
                    <a:pt x="1753867" y="0"/>
                  </a:lnTo>
                  <a:cubicBezTo>
                    <a:pt x="1807877" y="0"/>
                    <a:pt x="1851660" y="43783"/>
                    <a:pt x="1851660" y="97793"/>
                  </a:cubicBezTo>
                  <a:lnTo>
                    <a:pt x="0" y="9779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408E51E6-CDBF-9425-051B-9AE4F79ED6D9}"/>
                </a:ext>
              </a:extLst>
            </p:cNvPr>
            <p:cNvGrpSpPr/>
            <p:nvPr/>
          </p:nvGrpSpPr>
          <p:grpSpPr>
            <a:xfrm>
              <a:off x="1636298" y="1160655"/>
              <a:ext cx="1280160" cy="1280160"/>
              <a:chOff x="3716439" y="439837"/>
              <a:chExt cx="1280160" cy="1280160"/>
            </a:xfrm>
            <a:effectLst>
              <a:outerShdw blurRad="50800" dist="25400" dir="5400000" algn="t" rotWithShape="0">
                <a:prstClr val="black">
                  <a:alpha val="15000"/>
                </a:prstClr>
              </a:outerShdw>
            </a:effectLst>
          </p:grpSpPr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5CE789E1-97A6-8827-65E1-43D12592721C}"/>
                  </a:ext>
                </a:extLst>
              </p:cNvPr>
              <p:cNvSpPr/>
              <p:nvPr/>
            </p:nvSpPr>
            <p:spPr>
              <a:xfrm>
                <a:off x="3716439" y="439837"/>
                <a:ext cx="1280160" cy="1280160"/>
              </a:xfrm>
              <a:prstGeom prst="ellipse">
                <a:avLst/>
              </a:prstGeom>
              <a:solidFill>
                <a:schemeClr val="bg1"/>
              </a:soli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7B234EA4-3FD6-6BE0-5719-0D12EFB7B6C2}"/>
                  </a:ext>
                </a:extLst>
              </p:cNvPr>
              <p:cNvSpPr/>
              <p:nvPr/>
            </p:nvSpPr>
            <p:spPr>
              <a:xfrm>
                <a:off x="3807879" y="531277"/>
                <a:ext cx="1097280" cy="1097280"/>
              </a:xfrm>
              <a:prstGeom prst="ellipse">
                <a:avLst/>
              </a:prstGeom>
              <a:gradFill>
                <a:gsLst>
                  <a:gs pos="0">
                    <a:srgbClr val="BEC2C5"/>
                  </a:gs>
                  <a:gs pos="100000">
                    <a:srgbClr val="E1E3E5"/>
                  </a:gs>
                </a:gsLst>
                <a:lin ang="5400000" scaled="1"/>
              </a:gra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A4996EB1-CB26-C702-CBEC-8E5D062E455D}"/>
              </a:ext>
            </a:extLst>
          </p:cNvPr>
          <p:cNvGrpSpPr/>
          <p:nvPr/>
        </p:nvGrpSpPr>
        <p:grpSpPr>
          <a:xfrm>
            <a:off x="4900544" y="1113030"/>
            <a:ext cx="2390913" cy="2155822"/>
            <a:chOff x="4900544" y="1160655"/>
            <a:chExt cx="2390913" cy="2155822"/>
          </a:xfrm>
        </p:grpSpPr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04A06754-245D-260A-31B6-F301D831BE9F}"/>
                </a:ext>
              </a:extLst>
            </p:cNvPr>
            <p:cNvSpPr/>
            <p:nvPr/>
          </p:nvSpPr>
          <p:spPr>
            <a:xfrm>
              <a:off x="4900544" y="2307183"/>
              <a:ext cx="201778" cy="91496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EE969B48-70FE-0E35-8A94-6B6E68A4D344}"/>
                </a:ext>
              </a:extLst>
            </p:cNvPr>
            <p:cNvGrpSpPr/>
            <p:nvPr/>
          </p:nvGrpSpPr>
          <p:grpSpPr>
            <a:xfrm>
              <a:off x="4900544" y="1160655"/>
              <a:ext cx="2390913" cy="2155822"/>
              <a:chOff x="4900544" y="1160655"/>
              <a:chExt cx="2390913" cy="2155822"/>
            </a:xfrm>
          </p:grpSpPr>
          <p:sp>
            <p:nvSpPr>
              <p:cNvPr id="65" name="Freeform: Shape 64">
                <a:extLst>
                  <a:ext uri="{FF2B5EF4-FFF2-40B4-BE49-F238E27FC236}">
                    <a16:creationId xmlns:a16="http://schemas.microsoft.com/office/drawing/2014/main" id="{468C919E-D1AE-088D-2CB0-6B640D6B2B68}"/>
                  </a:ext>
                </a:extLst>
              </p:cNvPr>
              <p:cNvSpPr/>
              <p:nvPr/>
            </p:nvSpPr>
            <p:spPr>
              <a:xfrm>
                <a:off x="4900544" y="2212856"/>
                <a:ext cx="2390913" cy="1103621"/>
              </a:xfrm>
              <a:custGeom>
                <a:avLst/>
                <a:gdLst>
                  <a:gd name="connsiteX0" fmla="*/ 0 w 2390913"/>
                  <a:gd name="connsiteY0" fmla="*/ 0 h 1103621"/>
                  <a:gd name="connsiteX1" fmla="*/ 2390913 w 2390913"/>
                  <a:gd name="connsiteY1" fmla="*/ 0 h 1103621"/>
                  <a:gd name="connsiteX2" fmla="*/ 2390913 w 2390913"/>
                  <a:gd name="connsiteY2" fmla="*/ 977348 h 1103621"/>
                  <a:gd name="connsiteX3" fmla="*/ 2264640 w 2390913"/>
                  <a:gd name="connsiteY3" fmla="*/ 1103621 h 1103621"/>
                  <a:gd name="connsiteX4" fmla="*/ 126273 w 2390913"/>
                  <a:gd name="connsiteY4" fmla="*/ 1103621 h 1103621"/>
                  <a:gd name="connsiteX5" fmla="*/ 0 w 2390913"/>
                  <a:gd name="connsiteY5" fmla="*/ 977348 h 11036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390913" h="1103621">
                    <a:moveTo>
                      <a:pt x="0" y="0"/>
                    </a:moveTo>
                    <a:lnTo>
                      <a:pt x="2390913" y="0"/>
                    </a:lnTo>
                    <a:lnTo>
                      <a:pt x="2390913" y="977348"/>
                    </a:lnTo>
                    <a:cubicBezTo>
                      <a:pt x="2390913" y="1047087"/>
                      <a:pt x="2334379" y="1103621"/>
                      <a:pt x="2264640" y="1103621"/>
                    </a:cubicBezTo>
                    <a:lnTo>
                      <a:pt x="126273" y="1103621"/>
                    </a:lnTo>
                    <a:cubicBezTo>
                      <a:pt x="56534" y="1103621"/>
                      <a:pt x="0" y="1047087"/>
                      <a:pt x="0" y="977348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15000"/>
                  </a:prstClr>
                </a:outerShdw>
              </a:effectLst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bIns="228600" rtlCol="0" anchor="b">
                <a:noAutofit/>
              </a:bodyPr>
              <a:lstStyle/>
              <a:p>
                <a:pPr algn="ctr"/>
                <a:r>
                  <a:rPr lang="en-US" sz="2000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</a:t>
                </a:r>
              </a:p>
              <a:p>
                <a:pPr algn="ctr"/>
                <a:r>
                  <a:rPr lang="en-US" sz="1600" noProof="1">
                    <a:solidFill>
                      <a:schemeClr val="bg1">
                        <a:lumMod val="65000"/>
                      </a:schemeClr>
                    </a:solidFill>
                  </a:rPr>
                  <a:t>Dolor sit Amet</a:t>
                </a:r>
              </a:p>
            </p:txBody>
          </p:sp>
          <p:sp>
            <p:nvSpPr>
              <p:cNvPr id="66" name="Rectangle: Rounded Corners 3">
                <a:extLst>
                  <a:ext uri="{FF2B5EF4-FFF2-40B4-BE49-F238E27FC236}">
                    <a16:creationId xmlns:a16="http://schemas.microsoft.com/office/drawing/2014/main" id="{53239D1F-6D9A-245C-B7FB-C95D83C1D697}"/>
                  </a:ext>
                </a:extLst>
              </p:cNvPr>
              <p:cNvSpPr/>
              <p:nvPr/>
            </p:nvSpPr>
            <p:spPr>
              <a:xfrm>
                <a:off x="4900544" y="2086582"/>
                <a:ext cx="2390913" cy="126273"/>
              </a:xfrm>
              <a:custGeom>
                <a:avLst/>
                <a:gdLst>
                  <a:gd name="connsiteX0" fmla="*/ 0 w 1851660"/>
                  <a:gd name="connsiteY0" fmla="*/ 97793 h 952500"/>
                  <a:gd name="connsiteX1" fmla="*/ 97793 w 1851660"/>
                  <a:gd name="connsiteY1" fmla="*/ 0 h 952500"/>
                  <a:gd name="connsiteX2" fmla="*/ 1753867 w 1851660"/>
                  <a:gd name="connsiteY2" fmla="*/ 0 h 952500"/>
                  <a:gd name="connsiteX3" fmla="*/ 1851660 w 1851660"/>
                  <a:gd name="connsiteY3" fmla="*/ 97793 h 952500"/>
                  <a:gd name="connsiteX4" fmla="*/ 1851660 w 1851660"/>
                  <a:gd name="connsiteY4" fmla="*/ 854707 h 952500"/>
                  <a:gd name="connsiteX5" fmla="*/ 1753867 w 1851660"/>
                  <a:gd name="connsiteY5" fmla="*/ 952500 h 952500"/>
                  <a:gd name="connsiteX6" fmla="*/ 97793 w 1851660"/>
                  <a:gd name="connsiteY6" fmla="*/ 952500 h 952500"/>
                  <a:gd name="connsiteX7" fmla="*/ 0 w 1851660"/>
                  <a:gd name="connsiteY7" fmla="*/ 854707 h 952500"/>
                  <a:gd name="connsiteX8" fmla="*/ 0 w 1851660"/>
                  <a:gd name="connsiteY8" fmla="*/ 97793 h 952500"/>
                  <a:gd name="connsiteX0" fmla="*/ 0 w 1851660"/>
                  <a:gd name="connsiteY0" fmla="*/ 97793 h 952500"/>
                  <a:gd name="connsiteX1" fmla="*/ 97793 w 1851660"/>
                  <a:gd name="connsiteY1" fmla="*/ 0 h 952500"/>
                  <a:gd name="connsiteX2" fmla="*/ 1753867 w 1851660"/>
                  <a:gd name="connsiteY2" fmla="*/ 0 h 952500"/>
                  <a:gd name="connsiteX3" fmla="*/ 1851660 w 1851660"/>
                  <a:gd name="connsiteY3" fmla="*/ 97793 h 952500"/>
                  <a:gd name="connsiteX4" fmla="*/ 1851660 w 1851660"/>
                  <a:gd name="connsiteY4" fmla="*/ 854707 h 952500"/>
                  <a:gd name="connsiteX5" fmla="*/ 1753867 w 1851660"/>
                  <a:gd name="connsiteY5" fmla="*/ 952500 h 952500"/>
                  <a:gd name="connsiteX6" fmla="*/ 97793 w 1851660"/>
                  <a:gd name="connsiteY6" fmla="*/ 952500 h 952500"/>
                  <a:gd name="connsiteX7" fmla="*/ 0 w 1851660"/>
                  <a:gd name="connsiteY7" fmla="*/ 854707 h 952500"/>
                  <a:gd name="connsiteX8" fmla="*/ 0 w 1851660"/>
                  <a:gd name="connsiteY8" fmla="*/ 97793 h 952500"/>
                  <a:gd name="connsiteX0" fmla="*/ 0 w 1851660"/>
                  <a:gd name="connsiteY0" fmla="*/ 97793 h 952500"/>
                  <a:gd name="connsiteX1" fmla="*/ 97793 w 1851660"/>
                  <a:gd name="connsiteY1" fmla="*/ 0 h 952500"/>
                  <a:gd name="connsiteX2" fmla="*/ 1753867 w 1851660"/>
                  <a:gd name="connsiteY2" fmla="*/ 0 h 952500"/>
                  <a:gd name="connsiteX3" fmla="*/ 1851660 w 1851660"/>
                  <a:gd name="connsiteY3" fmla="*/ 97793 h 952500"/>
                  <a:gd name="connsiteX4" fmla="*/ 1851660 w 1851660"/>
                  <a:gd name="connsiteY4" fmla="*/ 854707 h 952500"/>
                  <a:gd name="connsiteX5" fmla="*/ 1753867 w 1851660"/>
                  <a:gd name="connsiteY5" fmla="*/ 952500 h 952500"/>
                  <a:gd name="connsiteX6" fmla="*/ 97793 w 1851660"/>
                  <a:gd name="connsiteY6" fmla="*/ 952500 h 952500"/>
                  <a:gd name="connsiteX7" fmla="*/ 0 w 1851660"/>
                  <a:gd name="connsiteY7" fmla="*/ 854707 h 952500"/>
                  <a:gd name="connsiteX8" fmla="*/ 0 w 1851660"/>
                  <a:gd name="connsiteY8" fmla="*/ 97793 h 952500"/>
                  <a:gd name="connsiteX0" fmla="*/ 0 w 1851660"/>
                  <a:gd name="connsiteY0" fmla="*/ 97793 h 952500"/>
                  <a:gd name="connsiteX1" fmla="*/ 97793 w 1851660"/>
                  <a:gd name="connsiteY1" fmla="*/ 0 h 952500"/>
                  <a:gd name="connsiteX2" fmla="*/ 1753867 w 1851660"/>
                  <a:gd name="connsiteY2" fmla="*/ 0 h 952500"/>
                  <a:gd name="connsiteX3" fmla="*/ 1851660 w 1851660"/>
                  <a:gd name="connsiteY3" fmla="*/ 97793 h 952500"/>
                  <a:gd name="connsiteX4" fmla="*/ 1851660 w 1851660"/>
                  <a:gd name="connsiteY4" fmla="*/ 854707 h 952500"/>
                  <a:gd name="connsiteX5" fmla="*/ 1753867 w 1851660"/>
                  <a:gd name="connsiteY5" fmla="*/ 952500 h 952500"/>
                  <a:gd name="connsiteX6" fmla="*/ 97793 w 1851660"/>
                  <a:gd name="connsiteY6" fmla="*/ 952500 h 952500"/>
                  <a:gd name="connsiteX7" fmla="*/ 0 w 1851660"/>
                  <a:gd name="connsiteY7" fmla="*/ 854707 h 952500"/>
                  <a:gd name="connsiteX8" fmla="*/ 0 w 1851660"/>
                  <a:gd name="connsiteY8" fmla="*/ 97793 h 952500"/>
                  <a:gd name="connsiteX0" fmla="*/ 0 w 1851660"/>
                  <a:gd name="connsiteY0" fmla="*/ 97793 h 952500"/>
                  <a:gd name="connsiteX1" fmla="*/ 97793 w 1851660"/>
                  <a:gd name="connsiteY1" fmla="*/ 0 h 952500"/>
                  <a:gd name="connsiteX2" fmla="*/ 1753867 w 1851660"/>
                  <a:gd name="connsiteY2" fmla="*/ 0 h 952500"/>
                  <a:gd name="connsiteX3" fmla="*/ 1851660 w 1851660"/>
                  <a:gd name="connsiteY3" fmla="*/ 97793 h 952500"/>
                  <a:gd name="connsiteX4" fmla="*/ 1851660 w 1851660"/>
                  <a:gd name="connsiteY4" fmla="*/ 854707 h 952500"/>
                  <a:gd name="connsiteX5" fmla="*/ 1753867 w 1851660"/>
                  <a:gd name="connsiteY5" fmla="*/ 952500 h 952500"/>
                  <a:gd name="connsiteX6" fmla="*/ 97793 w 1851660"/>
                  <a:gd name="connsiteY6" fmla="*/ 952500 h 952500"/>
                  <a:gd name="connsiteX7" fmla="*/ 0 w 1851660"/>
                  <a:gd name="connsiteY7" fmla="*/ 854707 h 952500"/>
                  <a:gd name="connsiteX8" fmla="*/ 0 w 1851660"/>
                  <a:gd name="connsiteY8" fmla="*/ 97793 h 952500"/>
                  <a:gd name="connsiteX0" fmla="*/ 63416 w 1915076"/>
                  <a:gd name="connsiteY0" fmla="*/ 97793 h 952500"/>
                  <a:gd name="connsiteX1" fmla="*/ 161209 w 1915076"/>
                  <a:gd name="connsiteY1" fmla="*/ 0 h 952500"/>
                  <a:gd name="connsiteX2" fmla="*/ 1817283 w 1915076"/>
                  <a:gd name="connsiteY2" fmla="*/ 0 h 952500"/>
                  <a:gd name="connsiteX3" fmla="*/ 1915076 w 1915076"/>
                  <a:gd name="connsiteY3" fmla="*/ 97793 h 952500"/>
                  <a:gd name="connsiteX4" fmla="*/ 1915076 w 1915076"/>
                  <a:gd name="connsiteY4" fmla="*/ 854707 h 952500"/>
                  <a:gd name="connsiteX5" fmla="*/ 1817283 w 1915076"/>
                  <a:gd name="connsiteY5" fmla="*/ 952500 h 952500"/>
                  <a:gd name="connsiteX6" fmla="*/ 161209 w 1915076"/>
                  <a:gd name="connsiteY6" fmla="*/ 952500 h 952500"/>
                  <a:gd name="connsiteX7" fmla="*/ 63416 w 1915076"/>
                  <a:gd name="connsiteY7" fmla="*/ 97793 h 952500"/>
                  <a:gd name="connsiteX0" fmla="*/ 0 w 1851660"/>
                  <a:gd name="connsiteY0" fmla="*/ 97793 h 952500"/>
                  <a:gd name="connsiteX1" fmla="*/ 97793 w 1851660"/>
                  <a:gd name="connsiteY1" fmla="*/ 0 h 952500"/>
                  <a:gd name="connsiteX2" fmla="*/ 1753867 w 1851660"/>
                  <a:gd name="connsiteY2" fmla="*/ 0 h 952500"/>
                  <a:gd name="connsiteX3" fmla="*/ 1851660 w 1851660"/>
                  <a:gd name="connsiteY3" fmla="*/ 97793 h 952500"/>
                  <a:gd name="connsiteX4" fmla="*/ 1851660 w 1851660"/>
                  <a:gd name="connsiteY4" fmla="*/ 854707 h 952500"/>
                  <a:gd name="connsiteX5" fmla="*/ 1753867 w 1851660"/>
                  <a:gd name="connsiteY5" fmla="*/ 952500 h 952500"/>
                  <a:gd name="connsiteX6" fmla="*/ 0 w 1851660"/>
                  <a:gd name="connsiteY6" fmla="*/ 97793 h 952500"/>
                  <a:gd name="connsiteX0" fmla="*/ 0 w 1851660"/>
                  <a:gd name="connsiteY0" fmla="*/ 97793 h 854707"/>
                  <a:gd name="connsiteX1" fmla="*/ 97793 w 1851660"/>
                  <a:gd name="connsiteY1" fmla="*/ 0 h 854707"/>
                  <a:gd name="connsiteX2" fmla="*/ 1753867 w 1851660"/>
                  <a:gd name="connsiteY2" fmla="*/ 0 h 854707"/>
                  <a:gd name="connsiteX3" fmla="*/ 1851660 w 1851660"/>
                  <a:gd name="connsiteY3" fmla="*/ 97793 h 854707"/>
                  <a:gd name="connsiteX4" fmla="*/ 1851660 w 1851660"/>
                  <a:gd name="connsiteY4" fmla="*/ 854707 h 854707"/>
                  <a:gd name="connsiteX5" fmla="*/ 0 w 1851660"/>
                  <a:gd name="connsiteY5" fmla="*/ 97793 h 854707"/>
                  <a:gd name="connsiteX0" fmla="*/ 0 w 1851660"/>
                  <a:gd name="connsiteY0" fmla="*/ 97793 h 97793"/>
                  <a:gd name="connsiteX1" fmla="*/ 97793 w 1851660"/>
                  <a:gd name="connsiteY1" fmla="*/ 0 h 97793"/>
                  <a:gd name="connsiteX2" fmla="*/ 1753867 w 1851660"/>
                  <a:gd name="connsiteY2" fmla="*/ 0 h 97793"/>
                  <a:gd name="connsiteX3" fmla="*/ 1851660 w 1851660"/>
                  <a:gd name="connsiteY3" fmla="*/ 97793 h 97793"/>
                  <a:gd name="connsiteX4" fmla="*/ 0 w 1851660"/>
                  <a:gd name="connsiteY4" fmla="*/ 97793 h 97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51660" h="97793">
                    <a:moveTo>
                      <a:pt x="0" y="97793"/>
                    </a:moveTo>
                    <a:cubicBezTo>
                      <a:pt x="0" y="43783"/>
                      <a:pt x="43783" y="0"/>
                      <a:pt x="97793" y="0"/>
                    </a:cubicBezTo>
                    <a:lnTo>
                      <a:pt x="1753867" y="0"/>
                    </a:lnTo>
                    <a:cubicBezTo>
                      <a:pt x="1807877" y="0"/>
                      <a:pt x="1851660" y="43783"/>
                      <a:pt x="1851660" y="97793"/>
                    </a:cubicBezTo>
                    <a:lnTo>
                      <a:pt x="0" y="97793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E4176ECB-CCA5-C470-7921-41C4D60DA96E}"/>
                  </a:ext>
                </a:extLst>
              </p:cNvPr>
              <p:cNvGrpSpPr/>
              <p:nvPr/>
            </p:nvGrpSpPr>
            <p:grpSpPr>
              <a:xfrm>
                <a:off x="5455920" y="1160655"/>
                <a:ext cx="1280160" cy="1280160"/>
                <a:chOff x="3716439" y="439837"/>
                <a:chExt cx="1280160" cy="1280160"/>
              </a:xfrm>
              <a:effectLst>
                <a:outerShdw blurRad="50800" dist="25400" dir="5400000" algn="t" rotWithShape="0">
                  <a:prstClr val="black">
                    <a:alpha val="15000"/>
                  </a:prstClr>
                </a:outerShdw>
              </a:effectLst>
            </p:grpSpPr>
            <p:sp>
              <p:nvSpPr>
                <p:cNvPr id="19" name="Oval 18">
                  <a:extLst>
                    <a:ext uri="{FF2B5EF4-FFF2-40B4-BE49-F238E27FC236}">
                      <a16:creationId xmlns:a16="http://schemas.microsoft.com/office/drawing/2014/main" id="{CF3337AC-9CA9-695A-E5B8-65ABDA7CB6B4}"/>
                    </a:ext>
                  </a:extLst>
                </p:cNvPr>
                <p:cNvSpPr/>
                <p:nvPr/>
              </p:nvSpPr>
              <p:spPr>
                <a:xfrm>
                  <a:off x="3716439" y="439837"/>
                  <a:ext cx="1280160" cy="1280160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Oval 19">
                  <a:extLst>
                    <a:ext uri="{FF2B5EF4-FFF2-40B4-BE49-F238E27FC236}">
                      <a16:creationId xmlns:a16="http://schemas.microsoft.com/office/drawing/2014/main" id="{73B97F8B-C19E-7F6E-765D-B79599D067FA}"/>
                    </a:ext>
                  </a:extLst>
                </p:cNvPr>
                <p:cNvSpPr/>
                <p:nvPr/>
              </p:nvSpPr>
              <p:spPr>
                <a:xfrm>
                  <a:off x="3807879" y="531277"/>
                  <a:ext cx="1097280" cy="1097280"/>
                </a:xfrm>
                <a:prstGeom prst="ellipse">
                  <a:avLst/>
                </a:prstGeom>
                <a:gradFill>
                  <a:gsLst>
                    <a:gs pos="0">
                      <a:srgbClr val="BEC2C5"/>
                    </a:gs>
                    <a:gs pos="100000">
                      <a:srgbClr val="E1E3E5"/>
                    </a:gs>
                  </a:gsLst>
                  <a:lin ang="5400000" scaled="1"/>
                </a:gradFill>
                <a:ln w="38100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FBEC415C-406D-D51D-6CF7-2765D593FBA4}"/>
              </a:ext>
            </a:extLst>
          </p:cNvPr>
          <p:cNvGrpSpPr/>
          <p:nvPr/>
        </p:nvGrpSpPr>
        <p:grpSpPr>
          <a:xfrm>
            <a:off x="8720163" y="1113030"/>
            <a:ext cx="2390913" cy="2155822"/>
            <a:chOff x="8720163" y="1160655"/>
            <a:chExt cx="2390913" cy="2155822"/>
          </a:xfrm>
        </p:grpSpPr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D535A951-BAE8-81E0-0ED8-4191D99A0084}"/>
                </a:ext>
              </a:extLst>
            </p:cNvPr>
            <p:cNvSpPr/>
            <p:nvPr/>
          </p:nvSpPr>
          <p:spPr>
            <a:xfrm>
              <a:off x="8720163" y="2307183"/>
              <a:ext cx="201778" cy="91496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D7728EF9-E70A-7747-78A7-C5F91A85A8FE}"/>
                </a:ext>
              </a:extLst>
            </p:cNvPr>
            <p:cNvGrpSpPr/>
            <p:nvPr/>
          </p:nvGrpSpPr>
          <p:grpSpPr>
            <a:xfrm>
              <a:off x="8720163" y="1160655"/>
              <a:ext cx="2390913" cy="2155822"/>
              <a:chOff x="8720163" y="1160655"/>
              <a:chExt cx="2390913" cy="2155822"/>
            </a:xfrm>
          </p:grpSpPr>
          <p:sp>
            <p:nvSpPr>
              <p:cNvPr id="67" name="Freeform: Shape 66">
                <a:extLst>
                  <a:ext uri="{FF2B5EF4-FFF2-40B4-BE49-F238E27FC236}">
                    <a16:creationId xmlns:a16="http://schemas.microsoft.com/office/drawing/2014/main" id="{35D337A1-8D14-16F3-53F8-CD1011F745D6}"/>
                  </a:ext>
                </a:extLst>
              </p:cNvPr>
              <p:cNvSpPr/>
              <p:nvPr/>
            </p:nvSpPr>
            <p:spPr>
              <a:xfrm>
                <a:off x="8720163" y="2212856"/>
                <a:ext cx="2390913" cy="1103621"/>
              </a:xfrm>
              <a:custGeom>
                <a:avLst/>
                <a:gdLst>
                  <a:gd name="connsiteX0" fmla="*/ 0 w 2390913"/>
                  <a:gd name="connsiteY0" fmla="*/ 0 h 1103621"/>
                  <a:gd name="connsiteX1" fmla="*/ 2390913 w 2390913"/>
                  <a:gd name="connsiteY1" fmla="*/ 0 h 1103621"/>
                  <a:gd name="connsiteX2" fmla="*/ 2390913 w 2390913"/>
                  <a:gd name="connsiteY2" fmla="*/ 977348 h 1103621"/>
                  <a:gd name="connsiteX3" fmla="*/ 2264640 w 2390913"/>
                  <a:gd name="connsiteY3" fmla="*/ 1103621 h 1103621"/>
                  <a:gd name="connsiteX4" fmla="*/ 126273 w 2390913"/>
                  <a:gd name="connsiteY4" fmla="*/ 1103621 h 1103621"/>
                  <a:gd name="connsiteX5" fmla="*/ 0 w 2390913"/>
                  <a:gd name="connsiteY5" fmla="*/ 977348 h 11036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390913" h="1103621">
                    <a:moveTo>
                      <a:pt x="0" y="0"/>
                    </a:moveTo>
                    <a:lnTo>
                      <a:pt x="2390913" y="0"/>
                    </a:lnTo>
                    <a:lnTo>
                      <a:pt x="2390913" y="977348"/>
                    </a:lnTo>
                    <a:cubicBezTo>
                      <a:pt x="2390913" y="1047087"/>
                      <a:pt x="2334379" y="1103621"/>
                      <a:pt x="2264640" y="1103621"/>
                    </a:cubicBezTo>
                    <a:lnTo>
                      <a:pt x="126273" y="1103621"/>
                    </a:lnTo>
                    <a:cubicBezTo>
                      <a:pt x="56534" y="1103621"/>
                      <a:pt x="0" y="1047087"/>
                      <a:pt x="0" y="977348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15000"/>
                  </a:prstClr>
                </a:outerShdw>
              </a:effectLst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bIns="228600" rtlCol="0" anchor="b">
                <a:noAutofit/>
              </a:bodyPr>
              <a:lstStyle/>
              <a:p>
                <a:pPr algn="ctr"/>
                <a:r>
                  <a:rPr lang="en-US" sz="2000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</a:t>
                </a:r>
              </a:p>
              <a:p>
                <a:pPr algn="ctr"/>
                <a:r>
                  <a:rPr lang="en-US" sz="1600" noProof="1">
                    <a:solidFill>
                      <a:schemeClr val="bg1">
                        <a:lumMod val="65000"/>
                      </a:schemeClr>
                    </a:solidFill>
                  </a:rPr>
                  <a:t>Dolor sit Amet</a:t>
                </a:r>
              </a:p>
            </p:txBody>
          </p:sp>
          <p:sp>
            <p:nvSpPr>
              <p:cNvPr id="68" name="Rectangle: Rounded Corners 3">
                <a:extLst>
                  <a:ext uri="{FF2B5EF4-FFF2-40B4-BE49-F238E27FC236}">
                    <a16:creationId xmlns:a16="http://schemas.microsoft.com/office/drawing/2014/main" id="{1CACE3DD-EA95-6145-2D95-6D1B78812826}"/>
                  </a:ext>
                </a:extLst>
              </p:cNvPr>
              <p:cNvSpPr/>
              <p:nvPr/>
            </p:nvSpPr>
            <p:spPr>
              <a:xfrm>
                <a:off x="8720163" y="2086582"/>
                <a:ext cx="2390913" cy="126273"/>
              </a:xfrm>
              <a:custGeom>
                <a:avLst/>
                <a:gdLst>
                  <a:gd name="connsiteX0" fmla="*/ 0 w 1851660"/>
                  <a:gd name="connsiteY0" fmla="*/ 97793 h 952500"/>
                  <a:gd name="connsiteX1" fmla="*/ 97793 w 1851660"/>
                  <a:gd name="connsiteY1" fmla="*/ 0 h 952500"/>
                  <a:gd name="connsiteX2" fmla="*/ 1753867 w 1851660"/>
                  <a:gd name="connsiteY2" fmla="*/ 0 h 952500"/>
                  <a:gd name="connsiteX3" fmla="*/ 1851660 w 1851660"/>
                  <a:gd name="connsiteY3" fmla="*/ 97793 h 952500"/>
                  <a:gd name="connsiteX4" fmla="*/ 1851660 w 1851660"/>
                  <a:gd name="connsiteY4" fmla="*/ 854707 h 952500"/>
                  <a:gd name="connsiteX5" fmla="*/ 1753867 w 1851660"/>
                  <a:gd name="connsiteY5" fmla="*/ 952500 h 952500"/>
                  <a:gd name="connsiteX6" fmla="*/ 97793 w 1851660"/>
                  <a:gd name="connsiteY6" fmla="*/ 952500 h 952500"/>
                  <a:gd name="connsiteX7" fmla="*/ 0 w 1851660"/>
                  <a:gd name="connsiteY7" fmla="*/ 854707 h 952500"/>
                  <a:gd name="connsiteX8" fmla="*/ 0 w 1851660"/>
                  <a:gd name="connsiteY8" fmla="*/ 97793 h 952500"/>
                  <a:gd name="connsiteX0" fmla="*/ 0 w 1851660"/>
                  <a:gd name="connsiteY0" fmla="*/ 97793 h 952500"/>
                  <a:gd name="connsiteX1" fmla="*/ 97793 w 1851660"/>
                  <a:gd name="connsiteY1" fmla="*/ 0 h 952500"/>
                  <a:gd name="connsiteX2" fmla="*/ 1753867 w 1851660"/>
                  <a:gd name="connsiteY2" fmla="*/ 0 h 952500"/>
                  <a:gd name="connsiteX3" fmla="*/ 1851660 w 1851660"/>
                  <a:gd name="connsiteY3" fmla="*/ 97793 h 952500"/>
                  <a:gd name="connsiteX4" fmla="*/ 1851660 w 1851660"/>
                  <a:gd name="connsiteY4" fmla="*/ 854707 h 952500"/>
                  <a:gd name="connsiteX5" fmla="*/ 1753867 w 1851660"/>
                  <a:gd name="connsiteY5" fmla="*/ 952500 h 952500"/>
                  <a:gd name="connsiteX6" fmla="*/ 97793 w 1851660"/>
                  <a:gd name="connsiteY6" fmla="*/ 952500 h 952500"/>
                  <a:gd name="connsiteX7" fmla="*/ 0 w 1851660"/>
                  <a:gd name="connsiteY7" fmla="*/ 854707 h 952500"/>
                  <a:gd name="connsiteX8" fmla="*/ 0 w 1851660"/>
                  <a:gd name="connsiteY8" fmla="*/ 97793 h 952500"/>
                  <a:gd name="connsiteX0" fmla="*/ 0 w 1851660"/>
                  <a:gd name="connsiteY0" fmla="*/ 97793 h 952500"/>
                  <a:gd name="connsiteX1" fmla="*/ 97793 w 1851660"/>
                  <a:gd name="connsiteY1" fmla="*/ 0 h 952500"/>
                  <a:gd name="connsiteX2" fmla="*/ 1753867 w 1851660"/>
                  <a:gd name="connsiteY2" fmla="*/ 0 h 952500"/>
                  <a:gd name="connsiteX3" fmla="*/ 1851660 w 1851660"/>
                  <a:gd name="connsiteY3" fmla="*/ 97793 h 952500"/>
                  <a:gd name="connsiteX4" fmla="*/ 1851660 w 1851660"/>
                  <a:gd name="connsiteY4" fmla="*/ 854707 h 952500"/>
                  <a:gd name="connsiteX5" fmla="*/ 1753867 w 1851660"/>
                  <a:gd name="connsiteY5" fmla="*/ 952500 h 952500"/>
                  <a:gd name="connsiteX6" fmla="*/ 97793 w 1851660"/>
                  <a:gd name="connsiteY6" fmla="*/ 952500 h 952500"/>
                  <a:gd name="connsiteX7" fmla="*/ 0 w 1851660"/>
                  <a:gd name="connsiteY7" fmla="*/ 854707 h 952500"/>
                  <a:gd name="connsiteX8" fmla="*/ 0 w 1851660"/>
                  <a:gd name="connsiteY8" fmla="*/ 97793 h 952500"/>
                  <a:gd name="connsiteX0" fmla="*/ 0 w 1851660"/>
                  <a:gd name="connsiteY0" fmla="*/ 97793 h 952500"/>
                  <a:gd name="connsiteX1" fmla="*/ 97793 w 1851660"/>
                  <a:gd name="connsiteY1" fmla="*/ 0 h 952500"/>
                  <a:gd name="connsiteX2" fmla="*/ 1753867 w 1851660"/>
                  <a:gd name="connsiteY2" fmla="*/ 0 h 952500"/>
                  <a:gd name="connsiteX3" fmla="*/ 1851660 w 1851660"/>
                  <a:gd name="connsiteY3" fmla="*/ 97793 h 952500"/>
                  <a:gd name="connsiteX4" fmla="*/ 1851660 w 1851660"/>
                  <a:gd name="connsiteY4" fmla="*/ 854707 h 952500"/>
                  <a:gd name="connsiteX5" fmla="*/ 1753867 w 1851660"/>
                  <a:gd name="connsiteY5" fmla="*/ 952500 h 952500"/>
                  <a:gd name="connsiteX6" fmla="*/ 97793 w 1851660"/>
                  <a:gd name="connsiteY6" fmla="*/ 952500 h 952500"/>
                  <a:gd name="connsiteX7" fmla="*/ 0 w 1851660"/>
                  <a:gd name="connsiteY7" fmla="*/ 854707 h 952500"/>
                  <a:gd name="connsiteX8" fmla="*/ 0 w 1851660"/>
                  <a:gd name="connsiteY8" fmla="*/ 97793 h 952500"/>
                  <a:gd name="connsiteX0" fmla="*/ 0 w 1851660"/>
                  <a:gd name="connsiteY0" fmla="*/ 97793 h 952500"/>
                  <a:gd name="connsiteX1" fmla="*/ 97793 w 1851660"/>
                  <a:gd name="connsiteY1" fmla="*/ 0 h 952500"/>
                  <a:gd name="connsiteX2" fmla="*/ 1753867 w 1851660"/>
                  <a:gd name="connsiteY2" fmla="*/ 0 h 952500"/>
                  <a:gd name="connsiteX3" fmla="*/ 1851660 w 1851660"/>
                  <a:gd name="connsiteY3" fmla="*/ 97793 h 952500"/>
                  <a:gd name="connsiteX4" fmla="*/ 1851660 w 1851660"/>
                  <a:gd name="connsiteY4" fmla="*/ 854707 h 952500"/>
                  <a:gd name="connsiteX5" fmla="*/ 1753867 w 1851660"/>
                  <a:gd name="connsiteY5" fmla="*/ 952500 h 952500"/>
                  <a:gd name="connsiteX6" fmla="*/ 97793 w 1851660"/>
                  <a:gd name="connsiteY6" fmla="*/ 952500 h 952500"/>
                  <a:gd name="connsiteX7" fmla="*/ 0 w 1851660"/>
                  <a:gd name="connsiteY7" fmla="*/ 854707 h 952500"/>
                  <a:gd name="connsiteX8" fmla="*/ 0 w 1851660"/>
                  <a:gd name="connsiteY8" fmla="*/ 97793 h 952500"/>
                  <a:gd name="connsiteX0" fmla="*/ 63416 w 1915076"/>
                  <a:gd name="connsiteY0" fmla="*/ 97793 h 952500"/>
                  <a:gd name="connsiteX1" fmla="*/ 161209 w 1915076"/>
                  <a:gd name="connsiteY1" fmla="*/ 0 h 952500"/>
                  <a:gd name="connsiteX2" fmla="*/ 1817283 w 1915076"/>
                  <a:gd name="connsiteY2" fmla="*/ 0 h 952500"/>
                  <a:gd name="connsiteX3" fmla="*/ 1915076 w 1915076"/>
                  <a:gd name="connsiteY3" fmla="*/ 97793 h 952500"/>
                  <a:gd name="connsiteX4" fmla="*/ 1915076 w 1915076"/>
                  <a:gd name="connsiteY4" fmla="*/ 854707 h 952500"/>
                  <a:gd name="connsiteX5" fmla="*/ 1817283 w 1915076"/>
                  <a:gd name="connsiteY5" fmla="*/ 952500 h 952500"/>
                  <a:gd name="connsiteX6" fmla="*/ 161209 w 1915076"/>
                  <a:gd name="connsiteY6" fmla="*/ 952500 h 952500"/>
                  <a:gd name="connsiteX7" fmla="*/ 63416 w 1915076"/>
                  <a:gd name="connsiteY7" fmla="*/ 97793 h 952500"/>
                  <a:gd name="connsiteX0" fmla="*/ 0 w 1851660"/>
                  <a:gd name="connsiteY0" fmla="*/ 97793 h 952500"/>
                  <a:gd name="connsiteX1" fmla="*/ 97793 w 1851660"/>
                  <a:gd name="connsiteY1" fmla="*/ 0 h 952500"/>
                  <a:gd name="connsiteX2" fmla="*/ 1753867 w 1851660"/>
                  <a:gd name="connsiteY2" fmla="*/ 0 h 952500"/>
                  <a:gd name="connsiteX3" fmla="*/ 1851660 w 1851660"/>
                  <a:gd name="connsiteY3" fmla="*/ 97793 h 952500"/>
                  <a:gd name="connsiteX4" fmla="*/ 1851660 w 1851660"/>
                  <a:gd name="connsiteY4" fmla="*/ 854707 h 952500"/>
                  <a:gd name="connsiteX5" fmla="*/ 1753867 w 1851660"/>
                  <a:gd name="connsiteY5" fmla="*/ 952500 h 952500"/>
                  <a:gd name="connsiteX6" fmla="*/ 0 w 1851660"/>
                  <a:gd name="connsiteY6" fmla="*/ 97793 h 952500"/>
                  <a:gd name="connsiteX0" fmla="*/ 0 w 1851660"/>
                  <a:gd name="connsiteY0" fmla="*/ 97793 h 854707"/>
                  <a:gd name="connsiteX1" fmla="*/ 97793 w 1851660"/>
                  <a:gd name="connsiteY1" fmla="*/ 0 h 854707"/>
                  <a:gd name="connsiteX2" fmla="*/ 1753867 w 1851660"/>
                  <a:gd name="connsiteY2" fmla="*/ 0 h 854707"/>
                  <a:gd name="connsiteX3" fmla="*/ 1851660 w 1851660"/>
                  <a:gd name="connsiteY3" fmla="*/ 97793 h 854707"/>
                  <a:gd name="connsiteX4" fmla="*/ 1851660 w 1851660"/>
                  <a:gd name="connsiteY4" fmla="*/ 854707 h 854707"/>
                  <a:gd name="connsiteX5" fmla="*/ 0 w 1851660"/>
                  <a:gd name="connsiteY5" fmla="*/ 97793 h 854707"/>
                  <a:gd name="connsiteX0" fmla="*/ 0 w 1851660"/>
                  <a:gd name="connsiteY0" fmla="*/ 97793 h 97793"/>
                  <a:gd name="connsiteX1" fmla="*/ 97793 w 1851660"/>
                  <a:gd name="connsiteY1" fmla="*/ 0 h 97793"/>
                  <a:gd name="connsiteX2" fmla="*/ 1753867 w 1851660"/>
                  <a:gd name="connsiteY2" fmla="*/ 0 h 97793"/>
                  <a:gd name="connsiteX3" fmla="*/ 1851660 w 1851660"/>
                  <a:gd name="connsiteY3" fmla="*/ 97793 h 97793"/>
                  <a:gd name="connsiteX4" fmla="*/ 0 w 1851660"/>
                  <a:gd name="connsiteY4" fmla="*/ 97793 h 97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51660" h="97793">
                    <a:moveTo>
                      <a:pt x="0" y="97793"/>
                    </a:moveTo>
                    <a:cubicBezTo>
                      <a:pt x="0" y="43783"/>
                      <a:pt x="43783" y="0"/>
                      <a:pt x="97793" y="0"/>
                    </a:cubicBezTo>
                    <a:lnTo>
                      <a:pt x="1753867" y="0"/>
                    </a:lnTo>
                    <a:cubicBezTo>
                      <a:pt x="1807877" y="0"/>
                      <a:pt x="1851660" y="43783"/>
                      <a:pt x="1851660" y="97793"/>
                    </a:cubicBezTo>
                    <a:lnTo>
                      <a:pt x="0" y="97793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4" name="Group 23">
                <a:extLst>
                  <a:ext uri="{FF2B5EF4-FFF2-40B4-BE49-F238E27FC236}">
                    <a16:creationId xmlns:a16="http://schemas.microsoft.com/office/drawing/2014/main" id="{98DC3879-B253-79BD-0C95-1D89BF80A7CF}"/>
                  </a:ext>
                </a:extLst>
              </p:cNvPr>
              <p:cNvGrpSpPr/>
              <p:nvPr/>
            </p:nvGrpSpPr>
            <p:grpSpPr>
              <a:xfrm>
                <a:off x="9275539" y="1160655"/>
                <a:ext cx="1280160" cy="1280160"/>
                <a:chOff x="3716439" y="439837"/>
                <a:chExt cx="1280160" cy="1280160"/>
              </a:xfrm>
              <a:effectLst>
                <a:outerShdw blurRad="50800" dist="25400" dir="5400000" algn="t" rotWithShape="0">
                  <a:prstClr val="black">
                    <a:alpha val="15000"/>
                  </a:prstClr>
                </a:outerShdw>
              </a:effectLst>
            </p:grpSpPr>
            <p:sp>
              <p:nvSpPr>
                <p:cNvPr id="25" name="Oval 24">
                  <a:extLst>
                    <a:ext uri="{FF2B5EF4-FFF2-40B4-BE49-F238E27FC236}">
                      <a16:creationId xmlns:a16="http://schemas.microsoft.com/office/drawing/2014/main" id="{B624A7C0-5824-A0F6-220B-516EA1221DD8}"/>
                    </a:ext>
                  </a:extLst>
                </p:cNvPr>
                <p:cNvSpPr/>
                <p:nvPr/>
              </p:nvSpPr>
              <p:spPr>
                <a:xfrm>
                  <a:off x="3716439" y="439837"/>
                  <a:ext cx="1280160" cy="1280160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Oval 25">
                  <a:extLst>
                    <a:ext uri="{FF2B5EF4-FFF2-40B4-BE49-F238E27FC236}">
                      <a16:creationId xmlns:a16="http://schemas.microsoft.com/office/drawing/2014/main" id="{C7675BAE-B8B3-7ABA-1B6C-D548182D52EB}"/>
                    </a:ext>
                  </a:extLst>
                </p:cNvPr>
                <p:cNvSpPr/>
                <p:nvPr/>
              </p:nvSpPr>
              <p:spPr>
                <a:xfrm>
                  <a:off x="3807879" y="531277"/>
                  <a:ext cx="1097280" cy="1097280"/>
                </a:xfrm>
                <a:prstGeom prst="ellipse">
                  <a:avLst/>
                </a:prstGeom>
                <a:gradFill>
                  <a:gsLst>
                    <a:gs pos="0">
                      <a:srgbClr val="BEC2C5"/>
                    </a:gs>
                    <a:gs pos="100000">
                      <a:srgbClr val="E1E3E5"/>
                    </a:gs>
                  </a:gsLst>
                  <a:lin ang="5400000" scaled="1"/>
                </a:gradFill>
                <a:ln w="38100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cxnSp>
        <p:nvCxnSpPr>
          <p:cNvPr id="95" name="Connector: Elbow 94">
            <a:extLst>
              <a:ext uri="{FF2B5EF4-FFF2-40B4-BE49-F238E27FC236}">
                <a16:creationId xmlns:a16="http://schemas.microsoft.com/office/drawing/2014/main" id="{01802CF8-DB60-ADF0-BABE-587DB2B83A53}"/>
              </a:ext>
            </a:extLst>
          </p:cNvPr>
          <p:cNvCxnSpPr>
            <a:cxnSpLocks/>
            <a:stCxn id="99" idx="1"/>
            <a:endCxn id="17" idx="2"/>
          </p:cNvCxnSpPr>
          <p:nvPr/>
        </p:nvCxnSpPr>
        <p:spPr>
          <a:xfrm rot="10800000" flipH="1" flipV="1">
            <a:off x="1080923" y="2717040"/>
            <a:ext cx="320532" cy="1390613"/>
          </a:xfrm>
          <a:prstGeom prst="bentConnector3">
            <a:avLst>
              <a:gd name="adj1" fmla="val -71319"/>
            </a:avLst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ctor: Elbow 103">
            <a:extLst>
              <a:ext uri="{FF2B5EF4-FFF2-40B4-BE49-F238E27FC236}">
                <a16:creationId xmlns:a16="http://schemas.microsoft.com/office/drawing/2014/main" id="{DC225A48-D2A9-55D2-8F15-7458BE26FA87}"/>
              </a:ext>
            </a:extLst>
          </p:cNvPr>
          <p:cNvCxnSpPr>
            <a:cxnSpLocks/>
            <a:stCxn id="99" idx="1"/>
            <a:endCxn id="93" idx="2"/>
          </p:cNvCxnSpPr>
          <p:nvPr/>
        </p:nvCxnSpPr>
        <p:spPr>
          <a:xfrm rot="10800000" flipH="1" flipV="1">
            <a:off x="1080922" y="2717040"/>
            <a:ext cx="264491" cy="2670893"/>
          </a:xfrm>
          <a:prstGeom prst="bentConnector3">
            <a:avLst>
              <a:gd name="adj1" fmla="val -86430"/>
            </a:avLst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ctor: Elbow 135">
            <a:extLst>
              <a:ext uri="{FF2B5EF4-FFF2-40B4-BE49-F238E27FC236}">
                <a16:creationId xmlns:a16="http://schemas.microsoft.com/office/drawing/2014/main" id="{E3932C77-58AE-04A9-7841-FC3D6B3247A4}"/>
              </a:ext>
            </a:extLst>
          </p:cNvPr>
          <p:cNvCxnSpPr>
            <a:cxnSpLocks/>
            <a:stCxn id="102" idx="1"/>
            <a:endCxn id="116" idx="2"/>
          </p:cNvCxnSpPr>
          <p:nvPr/>
        </p:nvCxnSpPr>
        <p:spPr>
          <a:xfrm rot="10800000" flipH="1" flipV="1">
            <a:off x="4900544" y="2717040"/>
            <a:ext cx="264492" cy="1390613"/>
          </a:xfrm>
          <a:prstGeom prst="bentConnector3">
            <a:avLst>
              <a:gd name="adj1" fmla="val -86430"/>
            </a:avLst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ctor: Elbow 138">
            <a:extLst>
              <a:ext uri="{FF2B5EF4-FFF2-40B4-BE49-F238E27FC236}">
                <a16:creationId xmlns:a16="http://schemas.microsoft.com/office/drawing/2014/main" id="{C3948486-FDB2-D16F-E923-D877ED4CB1ED}"/>
              </a:ext>
            </a:extLst>
          </p:cNvPr>
          <p:cNvCxnSpPr>
            <a:cxnSpLocks/>
            <a:stCxn id="102" idx="1"/>
            <a:endCxn id="121" idx="2"/>
          </p:cNvCxnSpPr>
          <p:nvPr/>
        </p:nvCxnSpPr>
        <p:spPr>
          <a:xfrm rot="10800000" flipH="1" flipV="1">
            <a:off x="4900544" y="2717040"/>
            <a:ext cx="264492" cy="2670893"/>
          </a:xfrm>
          <a:prstGeom prst="bentConnector3">
            <a:avLst>
              <a:gd name="adj1" fmla="val -86430"/>
            </a:avLst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nector: Elbow 141">
            <a:extLst>
              <a:ext uri="{FF2B5EF4-FFF2-40B4-BE49-F238E27FC236}">
                <a16:creationId xmlns:a16="http://schemas.microsoft.com/office/drawing/2014/main" id="{289F95C1-51C9-292F-3C88-E7F232F2807F}"/>
              </a:ext>
            </a:extLst>
          </p:cNvPr>
          <p:cNvCxnSpPr>
            <a:cxnSpLocks/>
            <a:stCxn id="103" idx="1"/>
            <a:endCxn id="129" idx="2"/>
          </p:cNvCxnSpPr>
          <p:nvPr/>
        </p:nvCxnSpPr>
        <p:spPr>
          <a:xfrm rot="10800000" flipH="1" flipV="1">
            <a:off x="8720163" y="2717040"/>
            <a:ext cx="264492" cy="1390613"/>
          </a:xfrm>
          <a:prstGeom prst="bentConnector3">
            <a:avLst>
              <a:gd name="adj1" fmla="val -86430"/>
            </a:avLst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ctor: Elbow 144">
            <a:extLst>
              <a:ext uri="{FF2B5EF4-FFF2-40B4-BE49-F238E27FC236}">
                <a16:creationId xmlns:a16="http://schemas.microsoft.com/office/drawing/2014/main" id="{5294816C-2D4C-D331-09A2-9070F377F2E0}"/>
              </a:ext>
            </a:extLst>
          </p:cNvPr>
          <p:cNvCxnSpPr>
            <a:cxnSpLocks/>
            <a:stCxn id="103" idx="1"/>
            <a:endCxn id="135" idx="2"/>
          </p:cNvCxnSpPr>
          <p:nvPr/>
        </p:nvCxnSpPr>
        <p:spPr>
          <a:xfrm rot="10800000" flipH="1" flipV="1">
            <a:off x="8720162" y="2717040"/>
            <a:ext cx="320533" cy="2670893"/>
          </a:xfrm>
          <a:prstGeom prst="bentConnector3">
            <a:avLst>
              <a:gd name="adj1" fmla="val -71319"/>
            </a:avLst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Group 49">
            <a:extLst>
              <a:ext uri="{FF2B5EF4-FFF2-40B4-BE49-F238E27FC236}">
                <a16:creationId xmlns:a16="http://schemas.microsoft.com/office/drawing/2014/main" id="{8CA3CF43-03D8-04FC-90F9-CD4AABF1B57E}"/>
              </a:ext>
            </a:extLst>
          </p:cNvPr>
          <p:cNvGrpSpPr/>
          <p:nvPr/>
        </p:nvGrpSpPr>
        <p:grpSpPr>
          <a:xfrm>
            <a:off x="5165036" y="4868507"/>
            <a:ext cx="2743642" cy="1038852"/>
            <a:chOff x="5165036" y="4868507"/>
            <a:chExt cx="2743642" cy="1038852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E61D9B73-FC3F-1621-20A5-CCA9889AE84E}"/>
                </a:ext>
              </a:extLst>
            </p:cNvPr>
            <p:cNvGrpSpPr/>
            <p:nvPr/>
          </p:nvGrpSpPr>
          <p:grpSpPr>
            <a:xfrm>
              <a:off x="5769264" y="4868507"/>
              <a:ext cx="2139414" cy="1038852"/>
              <a:chOff x="1949641" y="3588227"/>
              <a:chExt cx="2139414" cy="1038852"/>
            </a:xfrm>
          </p:grpSpPr>
          <p:sp>
            <p:nvSpPr>
              <p:cNvPr id="34" name="Rectangle: Rounded Corners 33">
                <a:extLst>
                  <a:ext uri="{FF2B5EF4-FFF2-40B4-BE49-F238E27FC236}">
                    <a16:creationId xmlns:a16="http://schemas.microsoft.com/office/drawing/2014/main" id="{15D830CA-1458-45FF-7D67-22684CB57246}"/>
                  </a:ext>
                </a:extLst>
              </p:cNvPr>
              <p:cNvSpPr/>
              <p:nvPr/>
            </p:nvSpPr>
            <p:spPr>
              <a:xfrm>
                <a:off x="1949642" y="3588227"/>
                <a:ext cx="2139413" cy="1038852"/>
              </a:xfrm>
              <a:prstGeom prst="roundRect">
                <a:avLst>
                  <a:gd name="adj" fmla="val 12312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25400" dir="5400000" algn="t" rotWithShape="0">
                  <a:prstClr val="black">
                    <a:alpha val="15000"/>
                  </a:prstClr>
                </a:outerShdw>
              </a:effectLst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r>
                  <a:rPr lang="en-US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</a:t>
                </a:r>
              </a:p>
              <a:p>
                <a:pPr algn="ctr"/>
                <a:r>
                  <a:rPr lang="en-US" sz="1400" noProof="1">
                    <a:solidFill>
                      <a:schemeClr val="bg1">
                        <a:lumMod val="65000"/>
                      </a:schemeClr>
                    </a:solidFill>
                  </a:rPr>
                  <a:t>Dolor sit Amet</a:t>
                </a:r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61013D8C-B77B-3858-39C2-DD5427E018F8}"/>
                  </a:ext>
                </a:extLst>
              </p:cNvPr>
              <p:cNvSpPr/>
              <p:nvPr/>
            </p:nvSpPr>
            <p:spPr>
              <a:xfrm rot="16200000">
                <a:off x="1482682" y="4062965"/>
                <a:ext cx="1023294" cy="89375"/>
              </a:xfrm>
              <a:custGeom>
                <a:avLst/>
                <a:gdLst>
                  <a:gd name="connsiteX0" fmla="*/ 1023294 w 1023294"/>
                  <a:gd name="connsiteY0" fmla="*/ 89375 h 89375"/>
                  <a:gd name="connsiteX1" fmla="*/ 0 w 1023294"/>
                  <a:gd name="connsiteY1" fmla="*/ 89375 h 89375"/>
                  <a:gd name="connsiteX2" fmla="*/ 2272 w 1023294"/>
                  <a:gd name="connsiteY2" fmla="*/ 78117 h 89375"/>
                  <a:gd name="connsiteX3" fmla="*/ 120124 w 1023294"/>
                  <a:gd name="connsiteY3" fmla="*/ 0 h 89375"/>
                  <a:gd name="connsiteX4" fmla="*/ 903170 w 1023294"/>
                  <a:gd name="connsiteY4" fmla="*/ 0 h 89375"/>
                  <a:gd name="connsiteX5" fmla="*/ 1021022 w 1023294"/>
                  <a:gd name="connsiteY5" fmla="*/ 78117 h 89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23294" h="89375">
                    <a:moveTo>
                      <a:pt x="1023294" y="89375"/>
                    </a:moveTo>
                    <a:lnTo>
                      <a:pt x="0" y="89375"/>
                    </a:lnTo>
                    <a:lnTo>
                      <a:pt x="2272" y="78117"/>
                    </a:lnTo>
                    <a:cubicBezTo>
                      <a:pt x="21689" y="32211"/>
                      <a:pt x="67145" y="0"/>
                      <a:pt x="120124" y="0"/>
                    </a:cubicBezTo>
                    <a:lnTo>
                      <a:pt x="903170" y="0"/>
                    </a:lnTo>
                    <a:cubicBezTo>
                      <a:pt x="956149" y="0"/>
                      <a:pt x="1001605" y="32211"/>
                      <a:pt x="1021022" y="78117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B78E3C09-4A11-2027-8C9A-15E6485E1B71}"/>
                </a:ext>
              </a:extLst>
            </p:cNvPr>
            <p:cNvGrpSpPr/>
            <p:nvPr/>
          </p:nvGrpSpPr>
          <p:grpSpPr>
            <a:xfrm>
              <a:off x="5165036" y="4995649"/>
              <a:ext cx="784569" cy="784569"/>
              <a:chOff x="3716439" y="439837"/>
              <a:chExt cx="1280160" cy="1280160"/>
            </a:xfrm>
            <a:effectLst>
              <a:outerShdw blurRad="50800" dist="12700" algn="l" rotWithShape="0">
                <a:prstClr val="black">
                  <a:alpha val="15000"/>
                </a:prstClr>
              </a:outerShdw>
            </a:effectLst>
          </p:grpSpPr>
          <p:sp>
            <p:nvSpPr>
              <p:cNvPr id="121" name="Oval 120">
                <a:extLst>
                  <a:ext uri="{FF2B5EF4-FFF2-40B4-BE49-F238E27FC236}">
                    <a16:creationId xmlns:a16="http://schemas.microsoft.com/office/drawing/2014/main" id="{A3ABB2C4-DE77-3F30-139A-FB00975A726A}"/>
                  </a:ext>
                </a:extLst>
              </p:cNvPr>
              <p:cNvSpPr/>
              <p:nvPr/>
            </p:nvSpPr>
            <p:spPr>
              <a:xfrm>
                <a:off x="3716439" y="439837"/>
                <a:ext cx="1280160" cy="1280160"/>
              </a:xfrm>
              <a:prstGeom prst="ellipse">
                <a:avLst/>
              </a:prstGeom>
              <a:solidFill>
                <a:schemeClr val="bg1"/>
              </a:soli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Oval 121">
                <a:extLst>
                  <a:ext uri="{FF2B5EF4-FFF2-40B4-BE49-F238E27FC236}">
                    <a16:creationId xmlns:a16="http://schemas.microsoft.com/office/drawing/2014/main" id="{527D45B3-DE16-54B2-7540-78B8C01D63F9}"/>
                  </a:ext>
                </a:extLst>
              </p:cNvPr>
              <p:cNvSpPr/>
              <p:nvPr/>
            </p:nvSpPr>
            <p:spPr>
              <a:xfrm>
                <a:off x="3807879" y="531277"/>
                <a:ext cx="1097280" cy="1097280"/>
              </a:xfrm>
              <a:prstGeom prst="ellipse">
                <a:avLst/>
              </a:prstGeom>
              <a:gradFill>
                <a:gsLst>
                  <a:gs pos="0">
                    <a:srgbClr val="BEC2C5"/>
                  </a:gs>
                  <a:gs pos="100000">
                    <a:srgbClr val="E1E3E5"/>
                  </a:gs>
                </a:gsLst>
                <a:lin ang="5400000" scaled="1"/>
              </a:gra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DF8D9646-916C-5903-CC90-00DA893122EF}"/>
              </a:ext>
            </a:extLst>
          </p:cNvPr>
          <p:cNvGrpSpPr/>
          <p:nvPr/>
        </p:nvGrpSpPr>
        <p:grpSpPr>
          <a:xfrm>
            <a:off x="5165036" y="3588227"/>
            <a:ext cx="2743642" cy="1038852"/>
            <a:chOff x="5165036" y="3588227"/>
            <a:chExt cx="2743642" cy="1038852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C213C5C5-1DF0-352C-7161-04B3B5992FB7}"/>
                </a:ext>
              </a:extLst>
            </p:cNvPr>
            <p:cNvGrpSpPr/>
            <p:nvPr/>
          </p:nvGrpSpPr>
          <p:grpSpPr>
            <a:xfrm>
              <a:off x="5769264" y="3588227"/>
              <a:ext cx="2139414" cy="1038852"/>
              <a:chOff x="1949641" y="3588227"/>
              <a:chExt cx="2139414" cy="1038852"/>
            </a:xfrm>
          </p:grpSpPr>
          <p:sp>
            <p:nvSpPr>
              <p:cNvPr id="28" name="Rectangle: Rounded Corners 27">
                <a:extLst>
                  <a:ext uri="{FF2B5EF4-FFF2-40B4-BE49-F238E27FC236}">
                    <a16:creationId xmlns:a16="http://schemas.microsoft.com/office/drawing/2014/main" id="{9399C211-6A5C-45D6-8643-EBC086B28AED}"/>
                  </a:ext>
                </a:extLst>
              </p:cNvPr>
              <p:cNvSpPr/>
              <p:nvPr/>
            </p:nvSpPr>
            <p:spPr>
              <a:xfrm>
                <a:off x="1949642" y="3588227"/>
                <a:ext cx="2139413" cy="1038852"/>
              </a:xfrm>
              <a:prstGeom prst="roundRect">
                <a:avLst>
                  <a:gd name="adj" fmla="val 12312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25400" dir="5400000" algn="t" rotWithShape="0">
                  <a:prstClr val="black">
                    <a:alpha val="15000"/>
                  </a:prstClr>
                </a:outerShdw>
              </a:effectLst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r>
                  <a:rPr lang="en-US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</a:t>
                </a:r>
              </a:p>
              <a:p>
                <a:pPr algn="ctr"/>
                <a:r>
                  <a:rPr lang="en-US" sz="1400" noProof="1">
                    <a:solidFill>
                      <a:schemeClr val="bg1">
                        <a:lumMod val="65000"/>
                      </a:schemeClr>
                    </a:solidFill>
                  </a:rPr>
                  <a:t>Dolor sit Amet</a:t>
                </a:r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6FCD2BE1-793F-0822-3825-161C32ACA178}"/>
                  </a:ext>
                </a:extLst>
              </p:cNvPr>
              <p:cNvSpPr/>
              <p:nvPr/>
            </p:nvSpPr>
            <p:spPr>
              <a:xfrm rot="16200000">
                <a:off x="1482682" y="4062965"/>
                <a:ext cx="1023294" cy="89375"/>
              </a:xfrm>
              <a:custGeom>
                <a:avLst/>
                <a:gdLst>
                  <a:gd name="connsiteX0" fmla="*/ 1023294 w 1023294"/>
                  <a:gd name="connsiteY0" fmla="*/ 89375 h 89375"/>
                  <a:gd name="connsiteX1" fmla="*/ 0 w 1023294"/>
                  <a:gd name="connsiteY1" fmla="*/ 89375 h 89375"/>
                  <a:gd name="connsiteX2" fmla="*/ 2272 w 1023294"/>
                  <a:gd name="connsiteY2" fmla="*/ 78117 h 89375"/>
                  <a:gd name="connsiteX3" fmla="*/ 120124 w 1023294"/>
                  <a:gd name="connsiteY3" fmla="*/ 0 h 89375"/>
                  <a:gd name="connsiteX4" fmla="*/ 903170 w 1023294"/>
                  <a:gd name="connsiteY4" fmla="*/ 0 h 89375"/>
                  <a:gd name="connsiteX5" fmla="*/ 1021022 w 1023294"/>
                  <a:gd name="connsiteY5" fmla="*/ 78117 h 89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23294" h="89375">
                    <a:moveTo>
                      <a:pt x="1023294" y="89375"/>
                    </a:moveTo>
                    <a:lnTo>
                      <a:pt x="0" y="89375"/>
                    </a:lnTo>
                    <a:lnTo>
                      <a:pt x="2272" y="78117"/>
                    </a:lnTo>
                    <a:cubicBezTo>
                      <a:pt x="21689" y="32211"/>
                      <a:pt x="67145" y="0"/>
                      <a:pt x="120124" y="0"/>
                    </a:cubicBezTo>
                    <a:lnTo>
                      <a:pt x="903170" y="0"/>
                    </a:lnTo>
                    <a:cubicBezTo>
                      <a:pt x="956149" y="0"/>
                      <a:pt x="1001605" y="32211"/>
                      <a:pt x="1021022" y="78117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5" name="Group 114">
              <a:extLst>
                <a:ext uri="{FF2B5EF4-FFF2-40B4-BE49-F238E27FC236}">
                  <a16:creationId xmlns:a16="http://schemas.microsoft.com/office/drawing/2014/main" id="{1551BEC4-7085-71C6-79EF-B2250181685F}"/>
                </a:ext>
              </a:extLst>
            </p:cNvPr>
            <p:cNvGrpSpPr/>
            <p:nvPr/>
          </p:nvGrpSpPr>
          <p:grpSpPr>
            <a:xfrm>
              <a:off x="5165036" y="3715369"/>
              <a:ext cx="784569" cy="784569"/>
              <a:chOff x="3716439" y="439837"/>
              <a:chExt cx="1280160" cy="1280160"/>
            </a:xfrm>
            <a:effectLst>
              <a:outerShdw blurRad="50800" dist="12700" algn="l" rotWithShape="0">
                <a:prstClr val="black">
                  <a:alpha val="15000"/>
                </a:prstClr>
              </a:outerShdw>
            </a:effectLst>
          </p:grpSpPr>
          <p:sp>
            <p:nvSpPr>
              <p:cNvPr id="116" name="Oval 115">
                <a:extLst>
                  <a:ext uri="{FF2B5EF4-FFF2-40B4-BE49-F238E27FC236}">
                    <a16:creationId xmlns:a16="http://schemas.microsoft.com/office/drawing/2014/main" id="{79B9DEB1-7339-DA1B-76FC-33050EA81DE7}"/>
                  </a:ext>
                </a:extLst>
              </p:cNvPr>
              <p:cNvSpPr/>
              <p:nvPr/>
            </p:nvSpPr>
            <p:spPr>
              <a:xfrm>
                <a:off x="3716439" y="439837"/>
                <a:ext cx="1280160" cy="1280160"/>
              </a:xfrm>
              <a:prstGeom prst="ellipse">
                <a:avLst/>
              </a:prstGeom>
              <a:solidFill>
                <a:schemeClr val="bg1"/>
              </a:soli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Oval 116">
                <a:extLst>
                  <a:ext uri="{FF2B5EF4-FFF2-40B4-BE49-F238E27FC236}">
                    <a16:creationId xmlns:a16="http://schemas.microsoft.com/office/drawing/2014/main" id="{F4E7E2C9-5F20-59B4-8177-8E05CE03194C}"/>
                  </a:ext>
                </a:extLst>
              </p:cNvPr>
              <p:cNvSpPr/>
              <p:nvPr/>
            </p:nvSpPr>
            <p:spPr>
              <a:xfrm>
                <a:off x="3807879" y="531277"/>
                <a:ext cx="1097280" cy="1097280"/>
              </a:xfrm>
              <a:prstGeom prst="ellipse">
                <a:avLst/>
              </a:prstGeom>
              <a:gradFill>
                <a:gsLst>
                  <a:gs pos="0">
                    <a:srgbClr val="BEC2C5"/>
                  </a:gs>
                  <a:gs pos="100000">
                    <a:srgbClr val="E1E3E5"/>
                  </a:gs>
                </a:gsLst>
                <a:lin ang="5400000" scaled="1"/>
              </a:gra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4C41179D-D394-B2FA-8D38-4791875DFD7A}"/>
              </a:ext>
            </a:extLst>
          </p:cNvPr>
          <p:cNvGrpSpPr/>
          <p:nvPr/>
        </p:nvGrpSpPr>
        <p:grpSpPr>
          <a:xfrm>
            <a:off x="8984655" y="4868507"/>
            <a:ext cx="2743642" cy="1038852"/>
            <a:chOff x="8984655" y="4868507"/>
            <a:chExt cx="2743642" cy="1038852"/>
          </a:xfrm>
        </p:grpSpPr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61E5DFC9-A1B2-DD12-8177-B69CFEB259FC}"/>
                </a:ext>
              </a:extLst>
            </p:cNvPr>
            <p:cNvGrpSpPr/>
            <p:nvPr/>
          </p:nvGrpSpPr>
          <p:grpSpPr>
            <a:xfrm>
              <a:off x="9588883" y="4868507"/>
              <a:ext cx="2139414" cy="1038852"/>
              <a:chOff x="1949641" y="3588227"/>
              <a:chExt cx="2139414" cy="1038852"/>
            </a:xfrm>
          </p:grpSpPr>
          <p:sp>
            <p:nvSpPr>
              <p:cNvPr id="46" name="Rectangle: Rounded Corners 45">
                <a:extLst>
                  <a:ext uri="{FF2B5EF4-FFF2-40B4-BE49-F238E27FC236}">
                    <a16:creationId xmlns:a16="http://schemas.microsoft.com/office/drawing/2014/main" id="{D817C8C8-503D-9CE3-6F1F-3FB39383D25B}"/>
                  </a:ext>
                </a:extLst>
              </p:cNvPr>
              <p:cNvSpPr/>
              <p:nvPr/>
            </p:nvSpPr>
            <p:spPr>
              <a:xfrm>
                <a:off x="1949642" y="3588227"/>
                <a:ext cx="2139413" cy="1038852"/>
              </a:xfrm>
              <a:prstGeom prst="roundRect">
                <a:avLst>
                  <a:gd name="adj" fmla="val 12312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25400" dir="5400000" algn="t" rotWithShape="0">
                  <a:prstClr val="black">
                    <a:alpha val="15000"/>
                  </a:prstClr>
                </a:outerShdw>
              </a:effectLst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r>
                  <a:rPr lang="en-US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</a:t>
                </a:r>
              </a:p>
              <a:p>
                <a:pPr algn="ctr"/>
                <a:r>
                  <a:rPr lang="en-US" sz="1400" noProof="1">
                    <a:solidFill>
                      <a:schemeClr val="bg1">
                        <a:lumMod val="65000"/>
                      </a:schemeClr>
                    </a:solidFill>
                  </a:rPr>
                  <a:t>Dolor sit Amet</a:t>
                </a:r>
              </a:p>
            </p:txBody>
          </p:sp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id="{3EAE4AF3-AF59-35FB-F92E-3C888125FB9A}"/>
                  </a:ext>
                </a:extLst>
              </p:cNvPr>
              <p:cNvSpPr/>
              <p:nvPr/>
            </p:nvSpPr>
            <p:spPr>
              <a:xfrm rot="16200000">
                <a:off x="1482682" y="4062965"/>
                <a:ext cx="1023294" cy="89375"/>
              </a:xfrm>
              <a:custGeom>
                <a:avLst/>
                <a:gdLst>
                  <a:gd name="connsiteX0" fmla="*/ 1023294 w 1023294"/>
                  <a:gd name="connsiteY0" fmla="*/ 89375 h 89375"/>
                  <a:gd name="connsiteX1" fmla="*/ 0 w 1023294"/>
                  <a:gd name="connsiteY1" fmla="*/ 89375 h 89375"/>
                  <a:gd name="connsiteX2" fmla="*/ 2272 w 1023294"/>
                  <a:gd name="connsiteY2" fmla="*/ 78117 h 89375"/>
                  <a:gd name="connsiteX3" fmla="*/ 120124 w 1023294"/>
                  <a:gd name="connsiteY3" fmla="*/ 0 h 89375"/>
                  <a:gd name="connsiteX4" fmla="*/ 903170 w 1023294"/>
                  <a:gd name="connsiteY4" fmla="*/ 0 h 89375"/>
                  <a:gd name="connsiteX5" fmla="*/ 1021022 w 1023294"/>
                  <a:gd name="connsiteY5" fmla="*/ 78117 h 89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23294" h="89375">
                    <a:moveTo>
                      <a:pt x="1023294" y="89375"/>
                    </a:moveTo>
                    <a:lnTo>
                      <a:pt x="0" y="89375"/>
                    </a:lnTo>
                    <a:lnTo>
                      <a:pt x="2272" y="78117"/>
                    </a:lnTo>
                    <a:cubicBezTo>
                      <a:pt x="21689" y="32211"/>
                      <a:pt x="67145" y="0"/>
                      <a:pt x="120124" y="0"/>
                    </a:cubicBezTo>
                    <a:lnTo>
                      <a:pt x="903170" y="0"/>
                    </a:lnTo>
                    <a:cubicBezTo>
                      <a:pt x="956149" y="0"/>
                      <a:pt x="1001605" y="32211"/>
                      <a:pt x="1021022" y="78117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3" name="Group 132">
              <a:extLst>
                <a:ext uri="{FF2B5EF4-FFF2-40B4-BE49-F238E27FC236}">
                  <a16:creationId xmlns:a16="http://schemas.microsoft.com/office/drawing/2014/main" id="{5CFBDA9C-E5BD-6943-D5A4-86B937CF60CB}"/>
                </a:ext>
              </a:extLst>
            </p:cNvPr>
            <p:cNvGrpSpPr/>
            <p:nvPr/>
          </p:nvGrpSpPr>
          <p:grpSpPr>
            <a:xfrm>
              <a:off x="8984655" y="4995649"/>
              <a:ext cx="784569" cy="784569"/>
              <a:chOff x="3716439" y="439837"/>
              <a:chExt cx="1280160" cy="1280160"/>
            </a:xfrm>
            <a:effectLst>
              <a:outerShdw blurRad="50800" dist="12700" algn="l" rotWithShape="0">
                <a:prstClr val="black">
                  <a:alpha val="15000"/>
                </a:prstClr>
              </a:outerShdw>
            </a:effectLst>
          </p:grpSpPr>
          <p:sp>
            <p:nvSpPr>
              <p:cNvPr id="134" name="Oval 133">
                <a:extLst>
                  <a:ext uri="{FF2B5EF4-FFF2-40B4-BE49-F238E27FC236}">
                    <a16:creationId xmlns:a16="http://schemas.microsoft.com/office/drawing/2014/main" id="{5A4E1456-C033-0C2D-B8CB-039C4F1ECDD1}"/>
                  </a:ext>
                </a:extLst>
              </p:cNvPr>
              <p:cNvSpPr/>
              <p:nvPr/>
            </p:nvSpPr>
            <p:spPr>
              <a:xfrm>
                <a:off x="3716439" y="439837"/>
                <a:ext cx="1280160" cy="1280160"/>
              </a:xfrm>
              <a:prstGeom prst="ellipse">
                <a:avLst/>
              </a:prstGeom>
              <a:solidFill>
                <a:schemeClr val="bg1"/>
              </a:soli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Oval 134">
                <a:extLst>
                  <a:ext uri="{FF2B5EF4-FFF2-40B4-BE49-F238E27FC236}">
                    <a16:creationId xmlns:a16="http://schemas.microsoft.com/office/drawing/2014/main" id="{BEAF51BF-D04B-3DE6-E822-1BD110E2D4D5}"/>
                  </a:ext>
                </a:extLst>
              </p:cNvPr>
              <p:cNvSpPr/>
              <p:nvPr/>
            </p:nvSpPr>
            <p:spPr>
              <a:xfrm>
                <a:off x="3807879" y="531277"/>
                <a:ext cx="1097280" cy="1097280"/>
              </a:xfrm>
              <a:prstGeom prst="ellipse">
                <a:avLst/>
              </a:prstGeom>
              <a:gradFill>
                <a:gsLst>
                  <a:gs pos="0">
                    <a:srgbClr val="BEC2C5"/>
                  </a:gs>
                  <a:gs pos="100000">
                    <a:srgbClr val="E1E3E5"/>
                  </a:gs>
                </a:gsLst>
                <a:lin ang="5400000" scaled="1"/>
              </a:gra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7C961B4B-4F62-E88F-EF40-B926E3680D5E}"/>
              </a:ext>
            </a:extLst>
          </p:cNvPr>
          <p:cNvGrpSpPr/>
          <p:nvPr/>
        </p:nvGrpSpPr>
        <p:grpSpPr>
          <a:xfrm>
            <a:off x="8984655" y="3588227"/>
            <a:ext cx="2743642" cy="1038852"/>
            <a:chOff x="8984655" y="3588227"/>
            <a:chExt cx="2743642" cy="1038852"/>
          </a:xfrm>
        </p:grpSpPr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376DA783-A89D-80AA-61A6-CF92CB7A64ED}"/>
                </a:ext>
              </a:extLst>
            </p:cNvPr>
            <p:cNvGrpSpPr/>
            <p:nvPr/>
          </p:nvGrpSpPr>
          <p:grpSpPr>
            <a:xfrm>
              <a:off x="9588883" y="3588227"/>
              <a:ext cx="2139414" cy="1038852"/>
              <a:chOff x="1949641" y="3588227"/>
              <a:chExt cx="2139414" cy="1038852"/>
            </a:xfrm>
          </p:grpSpPr>
          <p:sp>
            <p:nvSpPr>
              <p:cNvPr id="43" name="Rectangle: Rounded Corners 42">
                <a:extLst>
                  <a:ext uri="{FF2B5EF4-FFF2-40B4-BE49-F238E27FC236}">
                    <a16:creationId xmlns:a16="http://schemas.microsoft.com/office/drawing/2014/main" id="{B5F2940A-FD33-C100-D167-EB4AA479857E}"/>
                  </a:ext>
                </a:extLst>
              </p:cNvPr>
              <p:cNvSpPr/>
              <p:nvPr/>
            </p:nvSpPr>
            <p:spPr>
              <a:xfrm>
                <a:off x="1949642" y="3588227"/>
                <a:ext cx="2139413" cy="1038852"/>
              </a:xfrm>
              <a:prstGeom prst="roundRect">
                <a:avLst>
                  <a:gd name="adj" fmla="val 12312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25400" dir="5400000" algn="t" rotWithShape="0">
                  <a:prstClr val="black">
                    <a:alpha val="15000"/>
                  </a:prstClr>
                </a:outerShdw>
              </a:effectLst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r>
                  <a:rPr lang="en-US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</a:t>
                </a:r>
              </a:p>
              <a:p>
                <a:pPr algn="ctr"/>
                <a:r>
                  <a:rPr lang="en-US" sz="1400" noProof="1">
                    <a:solidFill>
                      <a:schemeClr val="bg1">
                        <a:lumMod val="65000"/>
                      </a:schemeClr>
                    </a:solidFill>
                  </a:rPr>
                  <a:t>Dolor sit Amet</a:t>
                </a:r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3FDA4C11-DF07-D741-CBEA-E1CD75558A42}"/>
                  </a:ext>
                </a:extLst>
              </p:cNvPr>
              <p:cNvSpPr/>
              <p:nvPr/>
            </p:nvSpPr>
            <p:spPr>
              <a:xfrm rot="16200000">
                <a:off x="1482682" y="4062965"/>
                <a:ext cx="1023294" cy="89375"/>
              </a:xfrm>
              <a:custGeom>
                <a:avLst/>
                <a:gdLst>
                  <a:gd name="connsiteX0" fmla="*/ 1023294 w 1023294"/>
                  <a:gd name="connsiteY0" fmla="*/ 89375 h 89375"/>
                  <a:gd name="connsiteX1" fmla="*/ 0 w 1023294"/>
                  <a:gd name="connsiteY1" fmla="*/ 89375 h 89375"/>
                  <a:gd name="connsiteX2" fmla="*/ 2272 w 1023294"/>
                  <a:gd name="connsiteY2" fmla="*/ 78117 h 89375"/>
                  <a:gd name="connsiteX3" fmla="*/ 120124 w 1023294"/>
                  <a:gd name="connsiteY3" fmla="*/ 0 h 89375"/>
                  <a:gd name="connsiteX4" fmla="*/ 903170 w 1023294"/>
                  <a:gd name="connsiteY4" fmla="*/ 0 h 89375"/>
                  <a:gd name="connsiteX5" fmla="*/ 1021022 w 1023294"/>
                  <a:gd name="connsiteY5" fmla="*/ 78117 h 89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23294" h="89375">
                    <a:moveTo>
                      <a:pt x="1023294" y="89375"/>
                    </a:moveTo>
                    <a:lnTo>
                      <a:pt x="0" y="89375"/>
                    </a:lnTo>
                    <a:lnTo>
                      <a:pt x="2272" y="78117"/>
                    </a:lnTo>
                    <a:cubicBezTo>
                      <a:pt x="21689" y="32211"/>
                      <a:pt x="67145" y="0"/>
                      <a:pt x="120124" y="0"/>
                    </a:cubicBezTo>
                    <a:lnTo>
                      <a:pt x="903170" y="0"/>
                    </a:lnTo>
                    <a:cubicBezTo>
                      <a:pt x="956149" y="0"/>
                      <a:pt x="1001605" y="32211"/>
                      <a:pt x="1021022" y="78117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8" name="Group 127">
              <a:extLst>
                <a:ext uri="{FF2B5EF4-FFF2-40B4-BE49-F238E27FC236}">
                  <a16:creationId xmlns:a16="http://schemas.microsoft.com/office/drawing/2014/main" id="{D8ABDB98-FFAB-8BD7-6B03-D4947A647A92}"/>
                </a:ext>
              </a:extLst>
            </p:cNvPr>
            <p:cNvGrpSpPr/>
            <p:nvPr/>
          </p:nvGrpSpPr>
          <p:grpSpPr>
            <a:xfrm>
              <a:off x="8984655" y="3715369"/>
              <a:ext cx="784569" cy="784569"/>
              <a:chOff x="3716439" y="439837"/>
              <a:chExt cx="1280160" cy="1280160"/>
            </a:xfrm>
            <a:effectLst>
              <a:outerShdw blurRad="50800" dist="12700" algn="l" rotWithShape="0">
                <a:prstClr val="black">
                  <a:alpha val="15000"/>
                </a:prstClr>
              </a:outerShdw>
            </a:effectLst>
          </p:grpSpPr>
          <p:sp>
            <p:nvSpPr>
              <p:cNvPr id="129" name="Oval 128">
                <a:extLst>
                  <a:ext uri="{FF2B5EF4-FFF2-40B4-BE49-F238E27FC236}">
                    <a16:creationId xmlns:a16="http://schemas.microsoft.com/office/drawing/2014/main" id="{C1FC94D4-6043-EF8A-E8AB-76BDE09C4FEF}"/>
                  </a:ext>
                </a:extLst>
              </p:cNvPr>
              <p:cNvSpPr/>
              <p:nvPr/>
            </p:nvSpPr>
            <p:spPr>
              <a:xfrm>
                <a:off x="3716439" y="439837"/>
                <a:ext cx="1280160" cy="1280160"/>
              </a:xfrm>
              <a:prstGeom prst="ellipse">
                <a:avLst/>
              </a:prstGeom>
              <a:solidFill>
                <a:schemeClr val="bg1"/>
              </a:soli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Oval 129">
                <a:extLst>
                  <a:ext uri="{FF2B5EF4-FFF2-40B4-BE49-F238E27FC236}">
                    <a16:creationId xmlns:a16="http://schemas.microsoft.com/office/drawing/2014/main" id="{2C5AF3EA-AFE8-D8E6-D84C-BCA334670F04}"/>
                  </a:ext>
                </a:extLst>
              </p:cNvPr>
              <p:cNvSpPr/>
              <p:nvPr/>
            </p:nvSpPr>
            <p:spPr>
              <a:xfrm>
                <a:off x="3807879" y="531277"/>
                <a:ext cx="1097280" cy="1097280"/>
              </a:xfrm>
              <a:prstGeom prst="ellipse">
                <a:avLst/>
              </a:prstGeom>
              <a:gradFill>
                <a:gsLst>
                  <a:gs pos="0">
                    <a:srgbClr val="BEC2C5"/>
                  </a:gs>
                  <a:gs pos="100000">
                    <a:srgbClr val="E1E3E5"/>
                  </a:gs>
                </a:gsLst>
                <a:lin ang="5400000" scaled="1"/>
              </a:gra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A19510C3-5216-C484-DB9D-F40D73528E64}"/>
              </a:ext>
            </a:extLst>
          </p:cNvPr>
          <p:cNvGrpSpPr/>
          <p:nvPr/>
        </p:nvGrpSpPr>
        <p:grpSpPr>
          <a:xfrm>
            <a:off x="1345414" y="4868507"/>
            <a:ext cx="2743642" cy="1038852"/>
            <a:chOff x="1345414" y="4868507"/>
            <a:chExt cx="2743642" cy="1038852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FAE06B9-65C8-AE21-6753-AF1E44D1CBCC}"/>
                </a:ext>
              </a:extLst>
            </p:cNvPr>
            <p:cNvGrpSpPr/>
            <p:nvPr/>
          </p:nvGrpSpPr>
          <p:grpSpPr>
            <a:xfrm>
              <a:off x="1949642" y="4868507"/>
              <a:ext cx="2139414" cy="1038852"/>
              <a:chOff x="1949641" y="3588227"/>
              <a:chExt cx="2139414" cy="1038852"/>
            </a:xfrm>
          </p:grpSpPr>
          <p:sp>
            <p:nvSpPr>
              <p:cNvPr id="10" name="Rectangle: Rounded Corners 9">
                <a:extLst>
                  <a:ext uri="{FF2B5EF4-FFF2-40B4-BE49-F238E27FC236}">
                    <a16:creationId xmlns:a16="http://schemas.microsoft.com/office/drawing/2014/main" id="{EA28D155-CE93-8C23-FF94-AA784409E0A5}"/>
                  </a:ext>
                </a:extLst>
              </p:cNvPr>
              <p:cNvSpPr/>
              <p:nvPr/>
            </p:nvSpPr>
            <p:spPr>
              <a:xfrm>
                <a:off x="1949642" y="3588227"/>
                <a:ext cx="2139413" cy="1038852"/>
              </a:xfrm>
              <a:prstGeom prst="roundRect">
                <a:avLst>
                  <a:gd name="adj" fmla="val 12312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25400" dir="5400000" algn="t" rotWithShape="0">
                  <a:prstClr val="black">
                    <a:alpha val="15000"/>
                  </a:prstClr>
                </a:outerShdw>
              </a:effectLst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r>
                  <a:rPr lang="en-US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</a:t>
                </a:r>
              </a:p>
              <a:p>
                <a:pPr algn="ctr"/>
                <a:r>
                  <a:rPr lang="en-US" sz="1400" noProof="1">
                    <a:solidFill>
                      <a:schemeClr val="bg1">
                        <a:lumMod val="65000"/>
                      </a:schemeClr>
                    </a:solidFill>
                  </a:rPr>
                  <a:t>Dolor sit Amet</a:t>
                </a:r>
              </a:p>
            </p:txBody>
          </p:sp>
          <p:sp>
            <p:nvSpPr>
              <p:cNvPr id="11" name="Freeform: Shape 10">
                <a:extLst>
                  <a:ext uri="{FF2B5EF4-FFF2-40B4-BE49-F238E27FC236}">
                    <a16:creationId xmlns:a16="http://schemas.microsoft.com/office/drawing/2014/main" id="{A5D14CC2-EE95-0FA8-617D-FE55251190FA}"/>
                  </a:ext>
                </a:extLst>
              </p:cNvPr>
              <p:cNvSpPr/>
              <p:nvPr/>
            </p:nvSpPr>
            <p:spPr>
              <a:xfrm rot="16200000">
                <a:off x="1482682" y="4062965"/>
                <a:ext cx="1023294" cy="89375"/>
              </a:xfrm>
              <a:custGeom>
                <a:avLst/>
                <a:gdLst>
                  <a:gd name="connsiteX0" fmla="*/ 1023294 w 1023294"/>
                  <a:gd name="connsiteY0" fmla="*/ 89375 h 89375"/>
                  <a:gd name="connsiteX1" fmla="*/ 0 w 1023294"/>
                  <a:gd name="connsiteY1" fmla="*/ 89375 h 89375"/>
                  <a:gd name="connsiteX2" fmla="*/ 2272 w 1023294"/>
                  <a:gd name="connsiteY2" fmla="*/ 78117 h 89375"/>
                  <a:gd name="connsiteX3" fmla="*/ 120124 w 1023294"/>
                  <a:gd name="connsiteY3" fmla="*/ 0 h 89375"/>
                  <a:gd name="connsiteX4" fmla="*/ 903170 w 1023294"/>
                  <a:gd name="connsiteY4" fmla="*/ 0 h 89375"/>
                  <a:gd name="connsiteX5" fmla="*/ 1021022 w 1023294"/>
                  <a:gd name="connsiteY5" fmla="*/ 78117 h 89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23294" h="89375">
                    <a:moveTo>
                      <a:pt x="1023294" y="89375"/>
                    </a:moveTo>
                    <a:lnTo>
                      <a:pt x="0" y="89375"/>
                    </a:lnTo>
                    <a:lnTo>
                      <a:pt x="2272" y="78117"/>
                    </a:lnTo>
                    <a:cubicBezTo>
                      <a:pt x="21689" y="32211"/>
                      <a:pt x="67145" y="0"/>
                      <a:pt x="120124" y="0"/>
                    </a:cubicBezTo>
                    <a:lnTo>
                      <a:pt x="903170" y="0"/>
                    </a:lnTo>
                    <a:cubicBezTo>
                      <a:pt x="956149" y="0"/>
                      <a:pt x="1001605" y="32211"/>
                      <a:pt x="1021022" y="78117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BB1DBC14-BB26-A578-5B55-0B44704DDF3F}"/>
                </a:ext>
              </a:extLst>
            </p:cNvPr>
            <p:cNvGrpSpPr/>
            <p:nvPr/>
          </p:nvGrpSpPr>
          <p:grpSpPr>
            <a:xfrm>
              <a:off x="1345414" y="4995649"/>
              <a:ext cx="784569" cy="784569"/>
              <a:chOff x="3716439" y="439837"/>
              <a:chExt cx="1280160" cy="1280160"/>
            </a:xfrm>
            <a:effectLst>
              <a:outerShdw blurRad="50800" dist="12700" algn="l" rotWithShape="0">
                <a:prstClr val="black">
                  <a:alpha val="15000"/>
                </a:prstClr>
              </a:outerShdw>
            </a:effectLst>
          </p:grpSpPr>
          <p:sp>
            <p:nvSpPr>
              <p:cNvPr id="93" name="Oval 92">
                <a:extLst>
                  <a:ext uri="{FF2B5EF4-FFF2-40B4-BE49-F238E27FC236}">
                    <a16:creationId xmlns:a16="http://schemas.microsoft.com/office/drawing/2014/main" id="{7F2D5388-451E-B018-663C-D84F6B45BBFC}"/>
                  </a:ext>
                </a:extLst>
              </p:cNvPr>
              <p:cNvSpPr/>
              <p:nvPr/>
            </p:nvSpPr>
            <p:spPr>
              <a:xfrm>
                <a:off x="3716439" y="439837"/>
                <a:ext cx="1280160" cy="1280160"/>
              </a:xfrm>
              <a:prstGeom prst="ellipse">
                <a:avLst/>
              </a:prstGeom>
              <a:solidFill>
                <a:schemeClr val="bg1"/>
              </a:soli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Oval 93">
                <a:extLst>
                  <a:ext uri="{FF2B5EF4-FFF2-40B4-BE49-F238E27FC236}">
                    <a16:creationId xmlns:a16="http://schemas.microsoft.com/office/drawing/2014/main" id="{60CEBCDD-4927-5B79-EC57-93035DD19C42}"/>
                  </a:ext>
                </a:extLst>
              </p:cNvPr>
              <p:cNvSpPr/>
              <p:nvPr/>
            </p:nvSpPr>
            <p:spPr>
              <a:xfrm>
                <a:off x="3807879" y="531277"/>
                <a:ext cx="1097280" cy="1097280"/>
              </a:xfrm>
              <a:prstGeom prst="ellipse">
                <a:avLst/>
              </a:prstGeom>
              <a:gradFill>
                <a:gsLst>
                  <a:gs pos="0">
                    <a:srgbClr val="BEC2C5"/>
                  </a:gs>
                  <a:gs pos="100000">
                    <a:srgbClr val="E1E3E5"/>
                  </a:gs>
                </a:gsLst>
                <a:lin ang="5400000" scaled="1"/>
              </a:gra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BAE7BA62-7AD4-6965-880D-D51D1B0317EA}"/>
              </a:ext>
            </a:extLst>
          </p:cNvPr>
          <p:cNvGrpSpPr/>
          <p:nvPr/>
        </p:nvGrpSpPr>
        <p:grpSpPr>
          <a:xfrm>
            <a:off x="1345414" y="3588227"/>
            <a:ext cx="2743641" cy="1038852"/>
            <a:chOff x="1345414" y="3588227"/>
            <a:chExt cx="2743641" cy="1038852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32A08BC6-8EC3-8F8F-119E-1B34EC5E2447}"/>
                </a:ext>
              </a:extLst>
            </p:cNvPr>
            <p:cNvGrpSpPr/>
            <p:nvPr/>
          </p:nvGrpSpPr>
          <p:grpSpPr>
            <a:xfrm>
              <a:off x="1949641" y="3588227"/>
              <a:ext cx="2139414" cy="1038852"/>
              <a:chOff x="1949641" y="3588227"/>
              <a:chExt cx="2139414" cy="1038852"/>
            </a:xfrm>
          </p:grpSpPr>
          <p:sp>
            <p:nvSpPr>
              <p:cNvPr id="4" name="Rectangle: Rounded Corners 3">
                <a:extLst>
                  <a:ext uri="{FF2B5EF4-FFF2-40B4-BE49-F238E27FC236}">
                    <a16:creationId xmlns:a16="http://schemas.microsoft.com/office/drawing/2014/main" id="{B22E4585-D1F3-C0DE-E75C-A282036C433E}"/>
                  </a:ext>
                </a:extLst>
              </p:cNvPr>
              <p:cNvSpPr/>
              <p:nvPr/>
            </p:nvSpPr>
            <p:spPr>
              <a:xfrm>
                <a:off x="1949642" y="3588227"/>
                <a:ext cx="2139413" cy="1038852"/>
              </a:xfrm>
              <a:prstGeom prst="roundRect">
                <a:avLst>
                  <a:gd name="adj" fmla="val 12312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25400" dir="5400000" algn="t" rotWithShape="0">
                  <a:prstClr val="black">
                    <a:alpha val="15000"/>
                  </a:prstClr>
                </a:outerShdw>
              </a:effectLst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r>
                  <a:rPr lang="en-US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</a:t>
                </a:r>
              </a:p>
              <a:p>
                <a:pPr algn="ctr"/>
                <a:r>
                  <a:rPr lang="en-US" sz="1400" noProof="1">
                    <a:solidFill>
                      <a:schemeClr val="bg1">
                        <a:lumMod val="65000"/>
                      </a:schemeClr>
                    </a:solidFill>
                  </a:rPr>
                  <a:t>Dolor sit Amet</a:t>
                </a:r>
              </a:p>
            </p:txBody>
          </p:sp>
          <p:sp>
            <p:nvSpPr>
              <p:cNvPr id="3" name="Freeform: Shape 2">
                <a:extLst>
                  <a:ext uri="{FF2B5EF4-FFF2-40B4-BE49-F238E27FC236}">
                    <a16:creationId xmlns:a16="http://schemas.microsoft.com/office/drawing/2014/main" id="{C2B487FB-155E-3A8F-592D-B37D6F5B53A0}"/>
                  </a:ext>
                </a:extLst>
              </p:cNvPr>
              <p:cNvSpPr/>
              <p:nvPr/>
            </p:nvSpPr>
            <p:spPr>
              <a:xfrm rot="16200000">
                <a:off x="1482682" y="4062965"/>
                <a:ext cx="1023294" cy="89375"/>
              </a:xfrm>
              <a:custGeom>
                <a:avLst/>
                <a:gdLst>
                  <a:gd name="connsiteX0" fmla="*/ 1023294 w 1023294"/>
                  <a:gd name="connsiteY0" fmla="*/ 89375 h 89375"/>
                  <a:gd name="connsiteX1" fmla="*/ 0 w 1023294"/>
                  <a:gd name="connsiteY1" fmla="*/ 89375 h 89375"/>
                  <a:gd name="connsiteX2" fmla="*/ 2272 w 1023294"/>
                  <a:gd name="connsiteY2" fmla="*/ 78117 h 89375"/>
                  <a:gd name="connsiteX3" fmla="*/ 120124 w 1023294"/>
                  <a:gd name="connsiteY3" fmla="*/ 0 h 89375"/>
                  <a:gd name="connsiteX4" fmla="*/ 903170 w 1023294"/>
                  <a:gd name="connsiteY4" fmla="*/ 0 h 89375"/>
                  <a:gd name="connsiteX5" fmla="*/ 1021022 w 1023294"/>
                  <a:gd name="connsiteY5" fmla="*/ 78117 h 89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23294" h="89375">
                    <a:moveTo>
                      <a:pt x="1023294" y="89375"/>
                    </a:moveTo>
                    <a:lnTo>
                      <a:pt x="0" y="89375"/>
                    </a:lnTo>
                    <a:lnTo>
                      <a:pt x="2272" y="78117"/>
                    </a:lnTo>
                    <a:cubicBezTo>
                      <a:pt x="21689" y="32211"/>
                      <a:pt x="67145" y="0"/>
                      <a:pt x="120124" y="0"/>
                    </a:cubicBezTo>
                    <a:lnTo>
                      <a:pt x="903170" y="0"/>
                    </a:lnTo>
                    <a:cubicBezTo>
                      <a:pt x="956149" y="0"/>
                      <a:pt x="1001605" y="32211"/>
                      <a:pt x="1021022" y="78117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21A7D95E-195B-18FE-5A71-E16CDDF24786}"/>
                </a:ext>
              </a:extLst>
            </p:cNvPr>
            <p:cNvGrpSpPr/>
            <p:nvPr/>
          </p:nvGrpSpPr>
          <p:grpSpPr>
            <a:xfrm>
              <a:off x="1345414" y="3715369"/>
              <a:ext cx="784569" cy="784569"/>
              <a:chOff x="3716439" y="439837"/>
              <a:chExt cx="1280160" cy="1280160"/>
            </a:xfrm>
            <a:effectLst>
              <a:outerShdw blurRad="50800" dist="12700" algn="l" rotWithShape="0">
                <a:prstClr val="black">
                  <a:alpha val="15000"/>
                </a:prstClr>
              </a:outerShdw>
            </a:effectLst>
          </p:grpSpPr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0A0C4337-9225-F3A2-2FC7-418D36B9A271}"/>
                  </a:ext>
                </a:extLst>
              </p:cNvPr>
              <p:cNvSpPr/>
              <p:nvPr/>
            </p:nvSpPr>
            <p:spPr>
              <a:xfrm>
                <a:off x="3716439" y="439837"/>
                <a:ext cx="1280160" cy="1280160"/>
              </a:xfrm>
              <a:prstGeom prst="ellipse">
                <a:avLst/>
              </a:prstGeom>
              <a:solidFill>
                <a:schemeClr val="bg1"/>
              </a:soli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B69FF5DD-2C83-682B-0805-AE73AE3F5F64}"/>
                  </a:ext>
                </a:extLst>
              </p:cNvPr>
              <p:cNvSpPr/>
              <p:nvPr/>
            </p:nvSpPr>
            <p:spPr>
              <a:xfrm>
                <a:off x="3807879" y="531277"/>
                <a:ext cx="1097280" cy="1097280"/>
              </a:xfrm>
              <a:prstGeom prst="ellipse">
                <a:avLst/>
              </a:prstGeom>
              <a:gradFill>
                <a:gsLst>
                  <a:gs pos="0">
                    <a:srgbClr val="BEC2C5"/>
                  </a:gs>
                  <a:gs pos="100000">
                    <a:srgbClr val="E1E3E5"/>
                  </a:gs>
                </a:gsLst>
                <a:lin ang="5400000" scaled="1"/>
              </a:gra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24911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9903</TotalTime>
  <Words>145</Words>
  <Application>Microsoft Office PowerPoint</Application>
  <PresentationFormat>Widescreen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Organizational Chart – Slide Template</vt:lpstr>
      <vt:lpstr>Organizational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Organizational Chart</dc:title>
  <dc:creator>PresentationGO.com</dc:creator>
  <dc:description>© Copyright PresentationGO.com - Do not distribute or sale without written permission.</dc:description>
  <cp:lastModifiedBy>Christophe Barroche</cp:lastModifiedBy>
  <cp:revision>21</cp:revision>
  <dcterms:created xsi:type="dcterms:W3CDTF">2014-11-26T05:14:11Z</dcterms:created>
  <dcterms:modified xsi:type="dcterms:W3CDTF">2023-11-10T18:44:28Z</dcterms:modified>
  <cp:category>Charts &amp; Diagrams</cp:category>
</cp:coreProperties>
</file>