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3E5"/>
    <a:srgbClr val="BEC2C5"/>
    <a:srgbClr val="2B323B"/>
    <a:srgbClr val="00B09B"/>
    <a:srgbClr val="F0EEEF"/>
    <a:srgbClr val="0D95BC"/>
    <a:srgbClr val="DF361F"/>
    <a:srgbClr val="6C2B43"/>
    <a:srgbClr val="7B0051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08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Organizational Hierarchy Map – Slide Template</a:t>
            </a:r>
          </a:p>
        </p:txBody>
      </p:sp>
      <p:cxnSp>
        <p:nvCxnSpPr>
          <p:cNvPr id="3" name="Connector: Elbow 2">
            <a:extLst>
              <a:ext uri="{FF2B5EF4-FFF2-40B4-BE49-F238E27FC236}">
                <a16:creationId xmlns:a16="http://schemas.microsoft.com/office/drawing/2014/main" id="{6CBF6213-0C09-8B12-68DA-863A90851A2E}"/>
              </a:ext>
            </a:extLst>
          </p:cNvPr>
          <p:cNvCxnSpPr>
            <a:cxnSpLocks/>
            <a:endCxn id="32" idx="0"/>
          </p:cNvCxnSpPr>
          <p:nvPr/>
        </p:nvCxnSpPr>
        <p:spPr>
          <a:xfrm rot="5400000">
            <a:off x="969529" y="3366186"/>
            <a:ext cx="759335" cy="716178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68297F2C-3141-E472-28D1-0BCC3BEB7328}"/>
              </a:ext>
            </a:extLst>
          </p:cNvPr>
          <p:cNvCxnSpPr>
            <a:cxnSpLocks/>
            <a:endCxn id="38" idx="0"/>
          </p:cNvCxnSpPr>
          <p:nvPr/>
        </p:nvCxnSpPr>
        <p:spPr>
          <a:xfrm rot="16200000" flipH="1">
            <a:off x="1685708" y="3366185"/>
            <a:ext cx="759335" cy="716180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31795067-B9B6-B202-6A43-C84BB2813998}"/>
              </a:ext>
            </a:extLst>
          </p:cNvPr>
          <p:cNvCxnSpPr>
            <a:cxnSpLocks/>
            <a:endCxn id="50" idx="0"/>
          </p:cNvCxnSpPr>
          <p:nvPr/>
        </p:nvCxnSpPr>
        <p:spPr>
          <a:xfrm rot="16200000" flipH="1">
            <a:off x="4550422" y="3366184"/>
            <a:ext cx="759335" cy="716181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E87FF619-B4BA-F816-B7B8-7420AC22121C}"/>
              </a:ext>
            </a:extLst>
          </p:cNvPr>
          <p:cNvCxnSpPr>
            <a:cxnSpLocks/>
            <a:endCxn id="44" idx="0"/>
          </p:cNvCxnSpPr>
          <p:nvPr/>
        </p:nvCxnSpPr>
        <p:spPr>
          <a:xfrm rot="5400000">
            <a:off x="3834244" y="3366187"/>
            <a:ext cx="759335" cy="716177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5E1F4E50-E815-D0D1-945A-4639AD561992}"/>
              </a:ext>
            </a:extLst>
          </p:cNvPr>
          <p:cNvCxnSpPr>
            <a:cxnSpLocks/>
            <a:endCxn id="62" idx="0"/>
          </p:cNvCxnSpPr>
          <p:nvPr/>
        </p:nvCxnSpPr>
        <p:spPr>
          <a:xfrm rot="16200000" flipH="1">
            <a:off x="7415138" y="3366184"/>
            <a:ext cx="759335" cy="716181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288BDB60-8479-9DC3-3DEA-431675A94013}"/>
              </a:ext>
            </a:extLst>
          </p:cNvPr>
          <p:cNvCxnSpPr>
            <a:cxnSpLocks/>
            <a:endCxn id="56" idx="0"/>
          </p:cNvCxnSpPr>
          <p:nvPr/>
        </p:nvCxnSpPr>
        <p:spPr>
          <a:xfrm rot="5400000">
            <a:off x="6698959" y="3366186"/>
            <a:ext cx="759335" cy="716178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Group 83">
            <a:extLst>
              <a:ext uri="{FF2B5EF4-FFF2-40B4-BE49-F238E27FC236}">
                <a16:creationId xmlns:a16="http://schemas.microsoft.com/office/drawing/2014/main" id="{A62647AF-C646-2EE7-A87F-A95D69D63E21}"/>
              </a:ext>
            </a:extLst>
          </p:cNvPr>
          <p:cNvGrpSpPr/>
          <p:nvPr/>
        </p:nvGrpSpPr>
        <p:grpSpPr>
          <a:xfrm>
            <a:off x="736446" y="1593850"/>
            <a:ext cx="1941678" cy="1750758"/>
            <a:chOff x="736446" y="1593850"/>
            <a:chExt cx="1941678" cy="1750758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6787463B-36C5-8675-A31B-2659919B5167}"/>
                </a:ext>
              </a:extLst>
            </p:cNvPr>
            <p:cNvSpPr/>
            <p:nvPr/>
          </p:nvSpPr>
          <p:spPr>
            <a:xfrm>
              <a:off x="736446" y="2345802"/>
              <a:ext cx="1941678" cy="998806"/>
            </a:xfrm>
            <a:custGeom>
              <a:avLst/>
              <a:gdLst>
                <a:gd name="connsiteX0" fmla="*/ 0 w 1941678"/>
                <a:gd name="connsiteY0" fmla="*/ 102547 h 998806"/>
                <a:gd name="connsiteX1" fmla="*/ 1941678 w 1941678"/>
                <a:gd name="connsiteY1" fmla="*/ 102547 h 998806"/>
                <a:gd name="connsiteX2" fmla="*/ 1941678 w 1941678"/>
                <a:gd name="connsiteY2" fmla="*/ 896259 h 998806"/>
                <a:gd name="connsiteX3" fmla="*/ 1839131 w 1941678"/>
                <a:gd name="connsiteY3" fmla="*/ 998806 h 998806"/>
                <a:gd name="connsiteX4" fmla="*/ 102547 w 1941678"/>
                <a:gd name="connsiteY4" fmla="*/ 998806 h 998806"/>
                <a:gd name="connsiteX5" fmla="*/ 0 w 1941678"/>
                <a:gd name="connsiteY5" fmla="*/ 896259 h 998806"/>
                <a:gd name="connsiteX6" fmla="*/ 102547 w 1941678"/>
                <a:gd name="connsiteY6" fmla="*/ 0 h 998806"/>
                <a:gd name="connsiteX7" fmla="*/ 102547 w 1941678"/>
                <a:gd name="connsiteY7" fmla="*/ 0 h 998806"/>
                <a:gd name="connsiteX8" fmla="*/ 92459 w 1941678"/>
                <a:gd name="connsiteY8" fmla="*/ 2037 h 998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1678" h="998806">
                  <a:moveTo>
                    <a:pt x="0" y="102547"/>
                  </a:moveTo>
                  <a:lnTo>
                    <a:pt x="1941678" y="102547"/>
                  </a:lnTo>
                  <a:lnTo>
                    <a:pt x="1941678" y="896259"/>
                  </a:lnTo>
                  <a:cubicBezTo>
                    <a:pt x="1941678" y="952894"/>
                    <a:pt x="1895766" y="998806"/>
                    <a:pt x="1839131" y="998806"/>
                  </a:cubicBezTo>
                  <a:lnTo>
                    <a:pt x="102547" y="998806"/>
                  </a:lnTo>
                  <a:cubicBezTo>
                    <a:pt x="45912" y="998806"/>
                    <a:pt x="0" y="952894"/>
                    <a:pt x="0" y="896259"/>
                  </a:cubicBezTo>
                  <a:close/>
                  <a:moveTo>
                    <a:pt x="102547" y="0"/>
                  </a:moveTo>
                  <a:lnTo>
                    <a:pt x="102547" y="0"/>
                  </a:lnTo>
                  <a:lnTo>
                    <a:pt x="92459" y="20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171450" rtlCol="0" anchor="b">
              <a:noAutofit/>
            </a:bodyPr>
            <a:lstStyle/>
            <a:p>
              <a:pPr algn="ctr"/>
              <a:r>
                <a:rPr lang="en-US" sz="15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20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65" name="Rectangle: Rounded Corners 3">
              <a:extLst>
                <a:ext uri="{FF2B5EF4-FFF2-40B4-BE49-F238E27FC236}">
                  <a16:creationId xmlns:a16="http://schemas.microsoft.com/office/drawing/2014/main" id="{94943815-8BCB-71EA-85E3-5C733B932D97}"/>
                </a:ext>
              </a:extLst>
            </p:cNvPr>
            <p:cNvSpPr/>
            <p:nvPr/>
          </p:nvSpPr>
          <p:spPr>
            <a:xfrm>
              <a:off x="736446" y="2345802"/>
              <a:ext cx="1941678" cy="102547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08E51E6-CDBF-9425-051B-9AE4F79ED6D9}"/>
                </a:ext>
              </a:extLst>
            </p:cNvPr>
            <p:cNvGrpSpPr/>
            <p:nvPr/>
          </p:nvGrpSpPr>
          <p:grpSpPr>
            <a:xfrm>
              <a:off x="1187471" y="1593850"/>
              <a:ext cx="1039627" cy="1039627"/>
              <a:chOff x="3716439" y="439837"/>
              <a:chExt cx="1280160" cy="1280160"/>
            </a:xfrm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CE789E1-97A6-8827-65E1-43D12592721C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7B234EA4-3FD6-6BE0-5719-0D12EFB7B6C2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 flip="none" rotWithShape="1"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  <a:tileRect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6857E67D-2560-C17B-1958-43EE9D2CB189}"/>
              </a:ext>
            </a:extLst>
          </p:cNvPr>
          <p:cNvGrpSpPr/>
          <p:nvPr/>
        </p:nvGrpSpPr>
        <p:grpSpPr>
          <a:xfrm>
            <a:off x="3601160" y="1593850"/>
            <a:ext cx="1941678" cy="1750758"/>
            <a:chOff x="3601160" y="1593850"/>
            <a:chExt cx="1941678" cy="1750758"/>
          </a:xfrm>
        </p:grpSpPr>
        <p:sp>
          <p:nvSpPr>
            <p:cNvPr id="67" name="Rectangle: Rounded Corners 3">
              <a:extLst>
                <a:ext uri="{FF2B5EF4-FFF2-40B4-BE49-F238E27FC236}">
                  <a16:creationId xmlns:a16="http://schemas.microsoft.com/office/drawing/2014/main" id="{6FE234BA-5414-F707-705D-5FA7C8751629}"/>
                </a:ext>
              </a:extLst>
            </p:cNvPr>
            <p:cNvSpPr/>
            <p:nvPr/>
          </p:nvSpPr>
          <p:spPr>
            <a:xfrm>
              <a:off x="3601160" y="2345802"/>
              <a:ext cx="1941678" cy="102547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ABF3529B-D48B-CFC6-EEA7-D660E11B6A7B}"/>
                </a:ext>
              </a:extLst>
            </p:cNvPr>
            <p:cNvGrpSpPr/>
            <p:nvPr/>
          </p:nvGrpSpPr>
          <p:grpSpPr>
            <a:xfrm>
              <a:off x="3601160" y="1593850"/>
              <a:ext cx="1941678" cy="1750758"/>
              <a:chOff x="3601160" y="1593850"/>
              <a:chExt cx="1941678" cy="1750758"/>
            </a:xfrm>
          </p:grpSpPr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EC8E6271-10B2-9E97-9FDC-1051CE4B667D}"/>
                  </a:ext>
                </a:extLst>
              </p:cNvPr>
              <p:cNvSpPr/>
              <p:nvPr/>
            </p:nvSpPr>
            <p:spPr>
              <a:xfrm>
                <a:off x="3601160" y="2345802"/>
                <a:ext cx="1941678" cy="998806"/>
              </a:xfrm>
              <a:custGeom>
                <a:avLst/>
                <a:gdLst>
                  <a:gd name="connsiteX0" fmla="*/ 0 w 1941678"/>
                  <a:gd name="connsiteY0" fmla="*/ 102547 h 998806"/>
                  <a:gd name="connsiteX1" fmla="*/ 1941678 w 1941678"/>
                  <a:gd name="connsiteY1" fmla="*/ 102547 h 998806"/>
                  <a:gd name="connsiteX2" fmla="*/ 1941678 w 1941678"/>
                  <a:gd name="connsiteY2" fmla="*/ 896259 h 998806"/>
                  <a:gd name="connsiteX3" fmla="*/ 1839131 w 1941678"/>
                  <a:gd name="connsiteY3" fmla="*/ 998806 h 998806"/>
                  <a:gd name="connsiteX4" fmla="*/ 102547 w 1941678"/>
                  <a:gd name="connsiteY4" fmla="*/ 998806 h 998806"/>
                  <a:gd name="connsiteX5" fmla="*/ 0 w 1941678"/>
                  <a:gd name="connsiteY5" fmla="*/ 896259 h 998806"/>
                  <a:gd name="connsiteX6" fmla="*/ 102547 w 1941678"/>
                  <a:gd name="connsiteY6" fmla="*/ 0 h 998806"/>
                  <a:gd name="connsiteX7" fmla="*/ 102547 w 1941678"/>
                  <a:gd name="connsiteY7" fmla="*/ 0 h 998806"/>
                  <a:gd name="connsiteX8" fmla="*/ 89640 w 1941678"/>
                  <a:gd name="connsiteY8" fmla="*/ 2606 h 9988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41678" h="998806">
                    <a:moveTo>
                      <a:pt x="0" y="102547"/>
                    </a:moveTo>
                    <a:lnTo>
                      <a:pt x="1941678" y="102547"/>
                    </a:lnTo>
                    <a:lnTo>
                      <a:pt x="1941678" y="896259"/>
                    </a:lnTo>
                    <a:cubicBezTo>
                      <a:pt x="1941678" y="952894"/>
                      <a:pt x="1895766" y="998806"/>
                      <a:pt x="1839131" y="998806"/>
                    </a:cubicBezTo>
                    <a:lnTo>
                      <a:pt x="102547" y="998806"/>
                    </a:lnTo>
                    <a:cubicBezTo>
                      <a:pt x="45912" y="998806"/>
                      <a:pt x="0" y="952894"/>
                      <a:pt x="0" y="896259"/>
                    </a:cubicBezTo>
                    <a:close/>
                    <a:moveTo>
                      <a:pt x="102547" y="0"/>
                    </a:moveTo>
                    <a:lnTo>
                      <a:pt x="102547" y="0"/>
                    </a:lnTo>
                    <a:lnTo>
                      <a:pt x="89640" y="260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bIns="171450" rtlCol="0" anchor="b">
                <a:noAutofit/>
              </a:bodyPr>
              <a:lstStyle/>
              <a:p>
                <a:pPr algn="ctr"/>
                <a:r>
                  <a:rPr lang="en-US" sz="15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  <a:p>
                <a:pPr algn="ctr"/>
                <a:r>
                  <a:rPr lang="en-US" sz="1200" noProof="1">
                    <a:solidFill>
                      <a:schemeClr val="bg1">
                        <a:lumMod val="65000"/>
                      </a:schemeClr>
                    </a:solidFill>
                  </a:rPr>
                  <a:t>Dolor sit Amet</a:t>
                </a:r>
              </a:p>
            </p:txBody>
          </p: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E4176ECB-CCA5-C470-7921-41C4D60DA96E}"/>
                  </a:ext>
                </a:extLst>
              </p:cNvPr>
              <p:cNvGrpSpPr/>
              <p:nvPr/>
            </p:nvGrpSpPr>
            <p:grpSpPr>
              <a:xfrm>
                <a:off x="4052185" y="1593850"/>
                <a:ext cx="1039627" cy="1039627"/>
                <a:chOff x="3716439" y="439837"/>
                <a:chExt cx="1280160" cy="1280160"/>
              </a:xfrm>
              <a:effectLst>
                <a:outerShdw blurRad="50800" dist="25400" dir="5400000" algn="t" rotWithShape="0">
                  <a:prstClr val="black">
                    <a:alpha val="15000"/>
                  </a:prstClr>
                </a:outerShdw>
              </a:effectLst>
            </p:grpSpPr>
            <p:sp>
              <p:nvSpPr>
                <p:cNvPr id="19" name="Oval 18">
                  <a:extLst>
                    <a:ext uri="{FF2B5EF4-FFF2-40B4-BE49-F238E27FC236}">
                      <a16:creationId xmlns:a16="http://schemas.microsoft.com/office/drawing/2014/main" id="{CF3337AC-9CA9-695A-E5B8-65ABDA7CB6B4}"/>
                    </a:ext>
                  </a:extLst>
                </p:cNvPr>
                <p:cNvSpPr/>
                <p:nvPr/>
              </p:nvSpPr>
              <p:spPr>
                <a:xfrm>
                  <a:off x="3716439" y="439837"/>
                  <a:ext cx="1280160" cy="128016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0" name="Oval 19">
                  <a:extLst>
                    <a:ext uri="{FF2B5EF4-FFF2-40B4-BE49-F238E27FC236}">
                      <a16:creationId xmlns:a16="http://schemas.microsoft.com/office/drawing/2014/main" id="{73B97F8B-C19E-7F6E-765D-B79599D067FA}"/>
                    </a:ext>
                  </a:extLst>
                </p:cNvPr>
                <p:cNvSpPr/>
                <p:nvPr/>
              </p:nvSpPr>
              <p:spPr>
                <a:xfrm>
                  <a:off x="3807879" y="531277"/>
                  <a:ext cx="1097280" cy="109728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BEC2C5"/>
                    </a:gs>
                    <a:gs pos="100000">
                      <a:srgbClr val="E1E3E5"/>
                    </a:gs>
                  </a:gsLst>
                  <a:lin ang="5400000" scaled="1"/>
                  <a:tileRect/>
                </a:gradFill>
                <a:ln w="3810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</p:grp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E4EA3577-49D9-531D-94E7-C3AC74FC450B}"/>
              </a:ext>
            </a:extLst>
          </p:cNvPr>
          <p:cNvGrpSpPr/>
          <p:nvPr/>
        </p:nvGrpSpPr>
        <p:grpSpPr>
          <a:xfrm>
            <a:off x="6465876" y="1593850"/>
            <a:ext cx="1941678" cy="1750759"/>
            <a:chOff x="6465876" y="1593850"/>
            <a:chExt cx="1941678" cy="1750759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4E21653-8FBF-77BB-9B1B-F0EE05092296}"/>
                </a:ext>
              </a:extLst>
            </p:cNvPr>
            <p:cNvSpPr/>
            <p:nvPr/>
          </p:nvSpPr>
          <p:spPr>
            <a:xfrm>
              <a:off x="6465876" y="2448350"/>
              <a:ext cx="1941678" cy="896259"/>
            </a:xfrm>
            <a:custGeom>
              <a:avLst/>
              <a:gdLst>
                <a:gd name="connsiteX0" fmla="*/ 0 w 1941678"/>
                <a:gd name="connsiteY0" fmla="*/ 0 h 896259"/>
                <a:gd name="connsiteX1" fmla="*/ 1941678 w 1941678"/>
                <a:gd name="connsiteY1" fmla="*/ 0 h 896259"/>
                <a:gd name="connsiteX2" fmla="*/ 1941678 w 1941678"/>
                <a:gd name="connsiteY2" fmla="*/ 793712 h 896259"/>
                <a:gd name="connsiteX3" fmla="*/ 1839131 w 1941678"/>
                <a:gd name="connsiteY3" fmla="*/ 896259 h 896259"/>
                <a:gd name="connsiteX4" fmla="*/ 102547 w 1941678"/>
                <a:gd name="connsiteY4" fmla="*/ 896259 h 896259"/>
                <a:gd name="connsiteX5" fmla="*/ 0 w 1941678"/>
                <a:gd name="connsiteY5" fmla="*/ 793712 h 896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41678" h="896259">
                  <a:moveTo>
                    <a:pt x="0" y="0"/>
                  </a:moveTo>
                  <a:lnTo>
                    <a:pt x="1941678" y="0"/>
                  </a:lnTo>
                  <a:lnTo>
                    <a:pt x="1941678" y="793712"/>
                  </a:lnTo>
                  <a:cubicBezTo>
                    <a:pt x="1941678" y="850347"/>
                    <a:pt x="1895766" y="896259"/>
                    <a:pt x="1839131" y="896259"/>
                  </a:cubicBezTo>
                  <a:lnTo>
                    <a:pt x="102547" y="896259"/>
                  </a:lnTo>
                  <a:cubicBezTo>
                    <a:pt x="45912" y="896259"/>
                    <a:pt x="0" y="850347"/>
                    <a:pt x="0" y="7937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171450" rtlCol="0" anchor="b">
              <a:noAutofit/>
            </a:bodyPr>
            <a:lstStyle/>
            <a:p>
              <a:pPr algn="ctr"/>
              <a:r>
                <a:rPr lang="en-US" sz="15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20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69" name="Rectangle: Rounded Corners 3">
              <a:extLst>
                <a:ext uri="{FF2B5EF4-FFF2-40B4-BE49-F238E27FC236}">
                  <a16:creationId xmlns:a16="http://schemas.microsoft.com/office/drawing/2014/main" id="{AE436452-95B7-E238-7FF2-E1970505FB3E}"/>
                </a:ext>
              </a:extLst>
            </p:cNvPr>
            <p:cNvSpPr/>
            <p:nvPr/>
          </p:nvSpPr>
          <p:spPr>
            <a:xfrm>
              <a:off x="6465876" y="2345802"/>
              <a:ext cx="1941678" cy="102547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8DC3879-B253-79BD-0C95-1D89BF80A7CF}"/>
                </a:ext>
              </a:extLst>
            </p:cNvPr>
            <p:cNvGrpSpPr/>
            <p:nvPr/>
          </p:nvGrpSpPr>
          <p:grpSpPr>
            <a:xfrm>
              <a:off x="6916901" y="1593850"/>
              <a:ext cx="1039627" cy="1039627"/>
              <a:chOff x="3716439" y="439837"/>
              <a:chExt cx="1280160" cy="1280160"/>
            </a:xfrm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B624A7C0-5824-A0F6-220B-516EA1221DD8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C7675BAE-B8B3-7ABA-1B6C-D548182D52EB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 flip="none" rotWithShape="1"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  <a:tileRect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A5954187-AA4D-2AE8-D552-FCFFFEE9C4AA}"/>
              </a:ext>
            </a:extLst>
          </p:cNvPr>
          <p:cNvGrpSpPr/>
          <p:nvPr/>
        </p:nvGrpSpPr>
        <p:grpSpPr>
          <a:xfrm>
            <a:off x="356502" y="4061912"/>
            <a:ext cx="1269207" cy="1026786"/>
            <a:chOff x="356502" y="4061912"/>
            <a:chExt cx="1269207" cy="1026786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46514B2-D0DB-E84C-06E2-5A9CFEE520C4}"/>
                </a:ext>
              </a:extLst>
            </p:cNvPr>
            <p:cNvSpPr/>
            <p:nvPr/>
          </p:nvSpPr>
          <p:spPr>
            <a:xfrm>
              <a:off x="356502" y="4502844"/>
              <a:ext cx="1269207" cy="585854"/>
            </a:xfrm>
            <a:custGeom>
              <a:avLst/>
              <a:gdLst>
                <a:gd name="connsiteX0" fmla="*/ 0 w 1269207"/>
                <a:gd name="connsiteY0" fmla="*/ 0 h 585854"/>
                <a:gd name="connsiteX1" fmla="*/ 1269207 w 1269207"/>
                <a:gd name="connsiteY1" fmla="*/ 0 h 585854"/>
                <a:gd name="connsiteX2" fmla="*/ 1269207 w 1269207"/>
                <a:gd name="connsiteY2" fmla="*/ 1 h 585854"/>
                <a:gd name="connsiteX3" fmla="*/ 1269207 w 1269207"/>
                <a:gd name="connsiteY3" fmla="*/ 518822 h 585854"/>
                <a:gd name="connsiteX4" fmla="*/ 1202175 w 1269207"/>
                <a:gd name="connsiteY4" fmla="*/ 585854 h 585854"/>
                <a:gd name="connsiteX5" fmla="*/ 67032 w 1269207"/>
                <a:gd name="connsiteY5" fmla="*/ 585854 h 585854"/>
                <a:gd name="connsiteX6" fmla="*/ 0 w 1269207"/>
                <a:gd name="connsiteY6" fmla="*/ 518822 h 585854"/>
                <a:gd name="connsiteX7" fmla="*/ 0 w 1269207"/>
                <a:gd name="connsiteY7" fmla="*/ 1 h 585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9207" h="585854">
                  <a:moveTo>
                    <a:pt x="0" y="0"/>
                  </a:moveTo>
                  <a:lnTo>
                    <a:pt x="1269207" y="0"/>
                  </a:lnTo>
                  <a:lnTo>
                    <a:pt x="1269207" y="1"/>
                  </a:lnTo>
                  <a:lnTo>
                    <a:pt x="1269207" y="518822"/>
                  </a:lnTo>
                  <a:cubicBezTo>
                    <a:pt x="1269207" y="555843"/>
                    <a:pt x="1239196" y="585854"/>
                    <a:pt x="1202175" y="585854"/>
                  </a:cubicBezTo>
                  <a:lnTo>
                    <a:pt x="67032" y="585854"/>
                  </a:lnTo>
                  <a:cubicBezTo>
                    <a:pt x="30011" y="585854"/>
                    <a:pt x="0" y="555843"/>
                    <a:pt x="0" y="51882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b"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05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73" name="Rectangle: Rounded Corners 3">
              <a:extLst>
                <a:ext uri="{FF2B5EF4-FFF2-40B4-BE49-F238E27FC236}">
                  <a16:creationId xmlns:a16="http://schemas.microsoft.com/office/drawing/2014/main" id="{604A9B99-C331-34F9-A82E-DEC5C541149D}"/>
                </a:ext>
              </a:extLst>
            </p:cNvPr>
            <p:cNvSpPr/>
            <p:nvPr/>
          </p:nvSpPr>
          <p:spPr>
            <a:xfrm>
              <a:off x="356502" y="4435813"/>
              <a:ext cx="1269207" cy="67031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B98DA86A-20F9-FC46-144F-69DEBAA3AB9B}"/>
                </a:ext>
              </a:extLst>
            </p:cNvPr>
            <p:cNvGrpSpPr/>
            <p:nvPr/>
          </p:nvGrpSpPr>
          <p:grpSpPr>
            <a:xfrm>
              <a:off x="696893" y="4061912"/>
              <a:ext cx="588427" cy="588427"/>
              <a:chOff x="3716439" y="439837"/>
              <a:chExt cx="1280160" cy="1280160"/>
            </a:xfrm>
            <a:effectLst>
              <a:outerShdw blurRad="50800" dist="127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F62E6288-B24D-4DA9-792C-E2BD3B205D42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A4FA1423-AF90-EFFE-7715-5B8F5170BC4E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 flip="none" rotWithShape="1"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  <a:tileRect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161AAAC-47F6-9AD7-CDB3-95D03705575A}"/>
              </a:ext>
            </a:extLst>
          </p:cNvPr>
          <p:cNvGrpSpPr/>
          <p:nvPr/>
        </p:nvGrpSpPr>
        <p:grpSpPr>
          <a:xfrm>
            <a:off x="1788860" y="4061912"/>
            <a:ext cx="1269207" cy="1026786"/>
            <a:chOff x="1788860" y="4061912"/>
            <a:chExt cx="1269207" cy="1026786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DBE9ADC5-C6B6-6BC7-D669-4EF7476E4FB3}"/>
                </a:ext>
              </a:extLst>
            </p:cNvPr>
            <p:cNvSpPr/>
            <p:nvPr/>
          </p:nvSpPr>
          <p:spPr>
            <a:xfrm>
              <a:off x="1788860" y="4502844"/>
              <a:ext cx="1269207" cy="585854"/>
            </a:xfrm>
            <a:custGeom>
              <a:avLst/>
              <a:gdLst>
                <a:gd name="connsiteX0" fmla="*/ 1 w 1269207"/>
                <a:gd name="connsiteY0" fmla="*/ 0 h 585854"/>
                <a:gd name="connsiteX1" fmla="*/ 1269207 w 1269207"/>
                <a:gd name="connsiteY1" fmla="*/ 0 h 585854"/>
                <a:gd name="connsiteX2" fmla="*/ 1269207 w 1269207"/>
                <a:gd name="connsiteY2" fmla="*/ 1 h 585854"/>
                <a:gd name="connsiteX3" fmla="*/ 1269207 w 1269207"/>
                <a:gd name="connsiteY3" fmla="*/ 518822 h 585854"/>
                <a:gd name="connsiteX4" fmla="*/ 1202175 w 1269207"/>
                <a:gd name="connsiteY4" fmla="*/ 585854 h 585854"/>
                <a:gd name="connsiteX5" fmla="*/ 67032 w 1269207"/>
                <a:gd name="connsiteY5" fmla="*/ 585854 h 585854"/>
                <a:gd name="connsiteX6" fmla="*/ 0 w 1269207"/>
                <a:gd name="connsiteY6" fmla="*/ 518822 h 585854"/>
                <a:gd name="connsiteX7" fmla="*/ 0 w 1269207"/>
                <a:gd name="connsiteY7" fmla="*/ 1 h 585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9207" h="585854">
                  <a:moveTo>
                    <a:pt x="1" y="0"/>
                  </a:moveTo>
                  <a:lnTo>
                    <a:pt x="1269207" y="0"/>
                  </a:lnTo>
                  <a:lnTo>
                    <a:pt x="1269207" y="1"/>
                  </a:lnTo>
                  <a:lnTo>
                    <a:pt x="1269207" y="518822"/>
                  </a:lnTo>
                  <a:cubicBezTo>
                    <a:pt x="1269207" y="555843"/>
                    <a:pt x="1239196" y="585854"/>
                    <a:pt x="1202175" y="585854"/>
                  </a:cubicBezTo>
                  <a:lnTo>
                    <a:pt x="67032" y="585854"/>
                  </a:lnTo>
                  <a:cubicBezTo>
                    <a:pt x="30011" y="585854"/>
                    <a:pt x="0" y="555843"/>
                    <a:pt x="0" y="51882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b"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05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75" name="Rectangle: Rounded Corners 3">
              <a:extLst>
                <a:ext uri="{FF2B5EF4-FFF2-40B4-BE49-F238E27FC236}">
                  <a16:creationId xmlns:a16="http://schemas.microsoft.com/office/drawing/2014/main" id="{57C996BE-B3D2-3303-8729-0C76B45E4A81}"/>
                </a:ext>
              </a:extLst>
            </p:cNvPr>
            <p:cNvSpPr/>
            <p:nvPr/>
          </p:nvSpPr>
          <p:spPr>
            <a:xfrm>
              <a:off x="1788860" y="4435813"/>
              <a:ext cx="1269207" cy="67031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9C1D4A8E-2014-C6D7-5B09-8D50DA0F39E0}"/>
                </a:ext>
              </a:extLst>
            </p:cNvPr>
            <p:cNvGrpSpPr/>
            <p:nvPr/>
          </p:nvGrpSpPr>
          <p:grpSpPr>
            <a:xfrm>
              <a:off x="2129251" y="4061912"/>
              <a:ext cx="588427" cy="588427"/>
              <a:chOff x="3716439" y="439837"/>
              <a:chExt cx="1280160" cy="1280160"/>
            </a:xfrm>
            <a:effectLst>
              <a:outerShdw blurRad="50800" dist="127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ABC2E0E2-07B1-FBFD-7BA5-9646DD2FE772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0562F23E-10D2-A245-DA5D-133CA6428DEF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 flip="none" rotWithShape="1"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  <a:tileRect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73E3E94-EB24-0932-55D5-79CE93BAB24F}"/>
              </a:ext>
            </a:extLst>
          </p:cNvPr>
          <p:cNvGrpSpPr/>
          <p:nvPr/>
        </p:nvGrpSpPr>
        <p:grpSpPr>
          <a:xfrm>
            <a:off x="3221217" y="4061912"/>
            <a:ext cx="1269207" cy="1026786"/>
            <a:chOff x="3221217" y="4061912"/>
            <a:chExt cx="1269207" cy="1026786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287702F4-1B83-1C39-F4A7-EA0532C30C70}"/>
                </a:ext>
              </a:extLst>
            </p:cNvPr>
            <p:cNvSpPr/>
            <p:nvPr/>
          </p:nvSpPr>
          <p:spPr>
            <a:xfrm>
              <a:off x="3221217" y="4502844"/>
              <a:ext cx="1269207" cy="585854"/>
            </a:xfrm>
            <a:custGeom>
              <a:avLst/>
              <a:gdLst>
                <a:gd name="connsiteX0" fmla="*/ 1 w 1269207"/>
                <a:gd name="connsiteY0" fmla="*/ 0 h 585854"/>
                <a:gd name="connsiteX1" fmla="*/ 1269207 w 1269207"/>
                <a:gd name="connsiteY1" fmla="*/ 0 h 585854"/>
                <a:gd name="connsiteX2" fmla="*/ 1269207 w 1269207"/>
                <a:gd name="connsiteY2" fmla="*/ 1 h 585854"/>
                <a:gd name="connsiteX3" fmla="*/ 1269207 w 1269207"/>
                <a:gd name="connsiteY3" fmla="*/ 518822 h 585854"/>
                <a:gd name="connsiteX4" fmla="*/ 1202175 w 1269207"/>
                <a:gd name="connsiteY4" fmla="*/ 585854 h 585854"/>
                <a:gd name="connsiteX5" fmla="*/ 67032 w 1269207"/>
                <a:gd name="connsiteY5" fmla="*/ 585854 h 585854"/>
                <a:gd name="connsiteX6" fmla="*/ 0 w 1269207"/>
                <a:gd name="connsiteY6" fmla="*/ 518822 h 585854"/>
                <a:gd name="connsiteX7" fmla="*/ 0 w 1269207"/>
                <a:gd name="connsiteY7" fmla="*/ 1 h 585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9207" h="585854">
                  <a:moveTo>
                    <a:pt x="1" y="0"/>
                  </a:moveTo>
                  <a:lnTo>
                    <a:pt x="1269207" y="0"/>
                  </a:lnTo>
                  <a:lnTo>
                    <a:pt x="1269207" y="1"/>
                  </a:lnTo>
                  <a:lnTo>
                    <a:pt x="1269207" y="518822"/>
                  </a:lnTo>
                  <a:cubicBezTo>
                    <a:pt x="1269207" y="555843"/>
                    <a:pt x="1239196" y="585854"/>
                    <a:pt x="1202175" y="585854"/>
                  </a:cubicBezTo>
                  <a:lnTo>
                    <a:pt x="67032" y="585854"/>
                  </a:lnTo>
                  <a:cubicBezTo>
                    <a:pt x="30011" y="585854"/>
                    <a:pt x="0" y="555843"/>
                    <a:pt x="0" y="51882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b"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05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77" name="Rectangle: Rounded Corners 3">
              <a:extLst>
                <a:ext uri="{FF2B5EF4-FFF2-40B4-BE49-F238E27FC236}">
                  <a16:creationId xmlns:a16="http://schemas.microsoft.com/office/drawing/2014/main" id="{197DD610-3C64-D7CE-3FCA-35F725C22EB0}"/>
                </a:ext>
              </a:extLst>
            </p:cNvPr>
            <p:cNvSpPr/>
            <p:nvPr/>
          </p:nvSpPr>
          <p:spPr>
            <a:xfrm>
              <a:off x="3221217" y="4435813"/>
              <a:ext cx="1269207" cy="67031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4376BA69-EB3D-68F7-A87A-45667749C6C5}"/>
                </a:ext>
              </a:extLst>
            </p:cNvPr>
            <p:cNvGrpSpPr/>
            <p:nvPr/>
          </p:nvGrpSpPr>
          <p:grpSpPr>
            <a:xfrm>
              <a:off x="3561608" y="4061912"/>
              <a:ext cx="588427" cy="588427"/>
              <a:chOff x="3716439" y="439837"/>
              <a:chExt cx="1280160" cy="1280160"/>
            </a:xfrm>
            <a:effectLst>
              <a:outerShdw blurRad="50800" dist="127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FACB5A66-CB27-D743-1AAF-27C27AA4B527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97F574A4-1092-800B-AFC4-A40F2A2919DE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 flip="none" rotWithShape="1"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  <a:tileRect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07F45E9-BB4A-1FD2-C7EF-4B702789EC88}"/>
              </a:ext>
            </a:extLst>
          </p:cNvPr>
          <p:cNvGrpSpPr/>
          <p:nvPr/>
        </p:nvGrpSpPr>
        <p:grpSpPr>
          <a:xfrm>
            <a:off x="4653575" y="4061912"/>
            <a:ext cx="1269207" cy="1026786"/>
            <a:chOff x="4653575" y="4061912"/>
            <a:chExt cx="1269207" cy="1026786"/>
          </a:xfrm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DACA650E-61C3-B931-5C99-7F4267AD6DC0}"/>
                </a:ext>
              </a:extLst>
            </p:cNvPr>
            <p:cNvSpPr/>
            <p:nvPr/>
          </p:nvSpPr>
          <p:spPr>
            <a:xfrm>
              <a:off x="4653575" y="4502844"/>
              <a:ext cx="1269207" cy="585854"/>
            </a:xfrm>
            <a:custGeom>
              <a:avLst/>
              <a:gdLst>
                <a:gd name="connsiteX0" fmla="*/ 1 w 1269207"/>
                <a:gd name="connsiteY0" fmla="*/ 0 h 585854"/>
                <a:gd name="connsiteX1" fmla="*/ 1269207 w 1269207"/>
                <a:gd name="connsiteY1" fmla="*/ 0 h 585854"/>
                <a:gd name="connsiteX2" fmla="*/ 1269207 w 1269207"/>
                <a:gd name="connsiteY2" fmla="*/ 1 h 585854"/>
                <a:gd name="connsiteX3" fmla="*/ 1269207 w 1269207"/>
                <a:gd name="connsiteY3" fmla="*/ 518822 h 585854"/>
                <a:gd name="connsiteX4" fmla="*/ 1202175 w 1269207"/>
                <a:gd name="connsiteY4" fmla="*/ 585854 h 585854"/>
                <a:gd name="connsiteX5" fmla="*/ 67032 w 1269207"/>
                <a:gd name="connsiteY5" fmla="*/ 585854 h 585854"/>
                <a:gd name="connsiteX6" fmla="*/ 0 w 1269207"/>
                <a:gd name="connsiteY6" fmla="*/ 518822 h 585854"/>
                <a:gd name="connsiteX7" fmla="*/ 0 w 1269207"/>
                <a:gd name="connsiteY7" fmla="*/ 1 h 585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9207" h="585854">
                  <a:moveTo>
                    <a:pt x="1" y="0"/>
                  </a:moveTo>
                  <a:lnTo>
                    <a:pt x="1269207" y="0"/>
                  </a:lnTo>
                  <a:lnTo>
                    <a:pt x="1269207" y="1"/>
                  </a:lnTo>
                  <a:lnTo>
                    <a:pt x="1269207" y="518822"/>
                  </a:lnTo>
                  <a:cubicBezTo>
                    <a:pt x="1269207" y="555843"/>
                    <a:pt x="1239196" y="585854"/>
                    <a:pt x="1202175" y="585854"/>
                  </a:cubicBezTo>
                  <a:lnTo>
                    <a:pt x="67032" y="585854"/>
                  </a:lnTo>
                  <a:cubicBezTo>
                    <a:pt x="30011" y="585854"/>
                    <a:pt x="0" y="555843"/>
                    <a:pt x="0" y="51882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b"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05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79" name="Rectangle: Rounded Corners 3">
              <a:extLst>
                <a:ext uri="{FF2B5EF4-FFF2-40B4-BE49-F238E27FC236}">
                  <a16:creationId xmlns:a16="http://schemas.microsoft.com/office/drawing/2014/main" id="{BFA66FD9-A285-88BA-5D95-62CAE2EC0D41}"/>
                </a:ext>
              </a:extLst>
            </p:cNvPr>
            <p:cNvSpPr/>
            <p:nvPr/>
          </p:nvSpPr>
          <p:spPr>
            <a:xfrm>
              <a:off x="4653575" y="4435813"/>
              <a:ext cx="1269207" cy="67031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513B1EC3-9753-F26A-9537-971AF29B7410}"/>
                </a:ext>
              </a:extLst>
            </p:cNvPr>
            <p:cNvGrpSpPr/>
            <p:nvPr/>
          </p:nvGrpSpPr>
          <p:grpSpPr>
            <a:xfrm>
              <a:off x="4993966" y="4061912"/>
              <a:ext cx="588427" cy="588427"/>
              <a:chOff x="3716439" y="439837"/>
              <a:chExt cx="1280160" cy="1280160"/>
            </a:xfrm>
            <a:effectLst>
              <a:outerShdw blurRad="50800" dist="127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E439FDD6-4A8F-94A3-7424-40996074D17B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7AADD73E-E4E0-8AC8-3CF1-ECBCBEBE5766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 flip="none" rotWithShape="1"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  <a:tileRect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F3975F8A-2E28-F281-D170-03618A63BB82}"/>
              </a:ext>
            </a:extLst>
          </p:cNvPr>
          <p:cNvGrpSpPr/>
          <p:nvPr/>
        </p:nvGrpSpPr>
        <p:grpSpPr>
          <a:xfrm>
            <a:off x="6085932" y="4061912"/>
            <a:ext cx="1269207" cy="1026786"/>
            <a:chOff x="6085932" y="4061912"/>
            <a:chExt cx="1269207" cy="1026786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8BC6586-0DD5-0D51-5AF0-8B0F82EF3491}"/>
                </a:ext>
              </a:extLst>
            </p:cNvPr>
            <p:cNvSpPr/>
            <p:nvPr/>
          </p:nvSpPr>
          <p:spPr>
            <a:xfrm>
              <a:off x="6085932" y="4502844"/>
              <a:ext cx="1269207" cy="585854"/>
            </a:xfrm>
            <a:custGeom>
              <a:avLst/>
              <a:gdLst>
                <a:gd name="connsiteX0" fmla="*/ 1 w 1269207"/>
                <a:gd name="connsiteY0" fmla="*/ 0 h 585854"/>
                <a:gd name="connsiteX1" fmla="*/ 1269207 w 1269207"/>
                <a:gd name="connsiteY1" fmla="*/ 0 h 585854"/>
                <a:gd name="connsiteX2" fmla="*/ 1269207 w 1269207"/>
                <a:gd name="connsiteY2" fmla="*/ 1 h 585854"/>
                <a:gd name="connsiteX3" fmla="*/ 1269207 w 1269207"/>
                <a:gd name="connsiteY3" fmla="*/ 518822 h 585854"/>
                <a:gd name="connsiteX4" fmla="*/ 1202175 w 1269207"/>
                <a:gd name="connsiteY4" fmla="*/ 585854 h 585854"/>
                <a:gd name="connsiteX5" fmla="*/ 67032 w 1269207"/>
                <a:gd name="connsiteY5" fmla="*/ 585854 h 585854"/>
                <a:gd name="connsiteX6" fmla="*/ 0 w 1269207"/>
                <a:gd name="connsiteY6" fmla="*/ 518822 h 585854"/>
                <a:gd name="connsiteX7" fmla="*/ 0 w 1269207"/>
                <a:gd name="connsiteY7" fmla="*/ 1 h 585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9207" h="585854">
                  <a:moveTo>
                    <a:pt x="1" y="0"/>
                  </a:moveTo>
                  <a:lnTo>
                    <a:pt x="1269207" y="0"/>
                  </a:lnTo>
                  <a:lnTo>
                    <a:pt x="1269207" y="1"/>
                  </a:lnTo>
                  <a:lnTo>
                    <a:pt x="1269207" y="518822"/>
                  </a:lnTo>
                  <a:cubicBezTo>
                    <a:pt x="1269207" y="555843"/>
                    <a:pt x="1239196" y="585854"/>
                    <a:pt x="1202175" y="585854"/>
                  </a:cubicBezTo>
                  <a:lnTo>
                    <a:pt x="67032" y="585854"/>
                  </a:lnTo>
                  <a:cubicBezTo>
                    <a:pt x="30011" y="585854"/>
                    <a:pt x="0" y="555843"/>
                    <a:pt x="0" y="51882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b"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05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81" name="Rectangle: Rounded Corners 3">
              <a:extLst>
                <a:ext uri="{FF2B5EF4-FFF2-40B4-BE49-F238E27FC236}">
                  <a16:creationId xmlns:a16="http://schemas.microsoft.com/office/drawing/2014/main" id="{1B99BC1F-6D9A-1E79-21C9-03E69073F486}"/>
                </a:ext>
              </a:extLst>
            </p:cNvPr>
            <p:cNvSpPr/>
            <p:nvPr/>
          </p:nvSpPr>
          <p:spPr>
            <a:xfrm>
              <a:off x="6085932" y="4435813"/>
              <a:ext cx="1269207" cy="67031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3897C33-D5C4-7468-21C7-434D5B6A024E}"/>
                </a:ext>
              </a:extLst>
            </p:cNvPr>
            <p:cNvGrpSpPr/>
            <p:nvPr/>
          </p:nvGrpSpPr>
          <p:grpSpPr>
            <a:xfrm>
              <a:off x="6426323" y="4061912"/>
              <a:ext cx="588427" cy="588427"/>
              <a:chOff x="3716439" y="439837"/>
              <a:chExt cx="1280160" cy="1280160"/>
            </a:xfrm>
            <a:effectLst>
              <a:outerShdw blurRad="50800" dist="127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9CE72ADD-3788-6CA1-E99D-783AAFAC61D8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87B722CB-749B-7461-32BE-054A671F3E40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 flip="none" rotWithShape="1"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  <a:tileRect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8CC924FC-5A5F-AE50-5E32-83154CE11F8A}"/>
              </a:ext>
            </a:extLst>
          </p:cNvPr>
          <p:cNvGrpSpPr/>
          <p:nvPr/>
        </p:nvGrpSpPr>
        <p:grpSpPr>
          <a:xfrm>
            <a:off x="7518291" y="4061912"/>
            <a:ext cx="1269207" cy="1026786"/>
            <a:chOff x="7518291" y="4061912"/>
            <a:chExt cx="1269207" cy="1026786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0D1E3ED8-C39E-A6C8-754F-024D478B5C3B}"/>
                </a:ext>
              </a:extLst>
            </p:cNvPr>
            <p:cNvSpPr/>
            <p:nvPr/>
          </p:nvSpPr>
          <p:spPr>
            <a:xfrm>
              <a:off x="7518291" y="4502844"/>
              <a:ext cx="1269207" cy="585854"/>
            </a:xfrm>
            <a:custGeom>
              <a:avLst/>
              <a:gdLst>
                <a:gd name="connsiteX0" fmla="*/ 1 w 1269207"/>
                <a:gd name="connsiteY0" fmla="*/ 0 h 585854"/>
                <a:gd name="connsiteX1" fmla="*/ 1269207 w 1269207"/>
                <a:gd name="connsiteY1" fmla="*/ 0 h 585854"/>
                <a:gd name="connsiteX2" fmla="*/ 1269207 w 1269207"/>
                <a:gd name="connsiteY2" fmla="*/ 1 h 585854"/>
                <a:gd name="connsiteX3" fmla="*/ 1269207 w 1269207"/>
                <a:gd name="connsiteY3" fmla="*/ 518822 h 585854"/>
                <a:gd name="connsiteX4" fmla="*/ 1202175 w 1269207"/>
                <a:gd name="connsiteY4" fmla="*/ 585854 h 585854"/>
                <a:gd name="connsiteX5" fmla="*/ 67032 w 1269207"/>
                <a:gd name="connsiteY5" fmla="*/ 585854 h 585854"/>
                <a:gd name="connsiteX6" fmla="*/ 0 w 1269207"/>
                <a:gd name="connsiteY6" fmla="*/ 518822 h 585854"/>
                <a:gd name="connsiteX7" fmla="*/ 0 w 1269207"/>
                <a:gd name="connsiteY7" fmla="*/ 1 h 585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9207" h="585854">
                  <a:moveTo>
                    <a:pt x="1" y="0"/>
                  </a:moveTo>
                  <a:lnTo>
                    <a:pt x="1269207" y="0"/>
                  </a:lnTo>
                  <a:lnTo>
                    <a:pt x="1269207" y="1"/>
                  </a:lnTo>
                  <a:lnTo>
                    <a:pt x="1269207" y="518822"/>
                  </a:lnTo>
                  <a:cubicBezTo>
                    <a:pt x="1269207" y="555843"/>
                    <a:pt x="1239196" y="585854"/>
                    <a:pt x="1202175" y="585854"/>
                  </a:cubicBezTo>
                  <a:lnTo>
                    <a:pt x="67032" y="585854"/>
                  </a:lnTo>
                  <a:cubicBezTo>
                    <a:pt x="30011" y="585854"/>
                    <a:pt x="0" y="555843"/>
                    <a:pt x="0" y="51882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b"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05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83" name="Rectangle: Rounded Corners 3">
              <a:extLst>
                <a:ext uri="{FF2B5EF4-FFF2-40B4-BE49-F238E27FC236}">
                  <a16:creationId xmlns:a16="http://schemas.microsoft.com/office/drawing/2014/main" id="{FBE6D30F-3A1C-3007-AA11-C2A4FBF5F3A4}"/>
                </a:ext>
              </a:extLst>
            </p:cNvPr>
            <p:cNvSpPr/>
            <p:nvPr/>
          </p:nvSpPr>
          <p:spPr>
            <a:xfrm>
              <a:off x="7518291" y="4435813"/>
              <a:ext cx="1269207" cy="67031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04D09093-0A69-AF33-1E10-042D94FF440C}"/>
                </a:ext>
              </a:extLst>
            </p:cNvPr>
            <p:cNvGrpSpPr/>
            <p:nvPr/>
          </p:nvGrpSpPr>
          <p:grpSpPr>
            <a:xfrm>
              <a:off x="7858682" y="4061912"/>
              <a:ext cx="588427" cy="588427"/>
              <a:chOff x="3716439" y="439837"/>
              <a:chExt cx="1280160" cy="1280160"/>
            </a:xfrm>
            <a:effectLst>
              <a:outerShdw blurRad="50800" dist="127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56B9874E-0CFE-D483-176D-902EC18CA9D9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232E89BE-68F0-9FC0-D127-A625C59DA8C7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 flip="none" rotWithShape="1"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  <a:tileRect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Organizational Hierarchy Map – Slide Template</a:t>
            </a:r>
          </a:p>
        </p:txBody>
      </p:sp>
      <p:cxnSp>
        <p:nvCxnSpPr>
          <p:cNvPr id="3" name="Connector: Elbow 2">
            <a:extLst>
              <a:ext uri="{FF2B5EF4-FFF2-40B4-BE49-F238E27FC236}">
                <a16:creationId xmlns:a16="http://schemas.microsoft.com/office/drawing/2014/main" id="{6CBF6213-0C09-8B12-68DA-863A90851A2E}"/>
              </a:ext>
            </a:extLst>
          </p:cNvPr>
          <p:cNvCxnSpPr>
            <a:cxnSpLocks/>
            <a:endCxn id="32" idx="0"/>
          </p:cNvCxnSpPr>
          <p:nvPr/>
        </p:nvCxnSpPr>
        <p:spPr>
          <a:xfrm rot="5400000">
            <a:off x="969529" y="3366186"/>
            <a:ext cx="759335" cy="716178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68297F2C-3141-E472-28D1-0BCC3BEB7328}"/>
              </a:ext>
            </a:extLst>
          </p:cNvPr>
          <p:cNvCxnSpPr>
            <a:cxnSpLocks/>
            <a:endCxn id="38" idx="0"/>
          </p:cNvCxnSpPr>
          <p:nvPr/>
        </p:nvCxnSpPr>
        <p:spPr>
          <a:xfrm rot="16200000" flipH="1">
            <a:off x="1685708" y="3366185"/>
            <a:ext cx="759335" cy="716180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31795067-B9B6-B202-6A43-C84BB2813998}"/>
              </a:ext>
            </a:extLst>
          </p:cNvPr>
          <p:cNvCxnSpPr>
            <a:cxnSpLocks/>
            <a:endCxn id="50" idx="0"/>
          </p:cNvCxnSpPr>
          <p:nvPr/>
        </p:nvCxnSpPr>
        <p:spPr>
          <a:xfrm rot="16200000" flipH="1">
            <a:off x="4550422" y="3366184"/>
            <a:ext cx="759335" cy="716181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E87FF619-B4BA-F816-B7B8-7420AC22121C}"/>
              </a:ext>
            </a:extLst>
          </p:cNvPr>
          <p:cNvCxnSpPr>
            <a:cxnSpLocks/>
            <a:endCxn id="44" idx="0"/>
          </p:cNvCxnSpPr>
          <p:nvPr/>
        </p:nvCxnSpPr>
        <p:spPr>
          <a:xfrm rot="5400000">
            <a:off x="3834244" y="3366187"/>
            <a:ext cx="759335" cy="716177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5E1F4E50-E815-D0D1-945A-4639AD561992}"/>
              </a:ext>
            </a:extLst>
          </p:cNvPr>
          <p:cNvCxnSpPr>
            <a:cxnSpLocks/>
            <a:endCxn id="62" idx="0"/>
          </p:cNvCxnSpPr>
          <p:nvPr/>
        </p:nvCxnSpPr>
        <p:spPr>
          <a:xfrm rot="16200000" flipH="1">
            <a:off x="7415138" y="3366184"/>
            <a:ext cx="759335" cy="716181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288BDB60-8479-9DC3-3DEA-431675A94013}"/>
              </a:ext>
            </a:extLst>
          </p:cNvPr>
          <p:cNvCxnSpPr>
            <a:cxnSpLocks/>
            <a:endCxn id="56" idx="0"/>
          </p:cNvCxnSpPr>
          <p:nvPr/>
        </p:nvCxnSpPr>
        <p:spPr>
          <a:xfrm rot="5400000">
            <a:off x="6698959" y="3366186"/>
            <a:ext cx="759335" cy="716178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Group 83">
            <a:extLst>
              <a:ext uri="{FF2B5EF4-FFF2-40B4-BE49-F238E27FC236}">
                <a16:creationId xmlns:a16="http://schemas.microsoft.com/office/drawing/2014/main" id="{A62647AF-C646-2EE7-A87F-A95D69D63E21}"/>
              </a:ext>
            </a:extLst>
          </p:cNvPr>
          <p:cNvGrpSpPr/>
          <p:nvPr/>
        </p:nvGrpSpPr>
        <p:grpSpPr>
          <a:xfrm>
            <a:off x="736446" y="1593850"/>
            <a:ext cx="1941678" cy="1750758"/>
            <a:chOff x="736446" y="1593850"/>
            <a:chExt cx="1941678" cy="1750758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6787463B-36C5-8675-A31B-2659919B5167}"/>
                </a:ext>
              </a:extLst>
            </p:cNvPr>
            <p:cNvSpPr/>
            <p:nvPr/>
          </p:nvSpPr>
          <p:spPr>
            <a:xfrm>
              <a:off x="736446" y="2345802"/>
              <a:ext cx="1941678" cy="998806"/>
            </a:xfrm>
            <a:custGeom>
              <a:avLst/>
              <a:gdLst>
                <a:gd name="connsiteX0" fmla="*/ 0 w 1941678"/>
                <a:gd name="connsiteY0" fmla="*/ 102547 h 998806"/>
                <a:gd name="connsiteX1" fmla="*/ 1941678 w 1941678"/>
                <a:gd name="connsiteY1" fmla="*/ 102547 h 998806"/>
                <a:gd name="connsiteX2" fmla="*/ 1941678 w 1941678"/>
                <a:gd name="connsiteY2" fmla="*/ 896259 h 998806"/>
                <a:gd name="connsiteX3" fmla="*/ 1839131 w 1941678"/>
                <a:gd name="connsiteY3" fmla="*/ 998806 h 998806"/>
                <a:gd name="connsiteX4" fmla="*/ 102547 w 1941678"/>
                <a:gd name="connsiteY4" fmla="*/ 998806 h 998806"/>
                <a:gd name="connsiteX5" fmla="*/ 0 w 1941678"/>
                <a:gd name="connsiteY5" fmla="*/ 896259 h 998806"/>
                <a:gd name="connsiteX6" fmla="*/ 102547 w 1941678"/>
                <a:gd name="connsiteY6" fmla="*/ 0 h 998806"/>
                <a:gd name="connsiteX7" fmla="*/ 102547 w 1941678"/>
                <a:gd name="connsiteY7" fmla="*/ 0 h 998806"/>
                <a:gd name="connsiteX8" fmla="*/ 92459 w 1941678"/>
                <a:gd name="connsiteY8" fmla="*/ 2037 h 998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1678" h="998806">
                  <a:moveTo>
                    <a:pt x="0" y="102547"/>
                  </a:moveTo>
                  <a:lnTo>
                    <a:pt x="1941678" y="102547"/>
                  </a:lnTo>
                  <a:lnTo>
                    <a:pt x="1941678" y="896259"/>
                  </a:lnTo>
                  <a:cubicBezTo>
                    <a:pt x="1941678" y="952894"/>
                    <a:pt x="1895766" y="998806"/>
                    <a:pt x="1839131" y="998806"/>
                  </a:cubicBezTo>
                  <a:lnTo>
                    <a:pt x="102547" y="998806"/>
                  </a:lnTo>
                  <a:cubicBezTo>
                    <a:pt x="45912" y="998806"/>
                    <a:pt x="0" y="952894"/>
                    <a:pt x="0" y="896259"/>
                  </a:cubicBezTo>
                  <a:close/>
                  <a:moveTo>
                    <a:pt x="102547" y="0"/>
                  </a:moveTo>
                  <a:lnTo>
                    <a:pt x="102547" y="0"/>
                  </a:lnTo>
                  <a:lnTo>
                    <a:pt x="92459" y="20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171450" rtlCol="0" anchor="b">
              <a:noAutofit/>
            </a:bodyPr>
            <a:lstStyle/>
            <a:p>
              <a:pPr algn="ctr"/>
              <a:r>
                <a:rPr lang="en-US" sz="15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20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65" name="Rectangle: Rounded Corners 3">
              <a:extLst>
                <a:ext uri="{FF2B5EF4-FFF2-40B4-BE49-F238E27FC236}">
                  <a16:creationId xmlns:a16="http://schemas.microsoft.com/office/drawing/2014/main" id="{94943815-8BCB-71EA-85E3-5C733B932D97}"/>
                </a:ext>
              </a:extLst>
            </p:cNvPr>
            <p:cNvSpPr/>
            <p:nvPr/>
          </p:nvSpPr>
          <p:spPr>
            <a:xfrm>
              <a:off x="736446" y="2345802"/>
              <a:ext cx="1941678" cy="102547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08E51E6-CDBF-9425-051B-9AE4F79ED6D9}"/>
                </a:ext>
              </a:extLst>
            </p:cNvPr>
            <p:cNvGrpSpPr/>
            <p:nvPr/>
          </p:nvGrpSpPr>
          <p:grpSpPr>
            <a:xfrm>
              <a:off x="1187471" y="1593850"/>
              <a:ext cx="1039627" cy="1039627"/>
              <a:chOff x="3716439" y="439837"/>
              <a:chExt cx="1280160" cy="1280160"/>
            </a:xfrm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CE789E1-97A6-8827-65E1-43D12592721C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7B234EA4-3FD6-6BE0-5719-0D12EFB7B6C2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 flip="none" rotWithShape="1"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  <a:tileRect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6857E67D-2560-C17B-1958-43EE9D2CB189}"/>
              </a:ext>
            </a:extLst>
          </p:cNvPr>
          <p:cNvGrpSpPr/>
          <p:nvPr/>
        </p:nvGrpSpPr>
        <p:grpSpPr>
          <a:xfrm>
            <a:off x="3601160" y="1593850"/>
            <a:ext cx="1941678" cy="1750758"/>
            <a:chOff x="3601160" y="1593850"/>
            <a:chExt cx="1941678" cy="1750758"/>
          </a:xfrm>
        </p:grpSpPr>
        <p:sp>
          <p:nvSpPr>
            <p:cNvPr id="67" name="Rectangle: Rounded Corners 3">
              <a:extLst>
                <a:ext uri="{FF2B5EF4-FFF2-40B4-BE49-F238E27FC236}">
                  <a16:creationId xmlns:a16="http://schemas.microsoft.com/office/drawing/2014/main" id="{6FE234BA-5414-F707-705D-5FA7C8751629}"/>
                </a:ext>
              </a:extLst>
            </p:cNvPr>
            <p:cNvSpPr/>
            <p:nvPr/>
          </p:nvSpPr>
          <p:spPr>
            <a:xfrm>
              <a:off x="3601160" y="2345802"/>
              <a:ext cx="1941678" cy="102547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ABF3529B-D48B-CFC6-EEA7-D660E11B6A7B}"/>
                </a:ext>
              </a:extLst>
            </p:cNvPr>
            <p:cNvGrpSpPr/>
            <p:nvPr/>
          </p:nvGrpSpPr>
          <p:grpSpPr>
            <a:xfrm>
              <a:off x="3601160" y="1593850"/>
              <a:ext cx="1941678" cy="1750758"/>
              <a:chOff x="3601160" y="1593850"/>
              <a:chExt cx="1941678" cy="1750758"/>
            </a:xfrm>
          </p:grpSpPr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EC8E6271-10B2-9E97-9FDC-1051CE4B667D}"/>
                  </a:ext>
                </a:extLst>
              </p:cNvPr>
              <p:cNvSpPr/>
              <p:nvPr/>
            </p:nvSpPr>
            <p:spPr>
              <a:xfrm>
                <a:off x="3601160" y="2345802"/>
                <a:ext cx="1941678" cy="998806"/>
              </a:xfrm>
              <a:custGeom>
                <a:avLst/>
                <a:gdLst>
                  <a:gd name="connsiteX0" fmla="*/ 0 w 1941678"/>
                  <a:gd name="connsiteY0" fmla="*/ 102547 h 998806"/>
                  <a:gd name="connsiteX1" fmla="*/ 1941678 w 1941678"/>
                  <a:gd name="connsiteY1" fmla="*/ 102547 h 998806"/>
                  <a:gd name="connsiteX2" fmla="*/ 1941678 w 1941678"/>
                  <a:gd name="connsiteY2" fmla="*/ 896259 h 998806"/>
                  <a:gd name="connsiteX3" fmla="*/ 1839131 w 1941678"/>
                  <a:gd name="connsiteY3" fmla="*/ 998806 h 998806"/>
                  <a:gd name="connsiteX4" fmla="*/ 102547 w 1941678"/>
                  <a:gd name="connsiteY4" fmla="*/ 998806 h 998806"/>
                  <a:gd name="connsiteX5" fmla="*/ 0 w 1941678"/>
                  <a:gd name="connsiteY5" fmla="*/ 896259 h 998806"/>
                  <a:gd name="connsiteX6" fmla="*/ 102547 w 1941678"/>
                  <a:gd name="connsiteY6" fmla="*/ 0 h 998806"/>
                  <a:gd name="connsiteX7" fmla="*/ 102547 w 1941678"/>
                  <a:gd name="connsiteY7" fmla="*/ 0 h 998806"/>
                  <a:gd name="connsiteX8" fmla="*/ 89640 w 1941678"/>
                  <a:gd name="connsiteY8" fmla="*/ 2606 h 9988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41678" h="998806">
                    <a:moveTo>
                      <a:pt x="0" y="102547"/>
                    </a:moveTo>
                    <a:lnTo>
                      <a:pt x="1941678" y="102547"/>
                    </a:lnTo>
                    <a:lnTo>
                      <a:pt x="1941678" y="896259"/>
                    </a:lnTo>
                    <a:cubicBezTo>
                      <a:pt x="1941678" y="952894"/>
                      <a:pt x="1895766" y="998806"/>
                      <a:pt x="1839131" y="998806"/>
                    </a:cubicBezTo>
                    <a:lnTo>
                      <a:pt x="102547" y="998806"/>
                    </a:lnTo>
                    <a:cubicBezTo>
                      <a:pt x="45912" y="998806"/>
                      <a:pt x="0" y="952894"/>
                      <a:pt x="0" y="896259"/>
                    </a:cubicBezTo>
                    <a:close/>
                    <a:moveTo>
                      <a:pt x="102547" y="0"/>
                    </a:moveTo>
                    <a:lnTo>
                      <a:pt x="102547" y="0"/>
                    </a:lnTo>
                    <a:lnTo>
                      <a:pt x="89640" y="260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bIns="171450" rtlCol="0" anchor="b">
                <a:noAutofit/>
              </a:bodyPr>
              <a:lstStyle/>
              <a:p>
                <a:pPr algn="ctr"/>
                <a:r>
                  <a:rPr lang="en-US" sz="15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  <a:p>
                <a:pPr algn="ctr"/>
                <a:r>
                  <a:rPr lang="en-US" sz="1200" noProof="1">
                    <a:solidFill>
                      <a:schemeClr val="bg1">
                        <a:lumMod val="65000"/>
                      </a:schemeClr>
                    </a:solidFill>
                  </a:rPr>
                  <a:t>Dolor sit Amet</a:t>
                </a:r>
              </a:p>
            </p:txBody>
          </p: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E4176ECB-CCA5-C470-7921-41C4D60DA96E}"/>
                  </a:ext>
                </a:extLst>
              </p:cNvPr>
              <p:cNvGrpSpPr/>
              <p:nvPr/>
            </p:nvGrpSpPr>
            <p:grpSpPr>
              <a:xfrm>
                <a:off x="4052185" y="1593850"/>
                <a:ext cx="1039627" cy="1039627"/>
                <a:chOff x="3716439" y="439837"/>
                <a:chExt cx="1280160" cy="1280160"/>
              </a:xfrm>
              <a:effectLst>
                <a:outerShdw blurRad="50800" dist="25400" dir="5400000" algn="t" rotWithShape="0">
                  <a:prstClr val="black">
                    <a:alpha val="15000"/>
                  </a:prstClr>
                </a:outerShdw>
              </a:effectLst>
            </p:grpSpPr>
            <p:sp>
              <p:nvSpPr>
                <p:cNvPr id="19" name="Oval 18">
                  <a:extLst>
                    <a:ext uri="{FF2B5EF4-FFF2-40B4-BE49-F238E27FC236}">
                      <a16:creationId xmlns:a16="http://schemas.microsoft.com/office/drawing/2014/main" id="{CF3337AC-9CA9-695A-E5B8-65ABDA7CB6B4}"/>
                    </a:ext>
                  </a:extLst>
                </p:cNvPr>
                <p:cNvSpPr/>
                <p:nvPr/>
              </p:nvSpPr>
              <p:spPr>
                <a:xfrm>
                  <a:off x="3716439" y="439837"/>
                  <a:ext cx="1280160" cy="128016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0" name="Oval 19">
                  <a:extLst>
                    <a:ext uri="{FF2B5EF4-FFF2-40B4-BE49-F238E27FC236}">
                      <a16:creationId xmlns:a16="http://schemas.microsoft.com/office/drawing/2014/main" id="{73B97F8B-C19E-7F6E-765D-B79599D067FA}"/>
                    </a:ext>
                  </a:extLst>
                </p:cNvPr>
                <p:cNvSpPr/>
                <p:nvPr/>
              </p:nvSpPr>
              <p:spPr>
                <a:xfrm>
                  <a:off x="3807879" y="531277"/>
                  <a:ext cx="1097280" cy="109728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BEC2C5"/>
                    </a:gs>
                    <a:gs pos="100000">
                      <a:srgbClr val="E1E3E5"/>
                    </a:gs>
                  </a:gsLst>
                  <a:lin ang="5400000" scaled="1"/>
                  <a:tileRect/>
                </a:gradFill>
                <a:ln w="3810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</p:grp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E4EA3577-49D9-531D-94E7-C3AC74FC450B}"/>
              </a:ext>
            </a:extLst>
          </p:cNvPr>
          <p:cNvGrpSpPr/>
          <p:nvPr/>
        </p:nvGrpSpPr>
        <p:grpSpPr>
          <a:xfrm>
            <a:off x="6465876" y="1593850"/>
            <a:ext cx="1941678" cy="1750759"/>
            <a:chOff x="6465876" y="1593850"/>
            <a:chExt cx="1941678" cy="1750759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4E21653-8FBF-77BB-9B1B-F0EE05092296}"/>
                </a:ext>
              </a:extLst>
            </p:cNvPr>
            <p:cNvSpPr/>
            <p:nvPr/>
          </p:nvSpPr>
          <p:spPr>
            <a:xfrm>
              <a:off x="6465876" y="2448350"/>
              <a:ext cx="1941678" cy="896259"/>
            </a:xfrm>
            <a:custGeom>
              <a:avLst/>
              <a:gdLst>
                <a:gd name="connsiteX0" fmla="*/ 0 w 1941678"/>
                <a:gd name="connsiteY0" fmla="*/ 0 h 896259"/>
                <a:gd name="connsiteX1" fmla="*/ 1941678 w 1941678"/>
                <a:gd name="connsiteY1" fmla="*/ 0 h 896259"/>
                <a:gd name="connsiteX2" fmla="*/ 1941678 w 1941678"/>
                <a:gd name="connsiteY2" fmla="*/ 793712 h 896259"/>
                <a:gd name="connsiteX3" fmla="*/ 1839131 w 1941678"/>
                <a:gd name="connsiteY3" fmla="*/ 896259 h 896259"/>
                <a:gd name="connsiteX4" fmla="*/ 102547 w 1941678"/>
                <a:gd name="connsiteY4" fmla="*/ 896259 h 896259"/>
                <a:gd name="connsiteX5" fmla="*/ 0 w 1941678"/>
                <a:gd name="connsiteY5" fmla="*/ 793712 h 896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41678" h="896259">
                  <a:moveTo>
                    <a:pt x="0" y="0"/>
                  </a:moveTo>
                  <a:lnTo>
                    <a:pt x="1941678" y="0"/>
                  </a:lnTo>
                  <a:lnTo>
                    <a:pt x="1941678" y="793712"/>
                  </a:lnTo>
                  <a:cubicBezTo>
                    <a:pt x="1941678" y="850347"/>
                    <a:pt x="1895766" y="896259"/>
                    <a:pt x="1839131" y="896259"/>
                  </a:cubicBezTo>
                  <a:lnTo>
                    <a:pt x="102547" y="896259"/>
                  </a:lnTo>
                  <a:cubicBezTo>
                    <a:pt x="45912" y="896259"/>
                    <a:pt x="0" y="850347"/>
                    <a:pt x="0" y="7937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171450" rtlCol="0" anchor="b">
              <a:noAutofit/>
            </a:bodyPr>
            <a:lstStyle/>
            <a:p>
              <a:pPr algn="ctr"/>
              <a:r>
                <a:rPr lang="en-US" sz="15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20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69" name="Rectangle: Rounded Corners 3">
              <a:extLst>
                <a:ext uri="{FF2B5EF4-FFF2-40B4-BE49-F238E27FC236}">
                  <a16:creationId xmlns:a16="http://schemas.microsoft.com/office/drawing/2014/main" id="{AE436452-95B7-E238-7FF2-E1970505FB3E}"/>
                </a:ext>
              </a:extLst>
            </p:cNvPr>
            <p:cNvSpPr/>
            <p:nvPr/>
          </p:nvSpPr>
          <p:spPr>
            <a:xfrm>
              <a:off x="6465876" y="2345802"/>
              <a:ext cx="1941678" cy="102547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8DC3879-B253-79BD-0C95-1D89BF80A7CF}"/>
                </a:ext>
              </a:extLst>
            </p:cNvPr>
            <p:cNvGrpSpPr/>
            <p:nvPr/>
          </p:nvGrpSpPr>
          <p:grpSpPr>
            <a:xfrm>
              <a:off x="6916901" y="1593850"/>
              <a:ext cx="1039627" cy="1039627"/>
              <a:chOff x="3716439" y="439837"/>
              <a:chExt cx="1280160" cy="1280160"/>
            </a:xfrm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B624A7C0-5824-A0F6-220B-516EA1221DD8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C7675BAE-B8B3-7ABA-1B6C-D548182D52EB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 flip="none" rotWithShape="1"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  <a:tileRect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A5954187-AA4D-2AE8-D552-FCFFFEE9C4AA}"/>
              </a:ext>
            </a:extLst>
          </p:cNvPr>
          <p:cNvGrpSpPr/>
          <p:nvPr/>
        </p:nvGrpSpPr>
        <p:grpSpPr>
          <a:xfrm>
            <a:off x="356502" y="4061912"/>
            <a:ext cx="1269207" cy="1026786"/>
            <a:chOff x="356502" y="4061912"/>
            <a:chExt cx="1269207" cy="1026786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46514B2-D0DB-E84C-06E2-5A9CFEE520C4}"/>
                </a:ext>
              </a:extLst>
            </p:cNvPr>
            <p:cNvSpPr/>
            <p:nvPr/>
          </p:nvSpPr>
          <p:spPr>
            <a:xfrm>
              <a:off x="356502" y="4502844"/>
              <a:ext cx="1269207" cy="585854"/>
            </a:xfrm>
            <a:custGeom>
              <a:avLst/>
              <a:gdLst>
                <a:gd name="connsiteX0" fmla="*/ 0 w 1269207"/>
                <a:gd name="connsiteY0" fmla="*/ 0 h 585854"/>
                <a:gd name="connsiteX1" fmla="*/ 1269207 w 1269207"/>
                <a:gd name="connsiteY1" fmla="*/ 0 h 585854"/>
                <a:gd name="connsiteX2" fmla="*/ 1269207 w 1269207"/>
                <a:gd name="connsiteY2" fmla="*/ 1 h 585854"/>
                <a:gd name="connsiteX3" fmla="*/ 1269207 w 1269207"/>
                <a:gd name="connsiteY3" fmla="*/ 518822 h 585854"/>
                <a:gd name="connsiteX4" fmla="*/ 1202175 w 1269207"/>
                <a:gd name="connsiteY4" fmla="*/ 585854 h 585854"/>
                <a:gd name="connsiteX5" fmla="*/ 67032 w 1269207"/>
                <a:gd name="connsiteY5" fmla="*/ 585854 h 585854"/>
                <a:gd name="connsiteX6" fmla="*/ 0 w 1269207"/>
                <a:gd name="connsiteY6" fmla="*/ 518822 h 585854"/>
                <a:gd name="connsiteX7" fmla="*/ 0 w 1269207"/>
                <a:gd name="connsiteY7" fmla="*/ 1 h 585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9207" h="585854">
                  <a:moveTo>
                    <a:pt x="0" y="0"/>
                  </a:moveTo>
                  <a:lnTo>
                    <a:pt x="1269207" y="0"/>
                  </a:lnTo>
                  <a:lnTo>
                    <a:pt x="1269207" y="1"/>
                  </a:lnTo>
                  <a:lnTo>
                    <a:pt x="1269207" y="518822"/>
                  </a:lnTo>
                  <a:cubicBezTo>
                    <a:pt x="1269207" y="555843"/>
                    <a:pt x="1239196" y="585854"/>
                    <a:pt x="1202175" y="585854"/>
                  </a:cubicBezTo>
                  <a:lnTo>
                    <a:pt x="67032" y="585854"/>
                  </a:lnTo>
                  <a:cubicBezTo>
                    <a:pt x="30011" y="585854"/>
                    <a:pt x="0" y="555843"/>
                    <a:pt x="0" y="51882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b"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05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73" name="Rectangle: Rounded Corners 3">
              <a:extLst>
                <a:ext uri="{FF2B5EF4-FFF2-40B4-BE49-F238E27FC236}">
                  <a16:creationId xmlns:a16="http://schemas.microsoft.com/office/drawing/2014/main" id="{604A9B99-C331-34F9-A82E-DEC5C541149D}"/>
                </a:ext>
              </a:extLst>
            </p:cNvPr>
            <p:cNvSpPr/>
            <p:nvPr/>
          </p:nvSpPr>
          <p:spPr>
            <a:xfrm>
              <a:off x="356502" y="4435813"/>
              <a:ext cx="1269207" cy="67031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B98DA86A-20F9-FC46-144F-69DEBAA3AB9B}"/>
                </a:ext>
              </a:extLst>
            </p:cNvPr>
            <p:cNvGrpSpPr/>
            <p:nvPr/>
          </p:nvGrpSpPr>
          <p:grpSpPr>
            <a:xfrm>
              <a:off x="696893" y="4061912"/>
              <a:ext cx="588427" cy="588427"/>
              <a:chOff x="3716439" y="439837"/>
              <a:chExt cx="1280160" cy="1280160"/>
            </a:xfrm>
            <a:effectLst>
              <a:outerShdw blurRad="50800" dist="127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F62E6288-B24D-4DA9-792C-E2BD3B205D42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A4FA1423-AF90-EFFE-7715-5B8F5170BC4E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 flip="none" rotWithShape="1"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  <a:tileRect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161AAAC-47F6-9AD7-CDB3-95D03705575A}"/>
              </a:ext>
            </a:extLst>
          </p:cNvPr>
          <p:cNvGrpSpPr/>
          <p:nvPr/>
        </p:nvGrpSpPr>
        <p:grpSpPr>
          <a:xfrm>
            <a:off x="1788860" y="4061912"/>
            <a:ext cx="1269207" cy="1026786"/>
            <a:chOff x="1788860" y="4061912"/>
            <a:chExt cx="1269207" cy="1026786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DBE9ADC5-C6B6-6BC7-D669-4EF7476E4FB3}"/>
                </a:ext>
              </a:extLst>
            </p:cNvPr>
            <p:cNvSpPr/>
            <p:nvPr/>
          </p:nvSpPr>
          <p:spPr>
            <a:xfrm>
              <a:off x="1788860" y="4502844"/>
              <a:ext cx="1269207" cy="585854"/>
            </a:xfrm>
            <a:custGeom>
              <a:avLst/>
              <a:gdLst>
                <a:gd name="connsiteX0" fmla="*/ 1 w 1269207"/>
                <a:gd name="connsiteY0" fmla="*/ 0 h 585854"/>
                <a:gd name="connsiteX1" fmla="*/ 1269207 w 1269207"/>
                <a:gd name="connsiteY1" fmla="*/ 0 h 585854"/>
                <a:gd name="connsiteX2" fmla="*/ 1269207 w 1269207"/>
                <a:gd name="connsiteY2" fmla="*/ 1 h 585854"/>
                <a:gd name="connsiteX3" fmla="*/ 1269207 w 1269207"/>
                <a:gd name="connsiteY3" fmla="*/ 518822 h 585854"/>
                <a:gd name="connsiteX4" fmla="*/ 1202175 w 1269207"/>
                <a:gd name="connsiteY4" fmla="*/ 585854 h 585854"/>
                <a:gd name="connsiteX5" fmla="*/ 67032 w 1269207"/>
                <a:gd name="connsiteY5" fmla="*/ 585854 h 585854"/>
                <a:gd name="connsiteX6" fmla="*/ 0 w 1269207"/>
                <a:gd name="connsiteY6" fmla="*/ 518822 h 585854"/>
                <a:gd name="connsiteX7" fmla="*/ 0 w 1269207"/>
                <a:gd name="connsiteY7" fmla="*/ 1 h 585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9207" h="585854">
                  <a:moveTo>
                    <a:pt x="1" y="0"/>
                  </a:moveTo>
                  <a:lnTo>
                    <a:pt x="1269207" y="0"/>
                  </a:lnTo>
                  <a:lnTo>
                    <a:pt x="1269207" y="1"/>
                  </a:lnTo>
                  <a:lnTo>
                    <a:pt x="1269207" y="518822"/>
                  </a:lnTo>
                  <a:cubicBezTo>
                    <a:pt x="1269207" y="555843"/>
                    <a:pt x="1239196" y="585854"/>
                    <a:pt x="1202175" y="585854"/>
                  </a:cubicBezTo>
                  <a:lnTo>
                    <a:pt x="67032" y="585854"/>
                  </a:lnTo>
                  <a:cubicBezTo>
                    <a:pt x="30011" y="585854"/>
                    <a:pt x="0" y="555843"/>
                    <a:pt x="0" y="51882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b"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05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75" name="Rectangle: Rounded Corners 3">
              <a:extLst>
                <a:ext uri="{FF2B5EF4-FFF2-40B4-BE49-F238E27FC236}">
                  <a16:creationId xmlns:a16="http://schemas.microsoft.com/office/drawing/2014/main" id="{57C996BE-B3D2-3303-8729-0C76B45E4A81}"/>
                </a:ext>
              </a:extLst>
            </p:cNvPr>
            <p:cNvSpPr/>
            <p:nvPr/>
          </p:nvSpPr>
          <p:spPr>
            <a:xfrm>
              <a:off x="1788860" y="4435813"/>
              <a:ext cx="1269207" cy="67031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9C1D4A8E-2014-C6D7-5B09-8D50DA0F39E0}"/>
                </a:ext>
              </a:extLst>
            </p:cNvPr>
            <p:cNvGrpSpPr/>
            <p:nvPr/>
          </p:nvGrpSpPr>
          <p:grpSpPr>
            <a:xfrm>
              <a:off x="2129251" y="4061912"/>
              <a:ext cx="588427" cy="588427"/>
              <a:chOff x="3716439" y="439837"/>
              <a:chExt cx="1280160" cy="1280160"/>
            </a:xfrm>
            <a:effectLst>
              <a:outerShdw blurRad="50800" dist="127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ABC2E0E2-07B1-FBFD-7BA5-9646DD2FE772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0562F23E-10D2-A245-DA5D-133CA6428DEF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 flip="none" rotWithShape="1"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  <a:tileRect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73E3E94-EB24-0932-55D5-79CE93BAB24F}"/>
              </a:ext>
            </a:extLst>
          </p:cNvPr>
          <p:cNvGrpSpPr/>
          <p:nvPr/>
        </p:nvGrpSpPr>
        <p:grpSpPr>
          <a:xfrm>
            <a:off x="3221217" y="4061912"/>
            <a:ext cx="1269207" cy="1026786"/>
            <a:chOff x="3221217" y="4061912"/>
            <a:chExt cx="1269207" cy="1026786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287702F4-1B83-1C39-F4A7-EA0532C30C70}"/>
                </a:ext>
              </a:extLst>
            </p:cNvPr>
            <p:cNvSpPr/>
            <p:nvPr/>
          </p:nvSpPr>
          <p:spPr>
            <a:xfrm>
              <a:off x="3221217" y="4502844"/>
              <a:ext cx="1269207" cy="585854"/>
            </a:xfrm>
            <a:custGeom>
              <a:avLst/>
              <a:gdLst>
                <a:gd name="connsiteX0" fmla="*/ 1 w 1269207"/>
                <a:gd name="connsiteY0" fmla="*/ 0 h 585854"/>
                <a:gd name="connsiteX1" fmla="*/ 1269207 w 1269207"/>
                <a:gd name="connsiteY1" fmla="*/ 0 h 585854"/>
                <a:gd name="connsiteX2" fmla="*/ 1269207 w 1269207"/>
                <a:gd name="connsiteY2" fmla="*/ 1 h 585854"/>
                <a:gd name="connsiteX3" fmla="*/ 1269207 w 1269207"/>
                <a:gd name="connsiteY3" fmla="*/ 518822 h 585854"/>
                <a:gd name="connsiteX4" fmla="*/ 1202175 w 1269207"/>
                <a:gd name="connsiteY4" fmla="*/ 585854 h 585854"/>
                <a:gd name="connsiteX5" fmla="*/ 67032 w 1269207"/>
                <a:gd name="connsiteY5" fmla="*/ 585854 h 585854"/>
                <a:gd name="connsiteX6" fmla="*/ 0 w 1269207"/>
                <a:gd name="connsiteY6" fmla="*/ 518822 h 585854"/>
                <a:gd name="connsiteX7" fmla="*/ 0 w 1269207"/>
                <a:gd name="connsiteY7" fmla="*/ 1 h 585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9207" h="585854">
                  <a:moveTo>
                    <a:pt x="1" y="0"/>
                  </a:moveTo>
                  <a:lnTo>
                    <a:pt x="1269207" y="0"/>
                  </a:lnTo>
                  <a:lnTo>
                    <a:pt x="1269207" y="1"/>
                  </a:lnTo>
                  <a:lnTo>
                    <a:pt x="1269207" y="518822"/>
                  </a:lnTo>
                  <a:cubicBezTo>
                    <a:pt x="1269207" y="555843"/>
                    <a:pt x="1239196" y="585854"/>
                    <a:pt x="1202175" y="585854"/>
                  </a:cubicBezTo>
                  <a:lnTo>
                    <a:pt x="67032" y="585854"/>
                  </a:lnTo>
                  <a:cubicBezTo>
                    <a:pt x="30011" y="585854"/>
                    <a:pt x="0" y="555843"/>
                    <a:pt x="0" y="51882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b"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05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77" name="Rectangle: Rounded Corners 3">
              <a:extLst>
                <a:ext uri="{FF2B5EF4-FFF2-40B4-BE49-F238E27FC236}">
                  <a16:creationId xmlns:a16="http://schemas.microsoft.com/office/drawing/2014/main" id="{197DD610-3C64-D7CE-3FCA-35F725C22EB0}"/>
                </a:ext>
              </a:extLst>
            </p:cNvPr>
            <p:cNvSpPr/>
            <p:nvPr/>
          </p:nvSpPr>
          <p:spPr>
            <a:xfrm>
              <a:off x="3221217" y="4435813"/>
              <a:ext cx="1269207" cy="67031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4376BA69-EB3D-68F7-A87A-45667749C6C5}"/>
                </a:ext>
              </a:extLst>
            </p:cNvPr>
            <p:cNvGrpSpPr/>
            <p:nvPr/>
          </p:nvGrpSpPr>
          <p:grpSpPr>
            <a:xfrm>
              <a:off x="3561608" y="4061912"/>
              <a:ext cx="588427" cy="588427"/>
              <a:chOff x="3716439" y="439837"/>
              <a:chExt cx="1280160" cy="1280160"/>
            </a:xfrm>
            <a:effectLst>
              <a:outerShdw blurRad="50800" dist="127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FACB5A66-CB27-D743-1AAF-27C27AA4B527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97F574A4-1092-800B-AFC4-A40F2A2919DE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 flip="none" rotWithShape="1"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  <a:tileRect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07F45E9-BB4A-1FD2-C7EF-4B702789EC88}"/>
              </a:ext>
            </a:extLst>
          </p:cNvPr>
          <p:cNvGrpSpPr/>
          <p:nvPr/>
        </p:nvGrpSpPr>
        <p:grpSpPr>
          <a:xfrm>
            <a:off x="4653575" y="4061912"/>
            <a:ext cx="1269207" cy="1026786"/>
            <a:chOff x="4653575" y="4061912"/>
            <a:chExt cx="1269207" cy="1026786"/>
          </a:xfrm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DACA650E-61C3-B931-5C99-7F4267AD6DC0}"/>
                </a:ext>
              </a:extLst>
            </p:cNvPr>
            <p:cNvSpPr/>
            <p:nvPr/>
          </p:nvSpPr>
          <p:spPr>
            <a:xfrm>
              <a:off x="4653575" y="4502844"/>
              <a:ext cx="1269207" cy="585854"/>
            </a:xfrm>
            <a:custGeom>
              <a:avLst/>
              <a:gdLst>
                <a:gd name="connsiteX0" fmla="*/ 1 w 1269207"/>
                <a:gd name="connsiteY0" fmla="*/ 0 h 585854"/>
                <a:gd name="connsiteX1" fmla="*/ 1269207 w 1269207"/>
                <a:gd name="connsiteY1" fmla="*/ 0 h 585854"/>
                <a:gd name="connsiteX2" fmla="*/ 1269207 w 1269207"/>
                <a:gd name="connsiteY2" fmla="*/ 1 h 585854"/>
                <a:gd name="connsiteX3" fmla="*/ 1269207 w 1269207"/>
                <a:gd name="connsiteY3" fmla="*/ 518822 h 585854"/>
                <a:gd name="connsiteX4" fmla="*/ 1202175 w 1269207"/>
                <a:gd name="connsiteY4" fmla="*/ 585854 h 585854"/>
                <a:gd name="connsiteX5" fmla="*/ 67032 w 1269207"/>
                <a:gd name="connsiteY5" fmla="*/ 585854 h 585854"/>
                <a:gd name="connsiteX6" fmla="*/ 0 w 1269207"/>
                <a:gd name="connsiteY6" fmla="*/ 518822 h 585854"/>
                <a:gd name="connsiteX7" fmla="*/ 0 w 1269207"/>
                <a:gd name="connsiteY7" fmla="*/ 1 h 585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9207" h="585854">
                  <a:moveTo>
                    <a:pt x="1" y="0"/>
                  </a:moveTo>
                  <a:lnTo>
                    <a:pt x="1269207" y="0"/>
                  </a:lnTo>
                  <a:lnTo>
                    <a:pt x="1269207" y="1"/>
                  </a:lnTo>
                  <a:lnTo>
                    <a:pt x="1269207" y="518822"/>
                  </a:lnTo>
                  <a:cubicBezTo>
                    <a:pt x="1269207" y="555843"/>
                    <a:pt x="1239196" y="585854"/>
                    <a:pt x="1202175" y="585854"/>
                  </a:cubicBezTo>
                  <a:lnTo>
                    <a:pt x="67032" y="585854"/>
                  </a:lnTo>
                  <a:cubicBezTo>
                    <a:pt x="30011" y="585854"/>
                    <a:pt x="0" y="555843"/>
                    <a:pt x="0" y="51882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b"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05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79" name="Rectangle: Rounded Corners 3">
              <a:extLst>
                <a:ext uri="{FF2B5EF4-FFF2-40B4-BE49-F238E27FC236}">
                  <a16:creationId xmlns:a16="http://schemas.microsoft.com/office/drawing/2014/main" id="{BFA66FD9-A285-88BA-5D95-62CAE2EC0D41}"/>
                </a:ext>
              </a:extLst>
            </p:cNvPr>
            <p:cNvSpPr/>
            <p:nvPr/>
          </p:nvSpPr>
          <p:spPr>
            <a:xfrm>
              <a:off x="4653575" y="4435813"/>
              <a:ext cx="1269207" cy="67031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513B1EC3-9753-F26A-9537-971AF29B7410}"/>
                </a:ext>
              </a:extLst>
            </p:cNvPr>
            <p:cNvGrpSpPr/>
            <p:nvPr/>
          </p:nvGrpSpPr>
          <p:grpSpPr>
            <a:xfrm>
              <a:off x="4993966" y="4061912"/>
              <a:ext cx="588427" cy="588427"/>
              <a:chOff x="3716439" y="439837"/>
              <a:chExt cx="1280160" cy="1280160"/>
            </a:xfrm>
            <a:effectLst>
              <a:outerShdw blurRad="50800" dist="127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E439FDD6-4A8F-94A3-7424-40996074D17B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7AADD73E-E4E0-8AC8-3CF1-ECBCBEBE5766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 flip="none" rotWithShape="1"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  <a:tileRect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F3975F8A-2E28-F281-D170-03618A63BB82}"/>
              </a:ext>
            </a:extLst>
          </p:cNvPr>
          <p:cNvGrpSpPr/>
          <p:nvPr/>
        </p:nvGrpSpPr>
        <p:grpSpPr>
          <a:xfrm>
            <a:off x="6085932" y="4061912"/>
            <a:ext cx="1269207" cy="1026786"/>
            <a:chOff x="6085932" y="4061912"/>
            <a:chExt cx="1269207" cy="1026786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8BC6586-0DD5-0D51-5AF0-8B0F82EF3491}"/>
                </a:ext>
              </a:extLst>
            </p:cNvPr>
            <p:cNvSpPr/>
            <p:nvPr/>
          </p:nvSpPr>
          <p:spPr>
            <a:xfrm>
              <a:off x="6085932" y="4502844"/>
              <a:ext cx="1269207" cy="585854"/>
            </a:xfrm>
            <a:custGeom>
              <a:avLst/>
              <a:gdLst>
                <a:gd name="connsiteX0" fmla="*/ 1 w 1269207"/>
                <a:gd name="connsiteY0" fmla="*/ 0 h 585854"/>
                <a:gd name="connsiteX1" fmla="*/ 1269207 w 1269207"/>
                <a:gd name="connsiteY1" fmla="*/ 0 h 585854"/>
                <a:gd name="connsiteX2" fmla="*/ 1269207 w 1269207"/>
                <a:gd name="connsiteY2" fmla="*/ 1 h 585854"/>
                <a:gd name="connsiteX3" fmla="*/ 1269207 w 1269207"/>
                <a:gd name="connsiteY3" fmla="*/ 518822 h 585854"/>
                <a:gd name="connsiteX4" fmla="*/ 1202175 w 1269207"/>
                <a:gd name="connsiteY4" fmla="*/ 585854 h 585854"/>
                <a:gd name="connsiteX5" fmla="*/ 67032 w 1269207"/>
                <a:gd name="connsiteY5" fmla="*/ 585854 h 585854"/>
                <a:gd name="connsiteX6" fmla="*/ 0 w 1269207"/>
                <a:gd name="connsiteY6" fmla="*/ 518822 h 585854"/>
                <a:gd name="connsiteX7" fmla="*/ 0 w 1269207"/>
                <a:gd name="connsiteY7" fmla="*/ 1 h 585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9207" h="585854">
                  <a:moveTo>
                    <a:pt x="1" y="0"/>
                  </a:moveTo>
                  <a:lnTo>
                    <a:pt x="1269207" y="0"/>
                  </a:lnTo>
                  <a:lnTo>
                    <a:pt x="1269207" y="1"/>
                  </a:lnTo>
                  <a:lnTo>
                    <a:pt x="1269207" y="518822"/>
                  </a:lnTo>
                  <a:cubicBezTo>
                    <a:pt x="1269207" y="555843"/>
                    <a:pt x="1239196" y="585854"/>
                    <a:pt x="1202175" y="585854"/>
                  </a:cubicBezTo>
                  <a:lnTo>
                    <a:pt x="67032" y="585854"/>
                  </a:lnTo>
                  <a:cubicBezTo>
                    <a:pt x="30011" y="585854"/>
                    <a:pt x="0" y="555843"/>
                    <a:pt x="0" y="51882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b"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05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81" name="Rectangle: Rounded Corners 3">
              <a:extLst>
                <a:ext uri="{FF2B5EF4-FFF2-40B4-BE49-F238E27FC236}">
                  <a16:creationId xmlns:a16="http://schemas.microsoft.com/office/drawing/2014/main" id="{1B99BC1F-6D9A-1E79-21C9-03E69073F486}"/>
                </a:ext>
              </a:extLst>
            </p:cNvPr>
            <p:cNvSpPr/>
            <p:nvPr/>
          </p:nvSpPr>
          <p:spPr>
            <a:xfrm>
              <a:off x="6085932" y="4435813"/>
              <a:ext cx="1269207" cy="67031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3897C33-D5C4-7468-21C7-434D5B6A024E}"/>
                </a:ext>
              </a:extLst>
            </p:cNvPr>
            <p:cNvGrpSpPr/>
            <p:nvPr/>
          </p:nvGrpSpPr>
          <p:grpSpPr>
            <a:xfrm>
              <a:off x="6426323" y="4061912"/>
              <a:ext cx="588427" cy="588427"/>
              <a:chOff x="3716439" y="439837"/>
              <a:chExt cx="1280160" cy="1280160"/>
            </a:xfrm>
            <a:effectLst>
              <a:outerShdw blurRad="50800" dist="127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9CE72ADD-3788-6CA1-E99D-783AAFAC61D8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87B722CB-749B-7461-32BE-054A671F3E40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 flip="none" rotWithShape="1"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  <a:tileRect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8CC924FC-5A5F-AE50-5E32-83154CE11F8A}"/>
              </a:ext>
            </a:extLst>
          </p:cNvPr>
          <p:cNvGrpSpPr/>
          <p:nvPr/>
        </p:nvGrpSpPr>
        <p:grpSpPr>
          <a:xfrm>
            <a:off x="7518291" y="4061912"/>
            <a:ext cx="1269207" cy="1026786"/>
            <a:chOff x="7518291" y="4061912"/>
            <a:chExt cx="1269207" cy="1026786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0D1E3ED8-C39E-A6C8-754F-024D478B5C3B}"/>
                </a:ext>
              </a:extLst>
            </p:cNvPr>
            <p:cNvSpPr/>
            <p:nvPr/>
          </p:nvSpPr>
          <p:spPr>
            <a:xfrm>
              <a:off x="7518291" y="4502844"/>
              <a:ext cx="1269207" cy="585854"/>
            </a:xfrm>
            <a:custGeom>
              <a:avLst/>
              <a:gdLst>
                <a:gd name="connsiteX0" fmla="*/ 1 w 1269207"/>
                <a:gd name="connsiteY0" fmla="*/ 0 h 585854"/>
                <a:gd name="connsiteX1" fmla="*/ 1269207 w 1269207"/>
                <a:gd name="connsiteY1" fmla="*/ 0 h 585854"/>
                <a:gd name="connsiteX2" fmla="*/ 1269207 w 1269207"/>
                <a:gd name="connsiteY2" fmla="*/ 1 h 585854"/>
                <a:gd name="connsiteX3" fmla="*/ 1269207 w 1269207"/>
                <a:gd name="connsiteY3" fmla="*/ 518822 h 585854"/>
                <a:gd name="connsiteX4" fmla="*/ 1202175 w 1269207"/>
                <a:gd name="connsiteY4" fmla="*/ 585854 h 585854"/>
                <a:gd name="connsiteX5" fmla="*/ 67032 w 1269207"/>
                <a:gd name="connsiteY5" fmla="*/ 585854 h 585854"/>
                <a:gd name="connsiteX6" fmla="*/ 0 w 1269207"/>
                <a:gd name="connsiteY6" fmla="*/ 518822 h 585854"/>
                <a:gd name="connsiteX7" fmla="*/ 0 w 1269207"/>
                <a:gd name="connsiteY7" fmla="*/ 1 h 585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9207" h="585854">
                  <a:moveTo>
                    <a:pt x="1" y="0"/>
                  </a:moveTo>
                  <a:lnTo>
                    <a:pt x="1269207" y="0"/>
                  </a:lnTo>
                  <a:lnTo>
                    <a:pt x="1269207" y="1"/>
                  </a:lnTo>
                  <a:lnTo>
                    <a:pt x="1269207" y="518822"/>
                  </a:lnTo>
                  <a:cubicBezTo>
                    <a:pt x="1269207" y="555843"/>
                    <a:pt x="1239196" y="585854"/>
                    <a:pt x="1202175" y="585854"/>
                  </a:cubicBezTo>
                  <a:lnTo>
                    <a:pt x="67032" y="585854"/>
                  </a:lnTo>
                  <a:cubicBezTo>
                    <a:pt x="30011" y="585854"/>
                    <a:pt x="0" y="555843"/>
                    <a:pt x="0" y="51882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b"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05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83" name="Rectangle: Rounded Corners 3">
              <a:extLst>
                <a:ext uri="{FF2B5EF4-FFF2-40B4-BE49-F238E27FC236}">
                  <a16:creationId xmlns:a16="http://schemas.microsoft.com/office/drawing/2014/main" id="{FBE6D30F-3A1C-3007-AA11-C2A4FBF5F3A4}"/>
                </a:ext>
              </a:extLst>
            </p:cNvPr>
            <p:cNvSpPr/>
            <p:nvPr/>
          </p:nvSpPr>
          <p:spPr>
            <a:xfrm>
              <a:off x="7518291" y="4435813"/>
              <a:ext cx="1269207" cy="67031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04D09093-0A69-AF33-1E10-042D94FF440C}"/>
                </a:ext>
              </a:extLst>
            </p:cNvPr>
            <p:cNvGrpSpPr/>
            <p:nvPr/>
          </p:nvGrpSpPr>
          <p:grpSpPr>
            <a:xfrm>
              <a:off x="7858682" y="4061912"/>
              <a:ext cx="588427" cy="588427"/>
              <a:chOff x="3716439" y="439837"/>
              <a:chExt cx="1280160" cy="1280160"/>
            </a:xfrm>
            <a:effectLst>
              <a:outerShdw blurRad="50800" dist="127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56B9874E-0CFE-D483-176D-902EC18CA9D9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232E89BE-68F0-9FC0-D127-A625C59DA8C7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 flip="none" rotWithShape="1">
                <a:gsLst>
                  <a:gs pos="0">
                    <a:srgbClr val="BEC2C5"/>
                  </a:gs>
                  <a:gs pos="100000">
                    <a:srgbClr val="E1E3E5"/>
                  </a:gs>
                </a:gsLst>
                <a:lin ang="5400000" scaled="1"/>
                <a:tileRect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63859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11709</TotalTime>
  <Words>147</Words>
  <Application>Microsoft Office PowerPoint</Application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Organizational Hierarchy Map – Slide Template</vt:lpstr>
      <vt:lpstr>Organizational Hierarchy Map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Hierarchy Map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2023-11-10T19:01:24Z</dcterms:modified>
  <cp:category>Charts &amp; Diagrams</cp:category>
</cp:coreProperties>
</file>