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Hierarchy Map – Slide Template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6CBF6213-0C09-8B12-68DA-863A90851A2E}"/>
              </a:ext>
            </a:extLst>
          </p:cNvPr>
          <p:cNvCxnSpPr>
            <a:cxnSpLocks/>
            <a:endCxn id="32" idx="0"/>
          </p:cNvCxnSpPr>
          <p:nvPr/>
        </p:nvCxnSpPr>
        <p:spPr>
          <a:xfrm rot="5400000">
            <a:off x="1292703" y="3345248"/>
            <a:ext cx="1012448" cy="95490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68297F2C-3141-E472-28D1-0BCC3BEB7328}"/>
              </a:ext>
            </a:extLst>
          </p:cNvPr>
          <p:cNvCxnSpPr>
            <a:cxnSpLocks/>
            <a:endCxn id="38" idx="0"/>
          </p:cNvCxnSpPr>
          <p:nvPr/>
        </p:nvCxnSpPr>
        <p:spPr>
          <a:xfrm rot="16200000" flipH="1">
            <a:off x="2247608" y="3345247"/>
            <a:ext cx="1012448" cy="95490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1795067-B9B6-B202-6A43-C84BB2813998}"/>
              </a:ext>
            </a:extLst>
          </p:cNvPr>
          <p:cNvCxnSpPr>
            <a:cxnSpLocks/>
            <a:endCxn id="50" idx="0"/>
          </p:cNvCxnSpPr>
          <p:nvPr/>
        </p:nvCxnSpPr>
        <p:spPr>
          <a:xfrm rot="16200000" flipH="1">
            <a:off x="6067229" y="3345248"/>
            <a:ext cx="1012448" cy="95490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87FF619-B4BA-F816-B7B8-7420AC22121C}"/>
              </a:ext>
            </a:extLst>
          </p:cNvPr>
          <p:cNvCxnSpPr>
            <a:cxnSpLocks/>
            <a:endCxn id="44" idx="0"/>
          </p:cNvCxnSpPr>
          <p:nvPr/>
        </p:nvCxnSpPr>
        <p:spPr>
          <a:xfrm rot="5400000">
            <a:off x="5112324" y="3345247"/>
            <a:ext cx="1012448" cy="95490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E1F4E50-E815-D0D1-945A-4639AD561992}"/>
              </a:ext>
            </a:extLst>
          </p:cNvPr>
          <p:cNvCxnSpPr>
            <a:cxnSpLocks/>
            <a:endCxn id="62" idx="0"/>
          </p:cNvCxnSpPr>
          <p:nvPr/>
        </p:nvCxnSpPr>
        <p:spPr>
          <a:xfrm rot="16200000" flipH="1">
            <a:off x="9886849" y="3345246"/>
            <a:ext cx="1012448" cy="95490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288BDB60-8479-9DC3-3DEA-431675A94013}"/>
              </a:ext>
            </a:extLst>
          </p:cNvPr>
          <p:cNvCxnSpPr>
            <a:cxnSpLocks/>
            <a:endCxn id="56" idx="0"/>
          </p:cNvCxnSpPr>
          <p:nvPr/>
        </p:nvCxnSpPr>
        <p:spPr>
          <a:xfrm rot="5400000">
            <a:off x="8931944" y="3345248"/>
            <a:ext cx="1012448" cy="954905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BB631A4-B7E0-8E82-D8BF-DA6D2CE0EA47}"/>
              </a:ext>
            </a:extLst>
          </p:cNvPr>
          <p:cNvGrpSpPr/>
          <p:nvPr/>
        </p:nvGrpSpPr>
        <p:grpSpPr>
          <a:xfrm>
            <a:off x="1080922" y="1160655"/>
            <a:ext cx="2390913" cy="2155822"/>
            <a:chOff x="1080922" y="1160655"/>
            <a:chExt cx="2390913" cy="2155822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D7F2DF-EA84-FAF4-A7AB-216379CABFE0}"/>
                </a:ext>
              </a:extLst>
            </p:cNvPr>
            <p:cNvSpPr/>
            <p:nvPr/>
          </p:nvSpPr>
          <p:spPr>
            <a:xfrm>
              <a:off x="1080922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4" name="Rectangle: Rounded Corners 3">
              <a:extLst>
                <a:ext uri="{FF2B5EF4-FFF2-40B4-BE49-F238E27FC236}">
                  <a16:creationId xmlns:a16="http://schemas.microsoft.com/office/drawing/2014/main" id="{871D53AB-B16F-23C3-47A0-B56979DCDD83}"/>
                </a:ext>
              </a:extLst>
            </p:cNvPr>
            <p:cNvSpPr/>
            <p:nvPr/>
          </p:nvSpPr>
          <p:spPr>
            <a:xfrm>
              <a:off x="1080922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636298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E969B48-70FE-0E35-8A94-6B6E68A4D344}"/>
              </a:ext>
            </a:extLst>
          </p:cNvPr>
          <p:cNvGrpSpPr/>
          <p:nvPr/>
        </p:nvGrpSpPr>
        <p:grpSpPr>
          <a:xfrm>
            <a:off x="4900544" y="1160655"/>
            <a:ext cx="2390913" cy="2155822"/>
            <a:chOff x="4900544" y="1160655"/>
            <a:chExt cx="2390913" cy="215582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68C919E-D1AE-088D-2CB0-6B640D6B2B68}"/>
                </a:ext>
              </a:extLst>
            </p:cNvPr>
            <p:cNvSpPr/>
            <p:nvPr/>
          </p:nvSpPr>
          <p:spPr>
            <a:xfrm>
              <a:off x="4900544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6" name="Rectangle: Rounded Corners 3">
              <a:extLst>
                <a:ext uri="{FF2B5EF4-FFF2-40B4-BE49-F238E27FC236}">
                  <a16:creationId xmlns:a16="http://schemas.microsoft.com/office/drawing/2014/main" id="{53239D1F-6D9A-245C-B7FB-C95D83C1D697}"/>
                </a:ext>
              </a:extLst>
            </p:cNvPr>
            <p:cNvSpPr/>
            <p:nvPr/>
          </p:nvSpPr>
          <p:spPr>
            <a:xfrm>
              <a:off x="4900544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4176ECB-CCA5-C470-7921-41C4D60DA96E}"/>
                </a:ext>
              </a:extLst>
            </p:cNvPr>
            <p:cNvGrpSpPr/>
            <p:nvPr/>
          </p:nvGrpSpPr>
          <p:grpSpPr>
            <a:xfrm>
              <a:off x="5455920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F3337AC-9CA9-695A-E5B8-65ABDA7CB6B4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3B97F8B-C19E-7F6E-765D-B79599D067FA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7728EF9-E70A-7747-78A7-C5F91A85A8FE}"/>
              </a:ext>
            </a:extLst>
          </p:cNvPr>
          <p:cNvGrpSpPr/>
          <p:nvPr/>
        </p:nvGrpSpPr>
        <p:grpSpPr>
          <a:xfrm>
            <a:off x="8720163" y="1160655"/>
            <a:ext cx="2390913" cy="2155822"/>
            <a:chOff x="8720163" y="1160655"/>
            <a:chExt cx="2390913" cy="2155822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5D337A1-8D14-16F3-53F8-CD1011F745D6}"/>
                </a:ext>
              </a:extLst>
            </p:cNvPr>
            <p:cNvSpPr/>
            <p:nvPr/>
          </p:nvSpPr>
          <p:spPr>
            <a:xfrm>
              <a:off x="8720163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8" name="Rectangle: Rounded Corners 3">
              <a:extLst>
                <a:ext uri="{FF2B5EF4-FFF2-40B4-BE49-F238E27FC236}">
                  <a16:creationId xmlns:a16="http://schemas.microsoft.com/office/drawing/2014/main" id="{1CACE3DD-EA95-6145-2D95-6D1B78812826}"/>
                </a:ext>
              </a:extLst>
            </p:cNvPr>
            <p:cNvSpPr/>
            <p:nvPr/>
          </p:nvSpPr>
          <p:spPr>
            <a:xfrm>
              <a:off x="8720163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DC3879-B253-79BD-0C95-1D89BF80A7CF}"/>
                </a:ext>
              </a:extLst>
            </p:cNvPr>
            <p:cNvGrpSpPr/>
            <p:nvPr/>
          </p:nvGrpSpPr>
          <p:grpSpPr>
            <a:xfrm>
              <a:off x="9275539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624A7C0-5824-A0F6-220B-516EA1221D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7675BAE-B8B3-7ABA-1B6C-D548182D52EB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BD14A47-0238-B65D-A1DD-3B7DB1248513}"/>
              </a:ext>
            </a:extLst>
          </p:cNvPr>
          <p:cNvGrpSpPr/>
          <p:nvPr/>
        </p:nvGrpSpPr>
        <p:grpSpPr>
          <a:xfrm>
            <a:off x="475336" y="4272883"/>
            <a:ext cx="1692276" cy="1369048"/>
            <a:chOff x="475336" y="4272883"/>
            <a:chExt cx="1692276" cy="136904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775173D-E0EE-D861-8469-8BB3DE7175FE}"/>
                </a:ext>
              </a:extLst>
            </p:cNvPr>
            <p:cNvSpPr/>
            <p:nvPr/>
          </p:nvSpPr>
          <p:spPr>
            <a:xfrm>
              <a:off x="47533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3" name="Rectangle: Rounded Corners 3">
              <a:extLst>
                <a:ext uri="{FF2B5EF4-FFF2-40B4-BE49-F238E27FC236}">
                  <a16:creationId xmlns:a16="http://schemas.microsoft.com/office/drawing/2014/main" id="{1284A028-A702-B09A-C7CC-D9870AC2C8CD}"/>
                </a:ext>
              </a:extLst>
            </p:cNvPr>
            <p:cNvSpPr/>
            <p:nvPr/>
          </p:nvSpPr>
          <p:spPr>
            <a:xfrm>
              <a:off x="47533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98DA86A-20F9-FC46-144F-69DEBAA3AB9B}"/>
                </a:ext>
              </a:extLst>
            </p:cNvPr>
            <p:cNvGrpSpPr/>
            <p:nvPr/>
          </p:nvGrpSpPr>
          <p:grpSpPr>
            <a:xfrm>
              <a:off x="92919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62E6288-B24D-4DA9-792C-E2BD3B205D4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4FA1423-AF90-EFFE-7715-5B8F5170BC4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2087CE7-CBD5-B0AA-7151-89EA7F4A2A5A}"/>
              </a:ext>
            </a:extLst>
          </p:cNvPr>
          <p:cNvGrpSpPr/>
          <p:nvPr/>
        </p:nvGrpSpPr>
        <p:grpSpPr>
          <a:xfrm>
            <a:off x="2385146" y="4272883"/>
            <a:ext cx="1692276" cy="1369048"/>
            <a:chOff x="2385146" y="4272883"/>
            <a:chExt cx="1692276" cy="136904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2447582-CA97-5959-D5B3-E7452B1562F1}"/>
                </a:ext>
              </a:extLst>
            </p:cNvPr>
            <p:cNvSpPr/>
            <p:nvPr/>
          </p:nvSpPr>
          <p:spPr>
            <a:xfrm>
              <a:off x="238514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5" name="Rectangle: Rounded Corners 3">
              <a:extLst>
                <a:ext uri="{FF2B5EF4-FFF2-40B4-BE49-F238E27FC236}">
                  <a16:creationId xmlns:a16="http://schemas.microsoft.com/office/drawing/2014/main" id="{A3F73C63-DDA5-E4B0-4834-3BBC4339D5A1}"/>
                </a:ext>
              </a:extLst>
            </p:cNvPr>
            <p:cNvSpPr/>
            <p:nvPr/>
          </p:nvSpPr>
          <p:spPr>
            <a:xfrm>
              <a:off x="238514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C1D4A8E-2014-C6D7-5B09-8D50DA0F39E0}"/>
                </a:ext>
              </a:extLst>
            </p:cNvPr>
            <p:cNvGrpSpPr/>
            <p:nvPr/>
          </p:nvGrpSpPr>
          <p:grpSpPr>
            <a:xfrm>
              <a:off x="283900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ABC2E0E2-07B1-FBFD-7BA5-9646DD2FE77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562F23E-10D2-A245-DA5D-133CA6428DEF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678E379-8690-4587-BC80-9EFC21F0E6BC}"/>
              </a:ext>
            </a:extLst>
          </p:cNvPr>
          <p:cNvGrpSpPr/>
          <p:nvPr/>
        </p:nvGrpSpPr>
        <p:grpSpPr>
          <a:xfrm>
            <a:off x="4294956" y="4272883"/>
            <a:ext cx="1692276" cy="1369048"/>
            <a:chOff x="4294956" y="4272883"/>
            <a:chExt cx="1692276" cy="136904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1A736F0-0950-0031-A89C-692E1B989142}"/>
                </a:ext>
              </a:extLst>
            </p:cNvPr>
            <p:cNvSpPr/>
            <p:nvPr/>
          </p:nvSpPr>
          <p:spPr>
            <a:xfrm>
              <a:off x="429495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7" name="Rectangle: Rounded Corners 3">
              <a:extLst>
                <a:ext uri="{FF2B5EF4-FFF2-40B4-BE49-F238E27FC236}">
                  <a16:creationId xmlns:a16="http://schemas.microsoft.com/office/drawing/2014/main" id="{D7D5B718-9EC2-7587-591E-7B6C77209803}"/>
                </a:ext>
              </a:extLst>
            </p:cNvPr>
            <p:cNvSpPr/>
            <p:nvPr/>
          </p:nvSpPr>
          <p:spPr>
            <a:xfrm>
              <a:off x="429495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376BA69-EB3D-68F7-A87A-45667749C6C5}"/>
                </a:ext>
              </a:extLst>
            </p:cNvPr>
            <p:cNvGrpSpPr/>
            <p:nvPr/>
          </p:nvGrpSpPr>
          <p:grpSpPr>
            <a:xfrm>
              <a:off x="474881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ACB5A66-CB27-D743-1AAF-27C27AA4B52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97F574A4-1092-800B-AFC4-A40F2A2919D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944D717-8FCF-B4A2-5AD7-06A08B1124D6}"/>
              </a:ext>
            </a:extLst>
          </p:cNvPr>
          <p:cNvGrpSpPr/>
          <p:nvPr/>
        </p:nvGrpSpPr>
        <p:grpSpPr>
          <a:xfrm>
            <a:off x="6204766" y="4272883"/>
            <a:ext cx="1692276" cy="1369048"/>
            <a:chOff x="6204766" y="4272883"/>
            <a:chExt cx="1692276" cy="1369048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1C2B8EC-A0B5-3834-3DBA-5CE5AF2C5EED}"/>
                </a:ext>
              </a:extLst>
            </p:cNvPr>
            <p:cNvSpPr/>
            <p:nvPr/>
          </p:nvSpPr>
          <p:spPr>
            <a:xfrm>
              <a:off x="620476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9" name="Rectangle: Rounded Corners 3">
              <a:extLst>
                <a:ext uri="{FF2B5EF4-FFF2-40B4-BE49-F238E27FC236}">
                  <a16:creationId xmlns:a16="http://schemas.microsoft.com/office/drawing/2014/main" id="{B364EEE0-AC6C-776D-1D5D-53AD5BFDB9FA}"/>
                </a:ext>
              </a:extLst>
            </p:cNvPr>
            <p:cNvSpPr/>
            <p:nvPr/>
          </p:nvSpPr>
          <p:spPr>
            <a:xfrm>
              <a:off x="620476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13B1EC3-9753-F26A-9537-971AF29B7410}"/>
                </a:ext>
              </a:extLst>
            </p:cNvPr>
            <p:cNvGrpSpPr/>
            <p:nvPr/>
          </p:nvGrpSpPr>
          <p:grpSpPr>
            <a:xfrm>
              <a:off x="665862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439FDD6-4A8F-94A3-7424-40996074D17B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7AADD73E-E4E0-8AC8-3CF1-ECBCBEBE5766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629DF89-661E-8722-2A53-1188D6363185}"/>
              </a:ext>
            </a:extLst>
          </p:cNvPr>
          <p:cNvGrpSpPr/>
          <p:nvPr/>
        </p:nvGrpSpPr>
        <p:grpSpPr>
          <a:xfrm>
            <a:off x="8114576" y="4272883"/>
            <a:ext cx="1692276" cy="1369048"/>
            <a:chOff x="8114576" y="4272883"/>
            <a:chExt cx="1692276" cy="1369048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63B91A6-00B0-C223-EEBE-864A116110D8}"/>
                </a:ext>
              </a:extLst>
            </p:cNvPr>
            <p:cNvSpPr/>
            <p:nvPr/>
          </p:nvSpPr>
          <p:spPr>
            <a:xfrm>
              <a:off x="811457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1" name="Rectangle: Rounded Corners 3">
              <a:extLst>
                <a:ext uri="{FF2B5EF4-FFF2-40B4-BE49-F238E27FC236}">
                  <a16:creationId xmlns:a16="http://schemas.microsoft.com/office/drawing/2014/main" id="{598088E7-8AC8-20B6-0B3C-3DEBD27F9625}"/>
                </a:ext>
              </a:extLst>
            </p:cNvPr>
            <p:cNvSpPr/>
            <p:nvPr/>
          </p:nvSpPr>
          <p:spPr>
            <a:xfrm>
              <a:off x="811457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3897C33-D5C4-7468-21C7-434D5B6A024E}"/>
                </a:ext>
              </a:extLst>
            </p:cNvPr>
            <p:cNvGrpSpPr/>
            <p:nvPr/>
          </p:nvGrpSpPr>
          <p:grpSpPr>
            <a:xfrm>
              <a:off x="856843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CE72ADD-3788-6CA1-E99D-783AAFAC61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87B722CB-749B-7461-32BE-054A671F3E40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9D71FDF-5779-4D92-66B1-CF4D69C07D85}"/>
              </a:ext>
            </a:extLst>
          </p:cNvPr>
          <p:cNvGrpSpPr/>
          <p:nvPr/>
        </p:nvGrpSpPr>
        <p:grpSpPr>
          <a:xfrm>
            <a:off x="10024388" y="4272883"/>
            <a:ext cx="1692276" cy="1369048"/>
            <a:chOff x="10024388" y="4272883"/>
            <a:chExt cx="1692276" cy="1369048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4FC9BC9-6828-03A3-56CC-8D535EFAA020}"/>
                </a:ext>
              </a:extLst>
            </p:cNvPr>
            <p:cNvSpPr/>
            <p:nvPr/>
          </p:nvSpPr>
          <p:spPr>
            <a:xfrm>
              <a:off x="10024388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3" name="Rectangle: Rounded Corners 3">
              <a:extLst>
                <a:ext uri="{FF2B5EF4-FFF2-40B4-BE49-F238E27FC236}">
                  <a16:creationId xmlns:a16="http://schemas.microsoft.com/office/drawing/2014/main" id="{D51E9758-3047-F834-916E-0916FD3123CA}"/>
                </a:ext>
              </a:extLst>
            </p:cNvPr>
            <p:cNvSpPr/>
            <p:nvPr/>
          </p:nvSpPr>
          <p:spPr>
            <a:xfrm>
              <a:off x="10024388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4D09093-0A69-AF33-1E10-042D94FF440C}"/>
                </a:ext>
              </a:extLst>
            </p:cNvPr>
            <p:cNvGrpSpPr/>
            <p:nvPr/>
          </p:nvGrpSpPr>
          <p:grpSpPr>
            <a:xfrm>
              <a:off x="10478242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6B9874E-0CFE-D483-176D-902EC18CA9D9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232E89BE-68F0-9FC0-D127-A625C59DA8C7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Hierarchy Map – Slide Template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6CBF6213-0C09-8B12-68DA-863A90851A2E}"/>
              </a:ext>
            </a:extLst>
          </p:cNvPr>
          <p:cNvCxnSpPr>
            <a:cxnSpLocks/>
            <a:endCxn id="32" idx="0"/>
          </p:cNvCxnSpPr>
          <p:nvPr/>
        </p:nvCxnSpPr>
        <p:spPr>
          <a:xfrm rot="5400000">
            <a:off x="1292703" y="3345248"/>
            <a:ext cx="1012448" cy="95490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68297F2C-3141-E472-28D1-0BCC3BEB7328}"/>
              </a:ext>
            </a:extLst>
          </p:cNvPr>
          <p:cNvCxnSpPr>
            <a:cxnSpLocks/>
            <a:endCxn id="38" idx="0"/>
          </p:cNvCxnSpPr>
          <p:nvPr/>
        </p:nvCxnSpPr>
        <p:spPr>
          <a:xfrm rot="16200000" flipH="1">
            <a:off x="2247608" y="3345247"/>
            <a:ext cx="1012448" cy="95490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31795067-B9B6-B202-6A43-C84BB2813998}"/>
              </a:ext>
            </a:extLst>
          </p:cNvPr>
          <p:cNvCxnSpPr>
            <a:cxnSpLocks/>
            <a:endCxn id="50" idx="0"/>
          </p:cNvCxnSpPr>
          <p:nvPr/>
        </p:nvCxnSpPr>
        <p:spPr>
          <a:xfrm rot="16200000" flipH="1">
            <a:off x="6067229" y="3345248"/>
            <a:ext cx="1012448" cy="95490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87FF619-B4BA-F816-B7B8-7420AC22121C}"/>
              </a:ext>
            </a:extLst>
          </p:cNvPr>
          <p:cNvCxnSpPr>
            <a:cxnSpLocks/>
            <a:endCxn id="44" idx="0"/>
          </p:cNvCxnSpPr>
          <p:nvPr/>
        </p:nvCxnSpPr>
        <p:spPr>
          <a:xfrm rot="5400000">
            <a:off x="5112324" y="3345247"/>
            <a:ext cx="1012448" cy="95490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5E1F4E50-E815-D0D1-945A-4639AD561992}"/>
              </a:ext>
            </a:extLst>
          </p:cNvPr>
          <p:cNvCxnSpPr>
            <a:cxnSpLocks/>
            <a:endCxn id="62" idx="0"/>
          </p:cNvCxnSpPr>
          <p:nvPr/>
        </p:nvCxnSpPr>
        <p:spPr>
          <a:xfrm rot="16200000" flipH="1">
            <a:off x="9886849" y="3345246"/>
            <a:ext cx="1012448" cy="954907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288BDB60-8479-9DC3-3DEA-431675A94013}"/>
              </a:ext>
            </a:extLst>
          </p:cNvPr>
          <p:cNvCxnSpPr>
            <a:cxnSpLocks/>
            <a:endCxn id="56" idx="0"/>
          </p:cNvCxnSpPr>
          <p:nvPr/>
        </p:nvCxnSpPr>
        <p:spPr>
          <a:xfrm rot="5400000">
            <a:off x="8931944" y="3345248"/>
            <a:ext cx="1012448" cy="954905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BB631A4-B7E0-8E82-D8BF-DA6D2CE0EA47}"/>
              </a:ext>
            </a:extLst>
          </p:cNvPr>
          <p:cNvGrpSpPr/>
          <p:nvPr/>
        </p:nvGrpSpPr>
        <p:grpSpPr>
          <a:xfrm>
            <a:off x="1080922" y="1160655"/>
            <a:ext cx="2390913" cy="2155822"/>
            <a:chOff x="1080922" y="1160655"/>
            <a:chExt cx="2390913" cy="2155822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BD7F2DF-EA84-FAF4-A7AB-216379CABFE0}"/>
                </a:ext>
              </a:extLst>
            </p:cNvPr>
            <p:cNvSpPr/>
            <p:nvPr/>
          </p:nvSpPr>
          <p:spPr>
            <a:xfrm>
              <a:off x="1080922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4" name="Rectangle: Rounded Corners 3">
              <a:extLst>
                <a:ext uri="{FF2B5EF4-FFF2-40B4-BE49-F238E27FC236}">
                  <a16:creationId xmlns:a16="http://schemas.microsoft.com/office/drawing/2014/main" id="{871D53AB-B16F-23C3-47A0-B56979DCDD83}"/>
                </a:ext>
              </a:extLst>
            </p:cNvPr>
            <p:cNvSpPr/>
            <p:nvPr/>
          </p:nvSpPr>
          <p:spPr>
            <a:xfrm>
              <a:off x="1080922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08E51E6-CDBF-9425-051B-9AE4F79ED6D9}"/>
                </a:ext>
              </a:extLst>
            </p:cNvPr>
            <p:cNvGrpSpPr/>
            <p:nvPr/>
          </p:nvGrpSpPr>
          <p:grpSpPr>
            <a:xfrm>
              <a:off x="1636298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CE789E1-97A6-8827-65E1-43D12592721C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B234EA4-3FD6-6BE0-5719-0D12EFB7B6C2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E969B48-70FE-0E35-8A94-6B6E68A4D344}"/>
              </a:ext>
            </a:extLst>
          </p:cNvPr>
          <p:cNvGrpSpPr/>
          <p:nvPr/>
        </p:nvGrpSpPr>
        <p:grpSpPr>
          <a:xfrm>
            <a:off x="4900544" y="1160655"/>
            <a:ext cx="2390913" cy="2155822"/>
            <a:chOff x="4900544" y="1160655"/>
            <a:chExt cx="2390913" cy="215582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68C919E-D1AE-088D-2CB0-6B640D6B2B68}"/>
                </a:ext>
              </a:extLst>
            </p:cNvPr>
            <p:cNvSpPr/>
            <p:nvPr/>
          </p:nvSpPr>
          <p:spPr>
            <a:xfrm>
              <a:off x="4900544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6" name="Rectangle: Rounded Corners 3">
              <a:extLst>
                <a:ext uri="{FF2B5EF4-FFF2-40B4-BE49-F238E27FC236}">
                  <a16:creationId xmlns:a16="http://schemas.microsoft.com/office/drawing/2014/main" id="{53239D1F-6D9A-245C-B7FB-C95D83C1D697}"/>
                </a:ext>
              </a:extLst>
            </p:cNvPr>
            <p:cNvSpPr/>
            <p:nvPr/>
          </p:nvSpPr>
          <p:spPr>
            <a:xfrm>
              <a:off x="4900544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4176ECB-CCA5-C470-7921-41C4D60DA96E}"/>
                </a:ext>
              </a:extLst>
            </p:cNvPr>
            <p:cNvGrpSpPr/>
            <p:nvPr/>
          </p:nvGrpSpPr>
          <p:grpSpPr>
            <a:xfrm>
              <a:off x="5455920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F3337AC-9CA9-695A-E5B8-65ABDA7CB6B4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73B97F8B-C19E-7F6E-765D-B79599D067FA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7728EF9-E70A-7747-78A7-C5F91A85A8FE}"/>
              </a:ext>
            </a:extLst>
          </p:cNvPr>
          <p:cNvGrpSpPr/>
          <p:nvPr/>
        </p:nvGrpSpPr>
        <p:grpSpPr>
          <a:xfrm>
            <a:off x="8720163" y="1160655"/>
            <a:ext cx="2390913" cy="2155822"/>
            <a:chOff x="8720163" y="1160655"/>
            <a:chExt cx="2390913" cy="2155822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5D337A1-8D14-16F3-53F8-CD1011F745D6}"/>
                </a:ext>
              </a:extLst>
            </p:cNvPr>
            <p:cNvSpPr/>
            <p:nvPr/>
          </p:nvSpPr>
          <p:spPr>
            <a:xfrm>
              <a:off x="8720163" y="2212856"/>
              <a:ext cx="2390913" cy="1103621"/>
            </a:xfrm>
            <a:custGeom>
              <a:avLst/>
              <a:gdLst>
                <a:gd name="connsiteX0" fmla="*/ 0 w 2390913"/>
                <a:gd name="connsiteY0" fmla="*/ 0 h 1103621"/>
                <a:gd name="connsiteX1" fmla="*/ 2390913 w 2390913"/>
                <a:gd name="connsiteY1" fmla="*/ 0 h 1103621"/>
                <a:gd name="connsiteX2" fmla="*/ 2390913 w 2390913"/>
                <a:gd name="connsiteY2" fmla="*/ 977348 h 1103621"/>
                <a:gd name="connsiteX3" fmla="*/ 2264640 w 2390913"/>
                <a:gd name="connsiteY3" fmla="*/ 1103621 h 1103621"/>
                <a:gd name="connsiteX4" fmla="*/ 126273 w 2390913"/>
                <a:gd name="connsiteY4" fmla="*/ 1103621 h 1103621"/>
                <a:gd name="connsiteX5" fmla="*/ 0 w 2390913"/>
                <a:gd name="connsiteY5" fmla="*/ 977348 h 1103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0913" h="1103621">
                  <a:moveTo>
                    <a:pt x="0" y="0"/>
                  </a:moveTo>
                  <a:lnTo>
                    <a:pt x="2390913" y="0"/>
                  </a:lnTo>
                  <a:lnTo>
                    <a:pt x="2390913" y="977348"/>
                  </a:lnTo>
                  <a:cubicBezTo>
                    <a:pt x="2390913" y="1047087"/>
                    <a:pt x="2334379" y="1103621"/>
                    <a:pt x="2264640" y="1103621"/>
                  </a:cubicBezTo>
                  <a:lnTo>
                    <a:pt x="126273" y="1103621"/>
                  </a:lnTo>
                  <a:cubicBezTo>
                    <a:pt x="56534" y="1103621"/>
                    <a:pt x="0" y="1047087"/>
                    <a:pt x="0" y="9773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228600" rtlCol="0" anchor="b">
              <a:noAutofit/>
            </a:bodyPr>
            <a:lstStyle/>
            <a:p>
              <a:pPr algn="ctr"/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6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68" name="Rectangle: Rounded Corners 3">
              <a:extLst>
                <a:ext uri="{FF2B5EF4-FFF2-40B4-BE49-F238E27FC236}">
                  <a16:creationId xmlns:a16="http://schemas.microsoft.com/office/drawing/2014/main" id="{1CACE3DD-EA95-6145-2D95-6D1B78812826}"/>
                </a:ext>
              </a:extLst>
            </p:cNvPr>
            <p:cNvSpPr/>
            <p:nvPr/>
          </p:nvSpPr>
          <p:spPr>
            <a:xfrm>
              <a:off x="8720163" y="2086582"/>
              <a:ext cx="2390913" cy="126273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8DC3879-B253-79BD-0C95-1D89BF80A7CF}"/>
                </a:ext>
              </a:extLst>
            </p:cNvPr>
            <p:cNvGrpSpPr/>
            <p:nvPr/>
          </p:nvGrpSpPr>
          <p:grpSpPr>
            <a:xfrm>
              <a:off x="9275539" y="1160655"/>
              <a:ext cx="1280160" cy="1280160"/>
              <a:chOff x="3716439" y="439837"/>
              <a:chExt cx="1280160" cy="1280160"/>
            </a:xfrm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624A7C0-5824-A0F6-220B-516EA1221D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7675BAE-B8B3-7ABA-1B6C-D548182D52EB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BD14A47-0238-B65D-A1DD-3B7DB1248513}"/>
              </a:ext>
            </a:extLst>
          </p:cNvPr>
          <p:cNvGrpSpPr/>
          <p:nvPr/>
        </p:nvGrpSpPr>
        <p:grpSpPr>
          <a:xfrm>
            <a:off x="475336" y="4272883"/>
            <a:ext cx="1692276" cy="1369048"/>
            <a:chOff x="475336" y="4272883"/>
            <a:chExt cx="1692276" cy="136904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775173D-E0EE-D861-8469-8BB3DE7175FE}"/>
                </a:ext>
              </a:extLst>
            </p:cNvPr>
            <p:cNvSpPr/>
            <p:nvPr/>
          </p:nvSpPr>
          <p:spPr>
            <a:xfrm>
              <a:off x="47533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3" name="Rectangle: Rounded Corners 3">
              <a:extLst>
                <a:ext uri="{FF2B5EF4-FFF2-40B4-BE49-F238E27FC236}">
                  <a16:creationId xmlns:a16="http://schemas.microsoft.com/office/drawing/2014/main" id="{1284A028-A702-B09A-C7CC-D9870AC2C8CD}"/>
                </a:ext>
              </a:extLst>
            </p:cNvPr>
            <p:cNvSpPr/>
            <p:nvPr/>
          </p:nvSpPr>
          <p:spPr>
            <a:xfrm>
              <a:off x="47533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98DA86A-20F9-FC46-144F-69DEBAA3AB9B}"/>
                </a:ext>
              </a:extLst>
            </p:cNvPr>
            <p:cNvGrpSpPr/>
            <p:nvPr/>
          </p:nvGrpSpPr>
          <p:grpSpPr>
            <a:xfrm>
              <a:off x="92919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F62E6288-B24D-4DA9-792C-E2BD3B205D4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4FA1423-AF90-EFFE-7715-5B8F5170BC4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82087CE7-CBD5-B0AA-7151-89EA7F4A2A5A}"/>
              </a:ext>
            </a:extLst>
          </p:cNvPr>
          <p:cNvGrpSpPr/>
          <p:nvPr/>
        </p:nvGrpSpPr>
        <p:grpSpPr>
          <a:xfrm>
            <a:off x="2385146" y="4272883"/>
            <a:ext cx="1692276" cy="1369048"/>
            <a:chOff x="2385146" y="4272883"/>
            <a:chExt cx="1692276" cy="1369048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2447582-CA97-5959-D5B3-E7452B1562F1}"/>
                </a:ext>
              </a:extLst>
            </p:cNvPr>
            <p:cNvSpPr/>
            <p:nvPr/>
          </p:nvSpPr>
          <p:spPr>
            <a:xfrm>
              <a:off x="238514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5" name="Rectangle: Rounded Corners 3">
              <a:extLst>
                <a:ext uri="{FF2B5EF4-FFF2-40B4-BE49-F238E27FC236}">
                  <a16:creationId xmlns:a16="http://schemas.microsoft.com/office/drawing/2014/main" id="{A3F73C63-DDA5-E4B0-4834-3BBC4339D5A1}"/>
                </a:ext>
              </a:extLst>
            </p:cNvPr>
            <p:cNvSpPr/>
            <p:nvPr/>
          </p:nvSpPr>
          <p:spPr>
            <a:xfrm>
              <a:off x="238514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C1D4A8E-2014-C6D7-5B09-8D50DA0F39E0}"/>
                </a:ext>
              </a:extLst>
            </p:cNvPr>
            <p:cNvGrpSpPr/>
            <p:nvPr/>
          </p:nvGrpSpPr>
          <p:grpSpPr>
            <a:xfrm>
              <a:off x="283900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ABC2E0E2-07B1-FBFD-7BA5-9646DD2FE772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562F23E-10D2-A245-DA5D-133CA6428DEF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678E379-8690-4587-BC80-9EFC21F0E6BC}"/>
              </a:ext>
            </a:extLst>
          </p:cNvPr>
          <p:cNvGrpSpPr/>
          <p:nvPr/>
        </p:nvGrpSpPr>
        <p:grpSpPr>
          <a:xfrm>
            <a:off x="4294956" y="4272883"/>
            <a:ext cx="1692276" cy="1369048"/>
            <a:chOff x="4294956" y="4272883"/>
            <a:chExt cx="1692276" cy="136904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21A736F0-0950-0031-A89C-692E1B989142}"/>
                </a:ext>
              </a:extLst>
            </p:cNvPr>
            <p:cNvSpPr/>
            <p:nvPr/>
          </p:nvSpPr>
          <p:spPr>
            <a:xfrm>
              <a:off x="429495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7" name="Rectangle: Rounded Corners 3">
              <a:extLst>
                <a:ext uri="{FF2B5EF4-FFF2-40B4-BE49-F238E27FC236}">
                  <a16:creationId xmlns:a16="http://schemas.microsoft.com/office/drawing/2014/main" id="{D7D5B718-9EC2-7587-591E-7B6C77209803}"/>
                </a:ext>
              </a:extLst>
            </p:cNvPr>
            <p:cNvSpPr/>
            <p:nvPr/>
          </p:nvSpPr>
          <p:spPr>
            <a:xfrm>
              <a:off x="429495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376BA69-EB3D-68F7-A87A-45667749C6C5}"/>
                </a:ext>
              </a:extLst>
            </p:cNvPr>
            <p:cNvGrpSpPr/>
            <p:nvPr/>
          </p:nvGrpSpPr>
          <p:grpSpPr>
            <a:xfrm>
              <a:off x="474881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ACB5A66-CB27-D743-1AAF-27C27AA4B527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97F574A4-1092-800B-AFC4-A40F2A2919DE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944D717-8FCF-B4A2-5AD7-06A08B1124D6}"/>
              </a:ext>
            </a:extLst>
          </p:cNvPr>
          <p:cNvGrpSpPr/>
          <p:nvPr/>
        </p:nvGrpSpPr>
        <p:grpSpPr>
          <a:xfrm>
            <a:off x="6204766" y="4272883"/>
            <a:ext cx="1692276" cy="1369048"/>
            <a:chOff x="6204766" y="4272883"/>
            <a:chExt cx="1692276" cy="1369048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1C2B8EC-A0B5-3834-3DBA-5CE5AF2C5EED}"/>
                </a:ext>
              </a:extLst>
            </p:cNvPr>
            <p:cNvSpPr/>
            <p:nvPr/>
          </p:nvSpPr>
          <p:spPr>
            <a:xfrm>
              <a:off x="620476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79" name="Rectangle: Rounded Corners 3">
              <a:extLst>
                <a:ext uri="{FF2B5EF4-FFF2-40B4-BE49-F238E27FC236}">
                  <a16:creationId xmlns:a16="http://schemas.microsoft.com/office/drawing/2014/main" id="{B364EEE0-AC6C-776D-1D5D-53AD5BFDB9FA}"/>
                </a:ext>
              </a:extLst>
            </p:cNvPr>
            <p:cNvSpPr/>
            <p:nvPr/>
          </p:nvSpPr>
          <p:spPr>
            <a:xfrm>
              <a:off x="620476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513B1EC3-9753-F26A-9537-971AF29B7410}"/>
                </a:ext>
              </a:extLst>
            </p:cNvPr>
            <p:cNvGrpSpPr/>
            <p:nvPr/>
          </p:nvGrpSpPr>
          <p:grpSpPr>
            <a:xfrm>
              <a:off x="665862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439FDD6-4A8F-94A3-7424-40996074D17B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7AADD73E-E4E0-8AC8-3CF1-ECBCBEBE5766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629DF89-661E-8722-2A53-1188D6363185}"/>
              </a:ext>
            </a:extLst>
          </p:cNvPr>
          <p:cNvGrpSpPr/>
          <p:nvPr/>
        </p:nvGrpSpPr>
        <p:grpSpPr>
          <a:xfrm>
            <a:off x="8114576" y="4272883"/>
            <a:ext cx="1692276" cy="1369048"/>
            <a:chOff x="8114576" y="4272883"/>
            <a:chExt cx="1692276" cy="1369048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63B91A6-00B0-C223-EEBE-864A116110D8}"/>
                </a:ext>
              </a:extLst>
            </p:cNvPr>
            <p:cNvSpPr/>
            <p:nvPr/>
          </p:nvSpPr>
          <p:spPr>
            <a:xfrm>
              <a:off x="8114576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1" name="Rectangle: Rounded Corners 3">
              <a:extLst>
                <a:ext uri="{FF2B5EF4-FFF2-40B4-BE49-F238E27FC236}">
                  <a16:creationId xmlns:a16="http://schemas.microsoft.com/office/drawing/2014/main" id="{598088E7-8AC8-20B6-0B3C-3DEBD27F9625}"/>
                </a:ext>
              </a:extLst>
            </p:cNvPr>
            <p:cNvSpPr/>
            <p:nvPr/>
          </p:nvSpPr>
          <p:spPr>
            <a:xfrm>
              <a:off x="8114576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3897C33-D5C4-7468-21C7-434D5B6A024E}"/>
                </a:ext>
              </a:extLst>
            </p:cNvPr>
            <p:cNvGrpSpPr/>
            <p:nvPr/>
          </p:nvGrpSpPr>
          <p:grpSpPr>
            <a:xfrm>
              <a:off x="8568430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9CE72ADD-3788-6CA1-E99D-783AAFAC61D8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87B722CB-749B-7461-32BE-054A671F3E40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9D71FDF-5779-4D92-66B1-CF4D69C07D85}"/>
              </a:ext>
            </a:extLst>
          </p:cNvPr>
          <p:cNvGrpSpPr/>
          <p:nvPr/>
        </p:nvGrpSpPr>
        <p:grpSpPr>
          <a:xfrm>
            <a:off x="10024388" y="4272883"/>
            <a:ext cx="1692276" cy="1369048"/>
            <a:chOff x="10024388" y="4272883"/>
            <a:chExt cx="1692276" cy="1369048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4FC9BC9-6828-03A3-56CC-8D535EFAA020}"/>
                </a:ext>
              </a:extLst>
            </p:cNvPr>
            <p:cNvSpPr/>
            <p:nvPr/>
          </p:nvSpPr>
          <p:spPr>
            <a:xfrm>
              <a:off x="10024388" y="4860793"/>
              <a:ext cx="1692276" cy="781138"/>
            </a:xfrm>
            <a:custGeom>
              <a:avLst/>
              <a:gdLst>
                <a:gd name="connsiteX0" fmla="*/ 0 w 1692276"/>
                <a:gd name="connsiteY0" fmla="*/ 0 h 781138"/>
                <a:gd name="connsiteX1" fmla="*/ 1692276 w 1692276"/>
                <a:gd name="connsiteY1" fmla="*/ 0 h 781138"/>
                <a:gd name="connsiteX2" fmla="*/ 1692276 w 1692276"/>
                <a:gd name="connsiteY2" fmla="*/ 1 h 781138"/>
                <a:gd name="connsiteX3" fmla="*/ 1692276 w 1692276"/>
                <a:gd name="connsiteY3" fmla="*/ 691762 h 781138"/>
                <a:gd name="connsiteX4" fmla="*/ 1602900 w 1692276"/>
                <a:gd name="connsiteY4" fmla="*/ 781138 h 781138"/>
                <a:gd name="connsiteX5" fmla="*/ 89376 w 1692276"/>
                <a:gd name="connsiteY5" fmla="*/ 781138 h 781138"/>
                <a:gd name="connsiteX6" fmla="*/ 0 w 1692276"/>
                <a:gd name="connsiteY6" fmla="*/ 691762 h 781138"/>
                <a:gd name="connsiteX7" fmla="*/ 0 w 1692276"/>
                <a:gd name="connsiteY7" fmla="*/ 1 h 78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92276" h="781138">
                  <a:moveTo>
                    <a:pt x="0" y="0"/>
                  </a:moveTo>
                  <a:lnTo>
                    <a:pt x="1692276" y="0"/>
                  </a:lnTo>
                  <a:lnTo>
                    <a:pt x="1692276" y="1"/>
                  </a:lnTo>
                  <a:lnTo>
                    <a:pt x="1692276" y="691762"/>
                  </a:lnTo>
                  <a:cubicBezTo>
                    <a:pt x="1692276" y="741123"/>
                    <a:pt x="1652261" y="781138"/>
                    <a:pt x="1602900" y="781138"/>
                  </a:cubicBezTo>
                  <a:lnTo>
                    <a:pt x="89376" y="781138"/>
                  </a:lnTo>
                  <a:cubicBezTo>
                    <a:pt x="40015" y="781138"/>
                    <a:pt x="0" y="741123"/>
                    <a:pt x="0" y="69176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bIns="91440" rtlCol="0" anchor="b">
              <a:noAutofit/>
            </a:bodyPr>
            <a:lstStyle/>
            <a:p>
              <a:pPr algn="ctr"/>
              <a:r>
                <a:rPr lang="en-US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  <a:p>
              <a:pPr algn="ctr"/>
              <a:r>
                <a:rPr lang="en-US" sz="1400" noProof="1">
                  <a:solidFill>
                    <a:schemeClr val="bg1">
                      <a:lumMod val="65000"/>
                    </a:schemeClr>
                  </a:solidFill>
                </a:rPr>
                <a:t>Dolor sit Amet</a:t>
              </a:r>
            </a:p>
          </p:txBody>
        </p:sp>
        <p:sp>
          <p:nvSpPr>
            <p:cNvPr id="83" name="Rectangle: Rounded Corners 3">
              <a:extLst>
                <a:ext uri="{FF2B5EF4-FFF2-40B4-BE49-F238E27FC236}">
                  <a16:creationId xmlns:a16="http://schemas.microsoft.com/office/drawing/2014/main" id="{D51E9758-3047-F834-916E-0916FD3123CA}"/>
                </a:ext>
              </a:extLst>
            </p:cNvPr>
            <p:cNvSpPr/>
            <p:nvPr/>
          </p:nvSpPr>
          <p:spPr>
            <a:xfrm>
              <a:off x="10024388" y="4771418"/>
              <a:ext cx="1692276" cy="89375"/>
            </a:xfrm>
            <a:custGeom>
              <a:avLst/>
              <a:gdLst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97793 w 1851660"/>
                <a:gd name="connsiteY6" fmla="*/ 952500 h 952500"/>
                <a:gd name="connsiteX7" fmla="*/ 0 w 1851660"/>
                <a:gd name="connsiteY7" fmla="*/ 854707 h 952500"/>
                <a:gd name="connsiteX8" fmla="*/ 0 w 1851660"/>
                <a:gd name="connsiteY8" fmla="*/ 97793 h 952500"/>
                <a:gd name="connsiteX0" fmla="*/ 63416 w 1915076"/>
                <a:gd name="connsiteY0" fmla="*/ 97793 h 952500"/>
                <a:gd name="connsiteX1" fmla="*/ 161209 w 1915076"/>
                <a:gd name="connsiteY1" fmla="*/ 0 h 952500"/>
                <a:gd name="connsiteX2" fmla="*/ 1817283 w 1915076"/>
                <a:gd name="connsiteY2" fmla="*/ 0 h 952500"/>
                <a:gd name="connsiteX3" fmla="*/ 1915076 w 1915076"/>
                <a:gd name="connsiteY3" fmla="*/ 97793 h 952500"/>
                <a:gd name="connsiteX4" fmla="*/ 1915076 w 1915076"/>
                <a:gd name="connsiteY4" fmla="*/ 854707 h 952500"/>
                <a:gd name="connsiteX5" fmla="*/ 1817283 w 1915076"/>
                <a:gd name="connsiteY5" fmla="*/ 952500 h 952500"/>
                <a:gd name="connsiteX6" fmla="*/ 161209 w 1915076"/>
                <a:gd name="connsiteY6" fmla="*/ 952500 h 952500"/>
                <a:gd name="connsiteX7" fmla="*/ 63416 w 1915076"/>
                <a:gd name="connsiteY7" fmla="*/ 97793 h 952500"/>
                <a:gd name="connsiteX0" fmla="*/ 0 w 1851660"/>
                <a:gd name="connsiteY0" fmla="*/ 97793 h 952500"/>
                <a:gd name="connsiteX1" fmla="*/ 97793 w 1851660"/>
                <a:gd name="connsiteY1" fmla="*/ 0 h 952500"/>
                <a:gd name="connsiteX2" fmla="*/ 1753867 w 1851660"/>
                <a:gd name="connsiteY2" fmla="*/ 0 h 952500"/>
                <a:gd name="connsiteX3" fmla="*/ 1851660 w 1851660"/>
                <a:gd name="connsiteY3" fmla="*/ 97793 h 952500"/>
                <a:gd name="connsiteX4" fmla="*/ 1851660 w 1851660"/>
                <a:gd name="connsiteY4" fmla="*/ 854707 h 952500"/>
                <a:gd name="connsiteX5" fmla="*/ 1753867 w 1851660"/>
                <a:gd name="connsiteY5" fmla="*/ 952500 h 952500"/>
                <a:gd name="connsiteX6" fmla="*/ 0 w 1851660"/>
                <a:gd name="connsiteY6" fmla="*/ 97793 h 952500"/>
                <a:gd name="connsiteX0" fmla="*/ 0 w 1851660"/>
                <a:gd name="connsiteY0" fmla="*/ 97793 h 854707"/>
                <a:gd name="connsiteX1" fmla="*/ 97793 w 1851660"/>
                <a:gd name="connsiteY1" fmla="*/ 0 h 854707"/>
                <a:gd name="connsiteX2" fmla="*/ 1753867 w 1851660"/>
                <a:gd name="connsiteY2" fmla="*/ 0 h 854707"/>
                <a:gd name="connsiteX3" fmla="*/ 1851660 w 1851660"/>
                <a:gd name="connsiteY3" fmla="*/ 97793 h 854707"/>
                <a:gd name="connsiteX4" fmla="*/ 1851660 w 1851660"/>
                <a:gd name="connsiteY4" fmla="*/ 854707 h 854707"/>
                <a:gd name="connsiteX5" fmla="*/ 0 w 1851660"/>
                <a:gd name="connsiteY5" fmla="*/ 97793 h 854707"/>
                <a:gd name="connsiteX0" fmla="*/ 0 w 1851660"/>
                <a:gd name="connsiteY0" fmla="*/ 97793 h 97793"/>
                <a:gd name="connsiteX1" fmla="*/ 97793 w 1851660"/>
                <a:gd name="connsiteY1" fmla="*/ 0 h 97793"/>
                <a:gd name="connsiteX2" fmla="*/ 1753867 w 1851660"/>
                <a:gd name="connsiteY2" fmla="*/ 0 h 97793"/>
                <a:gd name="connsiteX3" fmla="*/ 1851660 w 1851660"/>
                <a:gd name="connsiteY3" fmla="*/ 97793 h 97793"/>
                <a:gd name="connsiteX4" fmla="*/ 0 w 1851660"/>
                <a:gd name="connsiteY4" fmla="*/ 97793 h 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660" h="97793">
                  <a:moveTo>
                    <a:pt x="0" y="97793"/>
                  </a:moveTo>
                  <a:cubicBezTo>
                    <a:pt x="0" y="43783"/>
                    <a:pt x="43783" y="0"/>
                    <a:pt x="97793" y="0"/>
                  </a:cubicBezTo>
                  <a:lnTo>
                    <a:pt x="1753867" y="0"/>
                  </a:lnTo>
                  <a:cubicBezTo>
                    <a:pt x="1807877" y="0"/>
                    <a:pt x="1851660" y="43783"/>
                    <a:pt x="1851660" y="97793"/>
                  </a:cubicBezTo>
                  <a:lnTo>
                    <a:pt x="0" y="9779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4D09093-0A69-AF33-1E10-042D94FF440C}"/>
                </a:ext>
              </a:extLst>
            </p:cNvPr>
            <p:cNvGrpSpPr/>
            <p:nvPr/>
          </p:nvGrpSpPr>
          <p:grpSpPr>
            <a:xfrm>
              <a:off x="10478242" y="4272883"/>
              <a:ext cx="784569" cy="784569"/>
              <a:chOff x="3716439" y="439837"/>
              <a:chExt cx="1280160" cy="1280160"/>
            </a:xfrm>
            <a:effectLst>
              <a:outerShdw blurRad="50800" dist="12700" dir="5400000" algn="t" rotWithShape="0">
                <a:prstClr val="black">
                  <a:alpha val="15000"/>
                </a:prstClr>
              </a:outerShdw>
            </a:effectLst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56B9874E-0CFE-D483-176D-902EC18CA9D9}"/>
                  </a:ext>
                </a:extLst>
              </p:cNvPr>
              <p:cNvSpPr/>
              <p:nvPr/>
            </p:nvSpPr>
            <p:spPr>
              <a:xfrm>
                <a:off x="3716439" y="439837"/>
                <a:ext cx="1280160" cy="128016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232E89BE-68F0-9FC0-D127-A625C59DA8C7}"/>
                  </a:ext>
                </a:extLst>
              </p:cNvPr>
              <p:cNvSpPr/>
              <p:nvPr/>
            </p:nvSpPr>
            <p:spPr>
              <a:xfrm>
                <a:off x="3807879" y="531277"/>
                <a:ext cx="1097280" cy="1097280"/>
              </a:xfrm>
              <a:prstGeom prst="ellipse">
                <a:avLst/>
              </a:prstGeom>
              <a:gradFill flip="none" rotWithShape="1">
                <a:gsLst>
                  <a:gs pos="6000">
                    <a:srgbClr val="BEC2C5"/>
                  </a:gs>
                  <a:gs pos="100000">
                    <a:srgbClr val="E1E3E5"/>
                  </a:gs>
                </a:gsLst>
                <a:lin ang="5400000" scaled="1"/>
                <a:tileRect/>
              </a:gradFill>
              <a:ln w="3810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99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147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Organizational Hierarchy Map – Slide Template</vt:lpstr>
      <vt:lpstr>Organizational Hierarchy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Hierarchy Map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2023-11-09T18:42:35Z</dcterms:modified>
  <cp:category>Charts &amp; Diagrams</cp:category>
</cp:coreProperties>
</file>