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25" d="100"/>
          <a:sy n="125" d="100"/>
        </p:scale>
        <p:origin x="1398" y="6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9489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Origami Fish – Slide Template</a:t>
            </a:r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734A83CF-F5A2-4A5F-8018-30992E9B71BB}"/>
              </a:ext>
            </a:extLst>
          </p:cNvPr>
          <p:cNvGrpSpPr/>
          <p:nvPr/>
        </p:nvGrpSpPr>
        <p:grpSpPr>
          <a:xfrm>
            <a:off x="7239863" y="3025187"/>
            <a:ext cx="1527424" cy="1545646"/>
            <a:chOff x="249702" y="2966531"/>
            <a:chExt cx="2194560" cy="1545646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2CC19919-82D5-4179-BD4F-11B50A39CDFB}"/>
                </a:ext>
              </a:extLst>
            </p:cNvPr>
            <p:cNvSpPr txBox="1"/>
            <p:nvPr/>
          </p:nvSpPr>
          <p:spPr>
            <a:xfrm>
              <a:off x="249702" y="2966531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1DE33D73-5739-4992-A22D-65E1CC76A8D3}"/>
                </a:ext>
              </a:extLst>
            </p:cNvPr>
            <p:cNvSpPr txBox="1"/>
            <p:nvPr/>
          </p:nvSpPr>
          <p:spPr>
            <a:xfrm>
              <a:off x="249702" y="3342626"/>
              <a:ext cx="2194560" cy="116955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C7976094-6685-4C88-B1C1-79AB67588BFA}"/>
              </a:ext>
            </a:extLst>
          </p:cNvPr>
          <p:cNvGrpSpPr/>
          <p:nvPr/>
        </p:nvGrpSpPr>
        <p:grpSpPr>
          <a:xfrm>
            <a:off x="3928906" y="4900594"/>
            <a:ext cx="2194560" cy="1237866"/>
            <a:chOff x="249702" y="4621698"/>
            <a:chExt cx="2194560" cy="1237866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62462D58-A73D-4306-A95E-B8884B5444B8}"/>
                </a:ext>
              </a:extLst>
            </p:cNvPr>
            <p:cNvSpPr txBox="1"/>
            <p:nvPr/>
          </p:nvSpPr>
          <p:spPr>
            <a:xfrm>
              <a:off x="249702" y="4621698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5138AA02-996F-4487-A33D-1A9BA21D7306}"/>
                </a:ext>
              </a:extLst>
            </p:cNvPr>
            <p:cNvSpPr txBox="1"/>
            <p:nvPr/>
          </p:nvSpPr>
          <p:spPr>
            <a:xfrm>
              <a:off x="249702" y="4997790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78AFB93B-69AE-4161-A77E-1A7CAFF01409}"/>
              </a:ext>
            </a:extLst>
          </p:cNvPr>
          <p:cNvGrpSpPr/>
          <p:nvPr/>
        </p:nvGrpSpPr>
        <p:grpSpPr>
          <a:xfrm>
            <a:off x="3675416" y="2007540"/>
            <a:ext cx="2978116" cy="2787483"/>
            <a:chOff x="5151189" y="2180399"/>
            <a:chExt cx="3134353" cy="2933719"/>
          </a:xfrm>
        </p:grpSpPr>
        <p:sp>
          <p:nvSpPr>
            <p:cNvPr id="18" name="Triangle">
              <a:extLst>
                <a:ext uri="{FF2B5EF4-FFF2-40B4-BE49-F238E27FC236}">
                  <a16:creationId xmlns:a16="http://schemas.microsoft.com/office/drawing/2014/main" id="{0F183296-502A-A14C-8228-6B808451ADDC}"/>
                </a:ext>
              </a:extLst>
            </p:cNvPr>
            <p:cNvSpPr/>
            <p:nvPr/>
          </p:nvSpPr>
          <p:spPr>
            <a:xfrm flipH="1">
              <a:off x="5269250" y="2269502"/>
              <a:ext cx="1365503" cy="13053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331" y="0"/>
                  </a:moveTo>
                  <a:lnTo>
                    <a:pt x="0" y="2160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 dirty="0"/>
            </a:p>
          </p:txBody>
        </p:sp>
        <p:sp>
          <p:nvSpPr>
            <p:cNvPr id="19" name="Triangle">
              <a:extLst>
                <a:ext uri="{FF2B5EF4-FFF2-40B4-BE49-F238E27FC236}">
                  <a16:creationId xmlns:a16="http://schemas.microsoft.com/office/drawing/2014/main" id="{4D25D6D1-28D5-8147-BAC3-2A2193D9E4B9}"/>
                </a:ext>
              </a:extLst>
            </p:cNvPr>
            <p:cNvSpPr/>
            <p:nvPr/>
          </p:nvSpPr>
          <p:spPr>
            <a:xfrm flipH="1">
              <a:off x="5151189" y="3561496"/>
              <a:ext cx="1550392" cy="14724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0" y="1569"/>
                  </a:lnTo>
                  <a:lnTo>
                    <a:pt x="19924" y="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1" name="Triangle">
              <a:extLst>
                <a:ext uri="{FF2B5EF4-FFF2-40B4-BE49-F238E27FC236}">
                  <a16:creationId xmlns:a16="http://schemas.microsoft.com/office/drawing/2014/main" id="{6C36BB37-9A9E-4144-A280-3EDB149BCB7B}"/>
                </a:ext>
              </a:extLst>
            </p:cNvPr>
            <p:cNvSpPr/>
            <p:nvPr/>
          </p:nvSpPr>
          <p:spPr>
            <a:xfrm flipH="1">
              <a:off x="5269404" y="3412340"/>
              <a:ext cx="3016138" cy="1701778"/>
            </a:xfrm>
            <a:custGeom>
              <a:avLst/>
              <a:gdLst>
                <a:gd name="connsiteX0" fmla="*/ 11454 w 21600"/>
                <a:gd name="connsiteY0" fmla="*/ 21600 h 21600"/>
                <a:gd name="connsiteX1" fmla="*/ 21600 w 21600"/>
                <a:gd name="connsiteY1" fmla="*/ 0 h 21600"/>
                <a:gd name="connsiteX2" fmla="*/ 10854 w 21600"/>
                <a:gd name="connsiteY2" fmla="*/ 741 h 21600"/>
                <a:gd name="connsiteX3" fmla="*/ 0 w 21600"/>
                <a:gd name="connsiteY3" fmla="*/ 1488 h 21600"/>
                <a:gd name="connsiteX4" fmla="*/ 11454 w 21600"/>
                <a:gd name="connsiteY4" fmla="*/ 21600 h 21600"/>
                <a:gd name="connsiteX0" fmla="*/ 11454 w 21600"/>
                <a:gd name="connsiteY0" fmla="*/ 23675 h 23675"/>
                <a:gd name="connsiteX1" fmla="*/ 21600 w 21600"/>
                <a:gd name="connsiteY1" fmla="*/ 2075 h 23675"/>
                <a:gd name="connsiteX2" fmla="*/ 11007 w 21600"/>
                <a:gd name="connsiteY2" fmla="*/ 0 h 23675"/>
                <a:gd name="connsiteX3" fmla="*/ 0 w 21600"/>
                <a:gd name="connsiteY3" fmla="*/ 3563 h 23675"/>
                <a:gd name="connsiteX4" fmla="*/ 11454 w 21600"/>
                <a:gd name="connsiteY4" fmla="*/ 23675 h 23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00" h="23675" extrusionOk="0">
                  <a:moveTo>
                    <a:pt x="11454" y="23675"/>
                  </a:moveTo>
                  <a:lnTo>
                    <a:pt x="21600" y="2075"/>
                  </a:lnTo>
                  <a:lnTo>
                    <a:pt x="11007" y="0"/>
                  </a:lnTo>
                  <a:lnTo>
                    <a:pt x="0" y="3563"/>
                  </a:lnTo>
                  <a:lnTo>
                    <a:pt x="11454" y="23675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0" name="Triangle">
              <a:extLst>
                <a:ext uri="{FF2B5EF4-FFF2-40B4-BE49-F238E27FC236}">
                  <a16:creationId xmlns:a16="http://schemas.microsoft.com/office/drawing/2014/main" id="{06FDD40B-524E-0746-A617-6C660B2EF9C6}"/>
                </a:ext>
              </a:extLst>
            </p:cNvPr>
            <p:cNvSpPr/>
            <p:nvPr/>
          </p:nvSpPr>
          <p:spPr>
            <a:xfrm flipH="1">
              <a:off x="5269404" y="2180399"/>
              <a:ext cx="3016138" cy="14857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10513" y="0"/>
                  </a:lnTo>
                  <a:lnTo>
                    <a:pt x="21600" y="20046"/>
                  </a:ln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2" name="Circle">
              <a:extLst>
                <a:ext uri="{FF2B5EF4-FFF2-40B4-BE49-F238E27FC236}">
                  <a16:creationId xmlns:a16="http://schemas.microsoft.com/office/drawing/2014/main" id="{E7B49A2B-A3A7-A444-B44E-E047A6C37ED6}"/>
                </a:ext>
              </a:extLst>
            </p:cNvPr>
            <p:cNvSpPr/>
            <p:nvPr/>
          </p:nvSpPr>
          <p:spPr>
            <a:xfrm flipH="1">
              <a:off x="7572716" y="3271912"/>
              <a:ext cx="133654" cy="133654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E6A2A92F-83BD-47E3-A5E3-CDC6CDBFA405}"/>
                </a:ext>
              </a:extLst>
            </p:cNvPr>
            <p:cNvSpPr/>
            <p:nvPr/>
          </p:nvSpPr>
          <p:spPr>
            <a:xfrm flipH="1">
              <a:off x="7630634" y="3919117"/>
              <a:ext cx="377589" cy="88871"/>
            </a:xfrm>
            <a:custGeom>
              <a:avLst/>
              <a:gdLst>
                <a:gd name="connsiteX0" fmla="*/ 0 w 377589"/>
                <a:gd name="connsiteY0" fmla="*/ 0 h 88871"/>
                <a:gd name="connsiteX1" fmla="*/ 98321 w 377589"/>
                <a:gd name="connsiteY1" fmla="*/ 88871 h 88871"/>
                <a:gd name="connsiteX2" fmla="*/ 377589 w 377589"/>
                <a:gd name="connsiteY2" fmla="*/ 45575 h 88871"/>
                <a:gd name="connsiteX3" fmla="*/ 0 w 377589"/>
                <a:gd name="connsiteY3" fmla="*/ 0 h 888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7589" h="88871">
                  <a:moveTo>
                    <a:pt x="0" y="0"/>
                  </a:moveTo>
                  <a:lnTo>
                    <a:pt x="98321" y="88871"/>
                  </a:lnTo>
                  <a:lnTo>
                    <a:pt x="377589" y="4557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8325991D-9D37-475C-BA35-FCD6E2588508}"/>
              </a:ext>
            </a:extLst>
          </p:cNvPr>
          <p:cNvGrpSpPr/>
          <p:nvPr/>
        </p:nvGrpSpPr>
        <p:grpSpPr>
          <a:xfrm>
            <a:off x="1011182" y="3401282"/>
            <a:ext cx="2325260" cy="2175955"/>
            <a:chOff x="2347185" y="3151024"/>
            <a:chExt cx="2447247" cy="2290109"/>
          </a:xfrm>
        </p:grpSpPr>
        <p:sp>
          <p:nvSpPr>
            <p:cNvPr id="12" name="Triangle">
              <a:extLst>
                <a:ext uri="{FF2B5EF4-FFF2-40B4-BE49-F238E27FC236}">
                  <a16:creationId xmlns:a16="http://schemas.microsoft.com/office/drawing/2014/main" id="{87CB2739-7CD1-A04F-A38C-BF6156F29835}"/>
                </a:ext>
              </a:extLst>
            </p:cNvPr>
            <p:cNvSpPr/>
            <p:nvPr/>
          </p:nvSpPr>
          <p:spPr>
            <a:xfrm flipH="1">
              <a:off x="2441727" y="3220579"/>
              <a:ext cx="1065933" cy="10189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331" y="0"/>
                  </a:moveTo>
                  <a:lnTo>
                    <a:pt x="0" y="2160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3" name="Triangle">
              <a:extLst>
                <a:ext uri="{FF2B5EF4-FFF2-40B4-BE49-F238E27FC236}">
                  <a16:creationId xmlns:a16="http://schemas.microsoft.com/office/drawing/2014/main" id="{CCCDDF3C-2CE5-E245-8BF9-5C27CEDF3AC7}"/>
                </a:ext>
              </a:extLst>
            </p:cNvPr>
            <p:cNvSpPr/>
            <p:nvPr/>
          </p:nvSpPr>
          <p:spPr>
            <a:xfrm flipH="1">
              <a:off x="2347185" y="4229130"/>
              <a:ext cx="1210260" cy="11494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0" y="1569"/>
                  </a:lnTo>
                  <a:lnTo>
                    <a:pt x="19924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5" name="Triangle">
              <a:extLst>
                <a:ext uri="{FF2B5EF4-FFF2-40B4-BE49-F238E27FC236}">
                  <a16:creationId xmlns:a16="http://schemas.microsoft.com/office/drawing/2014/main" id="{D70BCB81-D3C4-5844-B247-62FE2B961FE3}"/>
                </a:ext>
              </a:extLst>
            </p:cNvPr>
            <p:cNvSpPr/>
            <p:nvPr/>
          </p:nvSpPr>
          <p:spPr>
            <a:xfrm flipH="1">
              <a:off x="2439988" y="4127511"/>
              <a:ext cx="2354444" cy="1313622"/>
            </a:xfrm>
            <a:custGeom>
              <a:avLst/>
              <a:gdLst>
                <a:gd name="connsiteX0" fmla="*/ 11454 w 21600"/>
                <a:gd name="connsiteY0" fmla="*/ 21600 h 21600"/>
                <a:gd name="connsiteX1" fmla="*/ 21600 w 21600"/>
                <a:gd name="connsiteY1" fmla="*/ 0 h 21600"/>
                <a:gd name="connsiteX2" fmla="*/ 11070 w 21600"/>
                <a:gd name="connsiteY2" fmla="*/ 792 h 21600"/>
                <a:gd name="connsiteX3" fmla="*/ 0 w 21600"/>
                <a:gd name="connsiteY3" fmla="*/ 1488 h 21600"/>
                <a:gd name="connsiteX4" fmla="*/ 11454 w 21600"/>
                <a:gd name="connsiteY4" fmla="*/ 21600 h 21600"/>
                <a:gd name="connsiteX0" fmla="*/ 11454 w 21600"/>
                <a:gd name="connsiteY0" fmla="*/ 23411 h 23411"/>
                <a:gd name="connsiteX1" fmla="*/ 21600 w 21600"/>
                <a:gd name="connsiteY1" fmla="*/ 1811 h 23411"/>
                <a:gd name="connsiteX2" fmla="*/ 10953 w 21600"/>
                <a:gd name="connsiteY2" fmla="*/ 0 h 23411"/>
                <a:gd name="connsiteX3" fmla="*/ 0 w 21600"/>
                <a:gd name="connsiteY3" fmla="*/ 3299 h 23411"/>
                <a:gd name="connsiteX4" fmla="*/ 11454 w 21600"/>
                <a:gd name="connsiteY4" fmla="*/ 23411 h 234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00" h="23411" extrusionOk="0">
                  <a:moveTo>
                    <a:pt x="11454" y="23411"/>
                  </a:moveTo>
                  <a:lnTo>
                    <a:pt x="21600" y="1811"/>
                  </a:lnTo>
                  <a:lnTo>
                    <a:pt x="10953" y="0"/>
                  </a:lnTo>
                  <a:lnTo>
                    <a:pt x="0" y="3299"/>
                  </a:lnTo>
                  <a:lnTo>
                    <a:pt x="11454" y="23411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4" name="Triangle">
              <a:extLst>
                <a:ext uri="{FF2B5EF4-FFF2-40B4-BE49-F238E27FC236}">
                  <a16:creationId xmlns:a16="http://schemas.microsoft.com/office/drawing/2014/main" id="{BC488FD6-EA9F-694E-BB93-6DB96E8087BB}"/>
                </a:ext>
              </a:extLst>
            </p:cNvPr>
            <p:cNvSpPr/>
            <p:nvPr/>
          </p:nvSpPr>
          <p:spPr>
            <a:xfrm flipH="1">
              <a:off x="2439988" y="3151024"/>
              <a:ext cx="2354444" cy="1159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10513" y="0"/>
                  </a:lnTo>
                  <a:lnTo>
                    <a:pt x="21600" y="20046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6" name="Circle">
              <a:extLst>
                <a:ext uri="{FF2B5EF4-FFF2-40B4-BE49-F238E27FC236}">
                  <a16:creationId xmlns:a16="http://schemas.microsoft.com/office/drawing/2014/main" id="{1B6C2858-6DC3-B046-B0F8-D2720DDDF5D9}"/>
                </a:ext>
              </a:extLst>
            </p:cNvPr>
            <p:cNvSpPr/>
            <p:nvPr/>
          </p:nvSpPr>
          <p:spPr>
            <a:xfrm flipH="1">
              <a:off x="4237989" y="4003076"/>
              <a:ext cx="104333" cy="104333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69385F62-1064-4521-8669-EFC0F8AA67CD}"/>
                </a:ext>
              </a:extLst>
            </p:cNvPr>
            <p:cNvSpPr/>
            <p:nvPr/>
          </p:nvSpPr>
          <p:spPr>
            <a:xfrm flipH="1">
              <a:off x="4283200" y="4508294"/>
              <a:ext cx="294754" cy="69375"/>
            </a:xfrm>
            <a:custGeom>
              <a:avLst/>
              <a:gdLst>
                <a:gd name="connsiteX0" fmla="*/ 0 w 294754"/>
                <a:gd name="connsiteY0" fmla="*/ 0 h 69375"/>
                <a:gd name="connsiteX1" fmla="*/ 76752 w 294754"/>
                <a:gd name="connsiteY1" fmla="*/ 69375 h 69375"/>
                <a:gd name="connsiteX2" fmla="*/ 294754 w 294754"/>
                <a:gd name="connsiteY2" fmla="*/ 35577 h 69375"/>
                <a:gd name="connsiteX3" fmla="*/ 0 w 294754"/>
                <a:gd name="connsiteY3" fmla="*/ 0 h 69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4754" h="69375">
                  <a:moveTo>
                    <a:pt x="0" y="0"/>
                  </a:moveTo>
                  <a:lnTo>
                    <a:pt x="76752" y="69375"/>
                  </a:lnTo>
                  <a:lnTo>
                    <a:pt x="294754" y="355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F395FA23-956D-429F-A33D-809D9FDCC589}"/>
              </a:ext>
            </a:extLst>
          </p:cNvPr>
          <p:cNvGrpSpPr/>
          <p:nvPr/>
        </p:nvGrpSpPr>
        <p:grpSpPr>
          <a:xfrm>
            <a:off x="6436204" y="1136647"/>
            <a:ext cx="1696614" cy="1589221"/>
            <a:chOff x="8056813" y="1416844"/>
            <a:chExt cx="1785621" cy="1672594"/>
          </a:xfrm>
        </p:grpSpPr>
        <p:sp>
          <p:nvSpPr>
            <p:cNvPr id="24" name="Triangle">
              <a:extLst>
                <a:ext uri="{FF2B5EF4-FFF2-40B4-BE49-F238E27FC236}">
                  <a16:creationId xmlns:a16="http://schemas.microsoft.com/office/drawing/2014/main" id="{7150FFB0-9510-C845-9F6F-7B0BA79CE318}"/>
                </a:ext>
              </a:extLst>
            </p:cNvPr>
            <p:cNvSpPr/>
            <p:nvPr/>
          </p:nvSpPr>
          <p:spPr>
            <a:xfrm flipH="1">
              <a:off x="8124123" y="1467644"/>
              <a:ext cx="778510" cy="7442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331" y="0"/>
                  </a:moveTo>
                  <a:lnTo>
                    <a:pt x="0" y="2160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5" name="Triangle">
              <a:extLst>
                <a:ext uri="{FF2B5EF4-FFF2-40B4-BE49-F238E27FC236}">
                  <a16:creationId xmlns:a16="http://schemas.microsoft.com/office/drawing/2014/main" id="{10014629-0A81-9642-A725-DCBB593E9304}"/>
                </a:ext>
              </a:extLst>
            </p:cNvPr>
            <p:cNvSpPr/>
            <p:nvPr/>
          </p:nvSpPr>
          <p:spPr>
            <a:xfrm flipH="1">
              <a:off x="8056813" y="2204245"/>
              <a:ext cx="883920" cy="8394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0" y="1569"/>
                  </a:lnTo>
                  <a:lnTo>
                    <a:pt x="19924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7" name="Triangle">
              <a:extLst>
                <a:ext uri="{FF2B5EF4-FFF2-40B4-BE49-F238E27FC236}">
                  <a16:creationId xmlns:a16="http://schemas.microsoft.com/office/drawing/2014/main" id="{ACB0E404-C633-044A-BD47-E3906A993407}"/>
                </a:ext>
              </a:extLst>
            </p:cNvPr>
            <p:cNvSpPr/>
            <p:nvPr/>
          </p:nvSpPr>
          <p:spPr>
            <a:xfrm flipH="1">
              <a:off x="8122853" y="2120888"/>
              <a:ext cx="1719581" cy="968550"/>
            </a:xfrm>
            <a:custGeom>
              <a:avLst/>
              <a:gdLst>
                <a:gd name="connsiteX0" fmla="*/ 11454 w 21600"/>
                <a:gd name="connsiteY0" fmla="*/ 21600 h 21600"/>
                <a:gd name="connsiteX1" fmla="*/ 21600 w 21600"/>
                <a:gd name="connsiteY1" fmla="*/ 0 h 21600"/>
                <a:gd name="connsiteX2" fmla="*/ 9970 w 21600"/>
                <a:gd name="connsiteY2" fmla="*/ 910 h 21600"/>
                <a:gd name="connsiteX3" fmla="*/ 0 w 21600"/>
                <a:gd name="connsiteY3" fmla="*/ 1488 h 21600"/>
                <a:gd name="connsiteX4" fmla="*/ 11454 w 21600"/>
                <a:gd name="connsiteY4" fmla="*/ 21600 h 21600"/>
                <a:gd name="connsiteX0" fmla="*/ 11454 w 21600"/>
                <a:gd name="connsiteY0" fmla="*/ 23634 h 23634"/>
                <a:gd name="connsiteX1" fmla="*/ 21600 w 21600"/>
                <a:gd name="connsiteY1" fmla="*/ 2034 h 23634"/>
                <a:gd name="connsiteX2" fmla="*/ 10289 w 21600"/>
                <a:gd name="connsiteY2" fmla="*/ 0 h 23634"/>
                <a:gd name="connsiteX3" fmla="*/ 0 w 21600"/>
                <a:gd name="connsiteY3" fmla="*/ 3522 h 23634"/>
                <a:gd name="connsiteX4" fmla="*/ 11454 w 21600"/>
                <a:gd name="connsiteY4" fmla="*/ 23634 h 236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00" h="23634" extrusionOk="0">
                  <a:moveTo>
                    <a:pt x="11454" y="23634"/>
                  </a:moveTo>
                  <a:lnTo>
                    <a:pt x="21600" y="2034"/>
                  </a:lnTo>
                  <a:lnTo>
                    <a:pt x="10289" y="0"/>
                  </a:lnTo>
                  <a:lnTo>
                    <a:pt x="0" y="3522"/>
                  </a:lnTo>
                  <a:lnTo>
                    <a:pt x="11454" y="23634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6" name="Triangle">
              <a:extLst>
                <a:ext uri="{FF2B5EF4-FFF2-40B4-BE49-F238E27FC236}">
                  <a16:creationId xmlns:a16="http://schemas.microsoft.com/office/drawing/2014/main" id="{5AB45BD6-4836-D149-B0A2-FC72B02DBA84}"/>
                </a:ext>
              </a:extLst>
            </p:cNvPr>
            <p:cNvSpPr/>
            <p:nvPr/>
          </p:nvSpPr>
          <p:spPr>
            <a:xfrm flipH="1">
              <a:off x="8122853" y="1416844"/>
              <a:ext cx="1719581" cy="8470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10513" y="0"/>
                  </a:lnTo>
                  <a:lnTo>
                    <a:pt x="21600" y="20046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8" name="Circle">
              <a:extLst>
                <a:ext uri="{FF2B5EF4-FFF2-40B4-BE49-F238E27FC236}">
                  <a16:creationId xmlns:a16="http://schemas.microsoft.com/office/drawing/2014/main" id="{568F79FB-0FBF-8345-A824-878A59866E28}"/>
                </a:ext>
              </a:extLst>
            </p:cNvPr>
            <p:cNvSpPr/>
            <p:nvPr/>
          </p:nvSpPr>
          <p:spPr>
            <a:xfrm flipH="1">
              <a:off x="9436033" y="2039145"/>
              <a:ext cx="76200" cy="76200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52816221-05F1-4988-ADCA-892A87DBFCBC}"/>
                </a:ext>
              </a:extLst>
            </p:cNvPr>
            <p:cNvSpPr/>
            <p:nvPr/>
          </p:nvSpPr>
          <p:spPr>
            <a:xfrm flipH="1">
              <a:off x="9469054" y="2408134"/>
              <a:ext cx="215275" cy="50668"/>
            </a:xfrm>
            <a:custGeom>
              <a:avLst/>
              <a:gdLst>
                <a:gd name="connsiteX0" fmla="*/ 0 w 215275"/>
                <a:gd name="connsiteY0" fmla="*/ 0 h 50668"/>
                <a:gd name="connsiteX1" fmla="*/ 56056 w 215275"/>
                <a:gd name="connsiteY1" fmla="*/ 50668 h 50668"/>
                <a:gd name="connsiteX2" fmla="*/ 215275 w 215275"/>
                <a:gd name="connsiteY2" fmla="*/ 25984 h 50668"/>
                <a:gd name="connsiteX3" fmla="*/ 0 w 215275"/>
                <a:gd name="connsiteY3" fmla="*/ 0 h 506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5275" h="50668">
                  <a:moveTo>
                    <a:pt x="0" y="0"/>
                  </a:moveTo>
                  <a:lnTo>
                    <a:pt x="56056" y="50668"/>
                  </a:lnTo>
                  <a:lnTo>
                    <a:pt x="215275" y="25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482663FB-4AB4-41F2-B5D9-67D6A364391D}"/>
              </a:ext>
            </a:extLst>
          </p:cNvPr>
          <p:cNvGrpSpPr/>
          <p:nvPr/>
        </p:nvGrpSpPr>
        <p:grpSpPr>
          <a:xfrm>
            <a:off x="656133" y="1909971"/>
            <a:ext cx="2194560" cy="1237867"/>
            <a:chOff x="255548" y="1465256"/>
            <a:chExt cx="2194560" cy="1237867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847203CB-B36F-4EFA-853D-1A3A30AFF1F8}"/>
                </a:ext>
              </a:extLst>
            </p:cNvPr>
            <p:cNvSpPr txBox="1"/>
            <p:nvPr/>
          </p:nvSpPr>
          <p:spPr>
            <a:xfrm>
              <a:off x="255548" y="1465256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7013905B-E59E-4BC0-B275-F8C76603813D}"/>
                </a:ext>
              </a:extLst>
            </p:cNvPr>
            <p:cNvSpPr txBox="1"/>
            <p:nvPr/>
          </p:nvSpPr>
          <p:spPr>
            <a:xfrm>
              <a:off x="255548" y="1841349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Origami Fish – Slide Template</a:t>
            </a:r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734A83CF-F5A2-4A5F-8018-30992E9B71BB}"/>
              </a:ext>
            </a:extLst>
          </p:cNvPr>
          <p:cNvGrpSpPr/>
          <p:nvPr/>
        </p:nvGrpSpPr>
        <p:grpSpPr>
          <a:xfrm>
            <a:off x="7239863" y="3025187"/>
            <a:ext cx="1527424" cy="1545646"/>
            <a:chOff x="249702" y="2966531"/>
            <a:chExt cx="2194560" cy="1545646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2CC19919-82D5-4179-BD4F-11B50A39CDFB}"/>
                </a:ext>
              </a:extLst>
            </p:cNvPr>
            <p:cNvSpPr txBox="1"/>
            <p:nvPr/>
          </p:nvSpPr>
          <p:spPr>
            <a:xfrm>
              <a:off x="249702" y="2966531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1DE33D73-5739-4992-A22D-65E1CC76A8D3}"/>
                </a:ext>
              </a:extLst>
            </p:cNvPr>
            <p:cNvSpPr txBox="1"/>
            <p:nvPr/>
          </p:nvSpPr>
          <p:spPr>
            <a:xfrm>
              <a:off x="249702" y="3342626"/>
              <a:ext cx="2194560" cy="116955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C7976094-6685-4C88-B1C1-79AB67588BFA}"/>
              </a:ext>
            </a:extLst>
          </p:cNvPr>
          <p:cNvGrpSpPr/>
          <p:nvPr/>
        </p:nvGrpSpPr>
        <p:grpSpPr>
          <a:xfrm>
            <a:off x="3928906" y="4900594"/>
            <a:ext cx="2194560" cy="1237866"/>
            <a:chOff x="249702" y="4621698"/>
            <a:chExt cx="2194560" cy="1237866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62462D58-A73D-4306-A95E-B8884B5444B8}"/>
                </a:ext>
              </a:extLst>
            </p:cNvPr>
            <p:cNvSpPr txBox="1"/>
            <p:nvPr/>
          </p:nvSpPr>
          <p:spPr>
            <a:xfrm>
              <a:off x="249702" y="4621698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5138AA02-996F-4487-A33D-1A9BA21D7306}"/>
                </a:ext>
              </a:extLst>
            </p:cNvPr>
            <p:cNvSpPr txBox="1"/>
            <p:nvPr/>
          </p:nvSpPr>
          <p:spPr>
            <a:xfrm>
              <a:off x="249702" y="4997790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78AFB93B-69AE-4161-A77E-1A7CAFF01409}"/>
              </a:ext>
            </a:extLst>
          </p:cNvPr>
          <p:cNvGrpSpPr/>
          <p:nvPr/>
        </p:nvGrpSpPr>
        <p:grpSpPr>
          <a:xfrm>
            <a:off x="3675416" y="2007540"/>
            <a:ext cx="2978116" cy="2787483"/>
            <a:chOff x="5151189" y="2180399"/>
            <a:chExt cx="3134353" cy="2933719"/>
          </a:xfrm>
        </p:grpSpPr>
        <p:sp>
          <p:nvSpPr>
            <p:cNvPr id="18" name="Triangle">
              <a:extLst>
                <a:ext uri="{FF2B5EF4-FFF2-40B4-BE49-F238E27FC236}">
                  <a16:creationId xmlns:a16="http://schemas.microsoft.com/office/drawing/2014/main" id="{0F183296-502A-A14C-8228-6B808451ADDC}"/>
                </a:ext>
              </a:extLst>
            </p:cNvPr>
            <p:cNvSpPr/>
            <p:nvPr/>
          </p:nvSpPr>
          <p:spPr>
            <a:xfrm flipH="1">
              <a:off x="5269250" y="2269502"/>
              <a:ext cx="1365503" cy="13053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331" y="0"/>
                  </a:moveTo>
                  <a:lnTo>
                    <a:pt x="0" y="2160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 dirty="0"/>
            </a:p>
          </p:txBody>
        </p:sp>
        <p:sp>
          <p:nvSpPr>
            <p:cNvPr id="19" name="Triangle">
              <a:extLst>
                <a:ext uri="{FF2B5EF4-FFF2-40B4-BE49-F238E27FC236}">
                  <a16:creationId xmlns:a16="http://schemas.microsoft.com/office/drawing/2014/main" id="{4D25D6D1-28D5-8147-BAC3-2A2193D9E4B9}"/>
                </a:ext>
              </a:extLst>
            </p:cNvPr>
            <p:cNvSpPr/>
            <p:nvPr/>
          </p:nvSpPr>
          <p:spPr>
            <a:xfrm flipH="1">
              <a:off x="5151189" y="3561496"/>
              <a:ext cx="1550392" cy="14724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0" y="1569"/>
                  </a:lnTo>
                  <a:lnTo>
                    <a:pt x="19924" y="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1" name="Triangle">
              <a:extLst>
                <a:ext uri="{FF2B5EF4-FFF2-40B4-BE49-F238E27FC236}">
                  <a16:creationId xmlns:a16="http://schemas.microsoft.com/office/drawing/2014/main" id="{6C36BB37-9A9E-4144-A280-3EDB149BCB7B}"/>
                </a:ext>
              </a:extLst>
            </p:cNvPr>
            <p:cNvSpPr/>
            <p:nvPr/>
          </p:nvSpPr>
          <p:spPr>
            <a:xfrm flipH="1">
              <a:off x="5269404" y="3412340"/>
              <a:ext cx="3016138" cy="1701778"/>
            </a:xfrm>
            <a:custGeom>
              <a:avLst/>
              <a:gdLst>
                <a:gd name="connsiteX0" fmla="*/ 11454 w 21600"/>
                <a:gd name="connsiteY0" fmla="*/ 21600 h 21600"/>
                <a:gd name="connsiteX1" fmla="*/ 21600 w 21600"/>
                <a:gd name="connsiteY1" fmla="*/ 0 h 21600"/>
                <a:gd name="connsiteX2" fmla="*/ 10854 w 21600"/>
                <a:gd name="connsiteY2" fmla="*/ 741 h 21600"/>
                <a:gd name="connsiteX3" fmla="*/ 0 w 21600"/>
                <a:gd name="connsiteY3" fmla="*/ 1488 h 21600"/>
                <a:gd name="connsiteX4" fmla="*/ 11454 w 21600"/>
                <a:gd name="connsiteY4" fmla="*/ 21600 h 21600"/>
                <a:gd name="connsiteX0" fmla="*/ 11454 w 21600"/>
                <a:gd name="connsiteY0" fmla="*/ 23675 h 23675"/>
                <a:gd name="connsiteX1" fmla="*/ 21600 w 21600"/>
                <a:gd name="connsiteY1" fmla="*/ 2075 h 23675"/>
                <a:gd name="connsiteX2" fmla="*/ 11007 w 21600"/>
                <a:gd name="connsiteY2" fmla="*/ 0 h 23675"/>
                <a:gd name="connsiteX3" fmla="*/ 0 w 21600"/>
                <a:gd name="connsiteY3" fmla="*/ 3563 h 23675"/>
                <a:gd name="connsiteX4" fmla="*/ 11454 w 21600"/>
                <a:gd name="connsiteY4" fmla="*/ 23675 h 23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00" h="23675" extrusionOk="0">
                  <a:moveTo>
                    <a:pt x="11454" y="23675"/>
                  </a:moveTo>
                  <a:lnTo>
                    <a:pt x="21600" y="2075"/>
                  </a:lnTo>
                  <a:lnTo>
                    <a:pt x="11007" y="0"/>
                  </a:lnTo>
                  <a:lnTo>
                    <a:pt x="0" y="3563"/>
                  </a:lnTo>
                  <a:lnTo>
                    <a:pt x="11454" y="23675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0" name="Triangle">
              <a:extLst>
                <a:ext uri="{FF2B5EF4-FFF2-40B4-BE49-F238E27FC236}">
                  <a16:creationId xmlns:a16="http://schemas.microsoft.com/office/drawing/2014/main" id="{06FDD40B-524E-0746-A617-6C660B2EF9C6}"/>
                </a:ext>
              </a:extLst>
            </p:cNvPr>
            <p:cNvSpPr/>
            <p:nvPr/>
          </p:nvSpPr>
          <p:spPr>
            <a:xfrm flipH="1">
              <a:off x="5269404" y="2180399"/>
              <a:ext cx="3016138" cy="14857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10513" y="0"/>
                  </a:lnTo>
                  <a:lnTo>
                    <a:pt x="21600" y="20046"/>
                  </a:ln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2" name="Circle">
              <a:extLst>
                <a:ext uri="{FF2B5EF4-FFF2-40B4-BE49-F238E27FC236}">
                  <a16:creationId xmlns:a16="http://schemas.microsoft.com/office/drawing/2014/main" id="{E7B49A2B-A3A7-A444-B44E-E047A6C37ED6}"/>
                </a:ext>
              </a:extLst>
            </p:cNvPr>
            <p:cNvSpPr/>
            <p:nvPr/>
          </p:nvSpPr>
          <p:spPr>
            <a:xfrm flipH="1">
              <a:off x="7572716" y="3271912"/>
              <a:ext cx="133654" cy="133654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E6A2A92F-83BD-47E3-A5E3-CDC6CDBFA405}"/>
                </a:ext>
              </a:extLst>
            </p:cNvPr>
            <p:cNvSpPr/>
            <p:nvPr/>
          </p:nvSpPr>
          <p:spPr>
            <a:xfrm flipH="1">
              <a:off x="7630634" y="3919117"/>
              <a:ext cx="377589" cy="88871"/>
            </a:xfrm>
            <a:custGeom>
              <a:avLst/>
              <a:gdLst>
                <a:gd name="connsiteX0" fmla="*/ 0 w 377589"/>
                <a:gd name="connsiteY0" fmla="*/ 0 h 88871"/>
                <a:gd name="connsiteX1" fmla="*/ 98321 w 377589"/>
                <a:gd name="connsiteY1" fmla="*/ 88871 h 88871"/>
                <a:gd name="connsiteX2" fmla="*/ 377589 w 377589"/>
                <a:gd name="connsiteY2" fmla="*/ 45575 h 88871"/>
                <a:gd name="connsiteX3" fmla="*/ 0 w 377589"/>
                <a:gd name="connsiteY3" fmla="*/ 0 h 888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7589" h="88871">
                  <a:moveTo>
                    <a:pt x="0" y="0"/>
                  </a:moveTo>
                  <a:lnTo>
                    <a:pt x="98321" y="88871"/>
                  </a:lnTo>
                  <a:lnTo>
                    <a:pt x="377589" y="4557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8325991D-9D37-475C-BA35-FCD6E2588508}"/>
              </a:ext>
            </a:extLst>
          </p:cNvPr>
          <p:cNvGrpSpPr/>
          <p:nvPr/>
        </p:nvGrpSpPr>
        <p:grpSpPr>
          <a:xfrm>
            <a:off x="1011182" y="3401282"/>
            <a:ext cx="2325260" cy="2175955"/>
            <a:chOff x="2347185" y="3151024"/>
            <a:chExt cx="2447247" cy="2290109"/>
          </a:xfrm>
        </p:grpSpPr>
        <p:sp>
          <p:nvSpPr>
            <p:cNvPr id="12" name="Triangle">
              <a:extLst>
                <a:ext uri="{FF2B5EF4-FFF2-40B4-BE49-F238E27FC236}">
                  <a16:creationId xmlns:a16="http://schemas.microsoft.com/office/drawing/2014/main" id="{87CB2739-7CD1-A04F-A38C-BF6156F29835}"/>
                </a:ext>
              </a:extLst>
            </p:cNvPr>
            <p:cNvSpPr/>
            <p:nvPr/>
          </p:nvSpPr>
          <p:spPr>
            <a:xfrm flipH="1">
              <a:off x="2441727" y="3220579"/>
              <a:ext cx="1065933" cy="10189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331" y="0"/>
                  </a:moveTo>
                  <a:lnTo>
                    <a:pt x="0" y="2160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3" name="Triangle">
              <a:extLst>
                <a:ext uri="{FF2B5EF4-FFF2-40B4-BE49-F238E27FC236}">
                  <a16:creationId xmlns:a16="http://schemas.microsoft.com/office/drawing/2014/main" id="{CCCDDF3C-2CE5-E245-8BF9-5C27CEDF3AC7}"/>
                </a:ext>
              </a:extLst>
            </p:cNvPr>
            <p:cNvSpPr/>
            <p:nvPr/>
          </p:nvSpPr>
          <p:spPr>
            <a:xfrm flipH="1">
              <a:off x="2347185" y="4229130"/>
              <a:ext cx="1210260" cy="11494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0" y="1569"/>
                  </a:lnTo>
                  <a:lnTo>
                    <a:pt x="19924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5" name="Triangle">
              <a:extLst>
                <a:ext uri="{FF2B5EF4-FFF2-40B4-BE49-F238E27FC236}">
                  <a16:creationId xmlns:a16="http://schemas.microsoft.com/office/drawing/2014/main" id="{D70BCB81-D3C4-5844-B247-62FE2B961FE3}"/>
                </a:ext>
              </a:extLst>
            </p:cNvPr>
            <p:cNvSpPr/>
            <p:nvPr/>
          </p:nvSpPr>
          <p:spPr>
            <a:xfrm flipH="1">
              <a:off x="2439988" y="4127511"/>
              <a:ext cx="2354444" cy="1313622"/>
            </a:xfrm>
            <a:custGeom>
              <a:avLst/>
              <a:gdLst>
                <a:gd name="connsiteX0" fmla="*/ 11454 w 21600"/>
                <a:gd name="connsiteY0" fmla="*/ 21600 h 21600"/>
                <a:gd name="connsiteX1" fmla="*/ 21600 w 21600"/>
                <a:gd name="connsiteY1" fmla="*/ 0 h 21600"/>
                <a:gd name="connsiteX2" fmla="*/ 11070 w 21600"/>
                <a:gd name="connsiteY2" fmla="*/ 792 h 21600"/>
                <a:gd name="connsiteX3" fmla="*/ 0 w 21600"/>
                <a:gd name="connsiteY3" fmla="*/ 1488 h 21600"/>
                <a:gd name="connsiteX4" fmla="*/ 11454 w 21600"/>
                <a:gd name="connsiteY4" fmla="*/ 21600 h 21600"/>
                <a:gd name="connsiteX0" fmla="*/ 11454 w 21600"/>
                <a:gd name="connsiteY0" fmla="*/ 23411 h 23411"/>
                <a:gd name="connsiteX1" fmla="*/ 21600 w 21600"/>
                <a:gd name="connsiteY1" fmla="*/ 1811 h 23411"/>
                <a:gd name="connsiteX2" fmla="*/ 10953 w 21600"/>
                <a:gd name="connsiteY2" fmla="*/ 0 h 23411"/>
                <a:gd name="connsiteX3" fmla="*/ 0 w 21600"/>
                <a:gd name="connsiteY3" fmla="*/ 3299 h 23411"/>
                <a:gd name="connsiteX4" fmla="*/ 11454 w 21600"/>
                <a:gd name="connsiteY4" fmla="*/ 23411 h 234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00" h="23411" extrusionOk="0">
                  <a:moveTo>
                    <a:pt x="11454" y="23411"/>
                  </a:moveTo>
                  <a:lnTo>
                    <a:pt x="21600" y="1811"/>
                  </a:lnTo>
                  <a:lnTo>
                    <a:pt x="10953" y="0"/>
                  </a:lnTo>
                  <a:lnTo>
                    <a:pt x="0" y="3299"/>
                  </a:lnTo>
                  <a:lnTo>
                    <a:pt x="11454" y="23411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4" name="Triangle">
              <a:extLst>
                <a:ext uri="{FF2B5EF4-FFF2-40B4-BE49-F238E27FC236}">
                  <a16:creationId xmlns:a16="http://schemas.microsoft.com/office/drawing/2014/main" id="{BC488FD6-EA9F-694E-BB93-6DB96E8087BB}"/>
                </a:ext>
              </a:extLst>
            </p:cNvPr>
            <p:cNvSpPr/>
            <p:nvPr/>
          </p:nvSpPr>
          <p:spPr>
            <a:xfrm flipH="1">
              <a:off x="2439988" y="3151024"/>
              <a:ext cx="2354444" cy="1159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10513" y="0"/>
                  </a:lnTo>
                  <a:lnTo>
                    <a:pt x="21600" y="20046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6" name="Circle">
              <a:extLst>
                <a:ext uri="{FF2B5EF4-FFF2-40B4-BE49-F238E27FC236}">
                  <a16:creationId xmlns:a16="http://schemas.microsoft.com/office/drawing/2014/main" id="{1B6C2858-6DC3-B046-B0F8-D2720DDDF5D9}"/>
                </a:ext>
              </a:extLst>
            </p:cNvPr>
            <p:cNvSpPr/>
            <p:nvPr/>
          </p:nvSpPr>
          <p:spPr>
            <a:xfrm flipH="1">
              <a:off x="4237989" y="4003076"/>
              <a:ext cx="104333" cy="104333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69385F62-1064-4521-8669-EFC0F8AA67CD}"/>
                </a:ext>
              </a:extLst>
            </p:cNvPr>
            <p:cNvSpPr/>
            <p:nvPr/>
          </p:nvSpPr>
          <p:spPr>
            <a:xfrm flipH="1">
              <a:off x="4283200" y="4508294"/>
              <a:ext cx="294754" cy="69375"/>
            </a:xfrm>
            <a:custGeom>
              <a:avLst/>
              <a:gdLst>
                <a:gd name="connsiteX0" fmla="*/ 0 w 294754"/>
                <a:gd name="connsiteY0" fmla="*/ 0 h 69375"/>
                <a:gd name="connsiteX1" fmla="*/ 76752 w 294754"/>
                <a:gd name="connsiteY1" fmla="*/ 69375 h 69375"/>
                <a:gd name="connsiteX2" fmla="*/ 294754 w 294754"/>
                <a:gd name="connsiteY2" fmla="*/ 35577 h 69375"/>
                <a:gd name="connsiteX3" fmla="*/ 0 w 294754"/>
                <a:gd name="connsiteY3" fmla="*/ 0 h 69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4754" h="69375">
                  <a:moveTo>
                    <a:pt x="0" y="0"/>
                  </a:moveTo>
                  <a:lnTo>
                    <a:pt x="76752" y="69375"/>
                  </a:lnTo>
                  <a:lnTo>
                    <a:pt x="294754" y="355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F395FA23-956D-429F-A33D-809D9FDCC589}"/>
              </a:ext>
            </a:extLst>
          </p:cNvPr>
          <p:cNvGrpSpPr/>
          <p:nvPr/>
        </p:nvGrpSpPr>
        <p:grpSpPr>
          <a:xfrm>
            <a:off x="6436204" y="1136647"/>
            <a:ext cx="1696614" cy="1589221"/>
            <a:chOff x="8056813" y="1416844"/>
            <a:chExt cx="1785621" cy="1672594"/>
          </a:xfrm>
        </p:grpSpPr>
        <p:sp>
          <p:nvSpPr>
            <p:cNvPr id="24" name="Triangle">
              <a:extLst>
                <a:ext uri="{FF2B5EF4-FFF2-40B4-BE49-F238E27FC236}">
                  <a16:creationId xmlns:a16="http://schemas.microsoft.com/office/drawing/2014/main" id="{7150FFB0-9510-C845-9F6F-7B0BA79CE318}"/>
                </a:ext>
              </a:extLst>
            </p:cNvPr>
            <p:cNvSpPr/>
            <p:nvPr/>
          </p:nvSpPr>
          <p:spPr>
            <a:xfrm flipH="1">
              <a:off x="8124123" y="1467644"/>
              <a:ext cx="778510" cy="7442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331" y="0"/>
                  </a:moveTo>
                  <a:lnTo>
                    <a:pt x="0" y="2160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5" name="Triangle">
              <a:extLst>
                <a:ext uri="{FF2B5EF4-FFF2-40B4-BE49-F238E27FC236}">
                  <a16:creationId xmlns:a16="http://schemas.microsoft.com/office/drawing/2014/main" id="{10014629-0A81-9642-A725-DCBB593E9304}"/>
                </a:ext>
              </a:extLst>
            </p:cNvPr>
            <p:cNvSpPr/>
            <p:nvPr/>
          </p:nvSpPr>
          <p:spPr>
            <a:xfrm flipH="1">
              <a:off x="8056813" y="2204245"/>
              <a:ext cx="883920" cy="8394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0" y="1569"/>
                  </a:lnTo>
                  <a:lnTo>
                    <a:pt x="19924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7" name="Triangle">
              <a:extLst>
                <a:ext uri="{FF2B5EF4-FFF2-40B4-BE49-F238E27FC236}">
                  <a16:creationId xmlns:a16="http://schemas.microsoft.com/office/drawing/2014/main" id="{ACB0E404-C633-044A-BD47-E3906A993407}"/>
                </a:ext>
              </a:extLst>
            </p:cNvPr>
            <p:cNvSpPr/>
            <p:nvPr/>
          </p:nvSpPr>
          <p:spPr>
            <a:xfrm flipH="1">
              <a:off x="8122853" y="2120888"/>
              <a:ext cx="1719581" cy="968550"/>
            </a:xfrm>
            <a:custGeom>
              <a:avLst/>
              <a:gdLst>
                <a:gd name="connsiteX0" fmla="*/ 11454 w 21600"/>
                <a:gd name="connsiteY0" fmla="*/ 21600 h 21600"/>
                <a:gd name="connsiteX1" fmla="*/ 21600 w 21600"/>
                <a:gd name="connsiteY1" fmla="*/ 0 h 21600"/>
                <a:gd name="connsiteX2" fmla="*/ 9970 w 21600"/>
                <a:gd name="connsiteY2" fmla="*/ 910 h 21600"/>
                <a:gd name="connsiteX3" fmla="*/ 0 w 21600"/>
                <a:gd name="connsiteY3" fmla="*/ 1488 h 21600"/>
                <a:gd name="connsiteX4" fmla="*/ 11454 w 21600"/>
                <a:gd name="connsiteY4" fmla="*/ 21600 h 21600"/>
                <a:gd name="connsiteX0" fmla="*/ 11454 w 21600"/>
                <a:gd name="connsiteY0" fmla="*/ 23634 h 23634"/>
                <a:gd name="connsiteX1" fmla="*/ 21600 w 21600"/>
                <a:gd name="connsiteY1" fmla="*/ 2034 h 23634"/>
                <a:gd name="connsiteX2" fmla="*/ 10289 w 21600"/>
                <a:gd name="connsiteY2" fmla="*/ 0 h 23634"/>
                <a:gd name="connsiteX3" fmla="*/ 0 w 21600"/>
                <a:gd name="connsiteY3" fmla="*/ 3522 h 23634"/>
                <a:gd name="connsiteX4" fmla="*/ 11454 w 21600"/>
                <a:gd name="connsiteY4" fmla="*/ 23634 h 236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00" h="23634" extrusionOk="0">
                  <a:moveTo>
                    <a:pt x="11454" y="23634"/>
                  </a:moveTo>
                  <a:lnTo>
                    <a:pt x="21600" y="2034"/>
                  </a:lnTo>
                  <a:lnTo>
                    <a:pt x="10289" y="0"/>
                  </a:lnTo>
                  <a:lnTo>
                    <a:pt x="0" y="3522"/>
                  </a:lnTo>
                  <a:lnTo>
                    <a:pt x="11454" y="23634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6" name="Triangle">
              <a:extLst>
                <a:ext uri="{FF2B5EF4-FFF2-40B4-BE49-F238E27FC236}">
                  <a16:creationId xmlns:a16="http://schemas.microsoft.com/office/drawing/2014/main" id="{5AB45BD6-4836-D149-B0A2-FC72B02DBA84}"/>
                </a:ext>
              </a:extLst>
            </p:cNvPr>
            <p:cNvSpPr/>
            <p:nvPr/>
          </p:nvSpPr>
          <p:spPr>
            <a:xfrm flipH="1">
              <a:off x="8122853" y="1416844"/>
              <a:ext cx="1719581" cy="8470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10513" y="0"/>
                  </a:lnTo>
                  <a:lnTo>
                    <a:pt x="21600" y="20046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8" name="Circle">
              <a:extLst>
                <a:ext uri="{FF2B5EF4-FFF2-40B4-BE49-F238E27FC236}">
                  <a16:creationId xmlns:a16="http://schemas.microsoft.com/office/drawing/2014/main" id="{568F79FB-0FBF-8345-A824-878A59866E28}"/>
                </a:ext>
              </a:extLst>
            </p:cNvPr>
            <p:cNvSpPr/>
            <p:nvPr/>
          </p:nvSpPr>
          <p:spPr>
            <a:xfrm flipH="1">
              <a:off x="9436033" y="2039145"/>
              <a:ext cx="76200" cy="76200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52816221-05F1-4988-ADCA-892A87DBFCBC}"/>
                </a:ext>
              </a:extLst>
            </p:cNvPr>
            <p:cNvSpPr/>
            <p:nvPr/>
          </p:nvSpPr>
          <p:spPr>
            <a:xfrm flipH="1">
              <a:off x="9469054" y="2408134"/>
              <a:ext cx="215275" cy="50668"/>
            </a:xfrm>
            <a:custGeom>
              <a:avLst/>
              <a:gdLst>
                <a:gd name="connsiteX0" fmla="*/ 0 w 215275"/>
                <a:gd name="connsiteY0" fmla="*/ 0 h 50668"/>
                <a:gd name="connsiteX1" fmla="*/ 56056 w 215275"/>
                <a:gd name="connsiteY1" fmla="*/ 50668 h 50668"/>
                <a:gd name="connsiteX2" fmla="*/ 215275 w 215275"/>
                <a:gd name="connsiteY2" fmla="*/ 25984 h 50668"/>
                <a:gd name="connsiteX3" fmla="*/ 0 w 215275"/>
                <a:gd name="connsiteY3" fmla="*/ 0 h 506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5275" h="50668">
                  <a:moveTo>
                    <a:pt x="0" y="0"/>
                  </a:moveTo>
                  <a:lnTo>
                    <a:pt x="56056" y="50668"/>
                  </a:lnTo>
                  <a:lnTo>
                    <a:pt x="215275" y="25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482663FB-4AB4-41F2-B5D9-67D6A364391D}"/>
              </a:ext>
            </a:extLst>
          </p:cNvPr>
          <p:cNvGrpSpPr/>
          <p:nvPr/>
        </p:nvGrpSpPr>
        <p:grpSpPr>
          <a:xfrm>
            <a:off x="656133" y="1909971"/>
            <a:ext cx="2194560" cy="1237867"/>
            <a:chOff x="255548" y="1465256"/>
            <a:chExt cx="2194560" cy="1237867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847203CB-B36F-4EFA-853D-1A3A30AFF1F8}"/>
                </a:ext>
              </a:extLst>
            </p:cNvPr>
            <p:cNvSpPr txBox="1"/>
            <p:nvPr/>
          </p:nvSpPr>
          <p:spPr>
            <a:xfrm>
              <a:off x="255548" y="1465256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7013905B-E59E-4BC0-B275-F8C76603813D}"/>
                </a:ext>
              </a:extLst>
            </p:cNvPr>
            <p:cNvSpPr txBox="1"/>
            <p:nvPr/>
          </p:nvSpPr>
          <p:spPr>
            <a:xfrm>
              <a:off x="255548" y="1841349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818648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10269</TotalTime>
  <Words>289</Words>
  <Application>Microsoft Office PowerPoint</Application>
  <PresentationFormat>On-screen Show (4:3)</PresentationFormat>
  <Paragraphs>20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Origami Fish – Slide Template</vt:lpstr>
      <vt:lpstr>Origami Fish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Origami Fish</dc:title>
  <dc:creator>PresentationGO.com</dc:creator>
  <dc:description>© Copyright PresentationGO.com - Do not distribute or sale without written permission.</dc:description>
  <cp:lastModifiedBy>Christophe Barroche</cp:lastModifiedBy>
  <cp:revision>15</cp:revision>
  <dcterms:created xsi:type="dcterms:W3CDTF">2014-11-26T05:14:11Z</dcterms:created>
  <dcterms:modified xsi:type="dcterms:W3CDTF">2022-03-04T19:02:02Z</dcterms:modified>
  <cp:category>Graphics &amp; Metaphors</cp:category>
</cp:coreProperties>
</file>