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860" y="17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9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Fish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8AFB93B-69AE-4161-A77E-1A7CAFF01409}"/>
              </a:ext>
            </a:extLst>
          </p:cNvPr>
          <p:cNvGrpSpPr/>
          <p:nvPr/>
        </p:nvGrpSpPr>
        <p:grpSpPr>
          <a:xfrm>
            <a:off x="5151189" y="2180399"/>
            <a:ext cx="3134353" cy="2933719"/>
            <a:chOff x="5151189" y="2180399"/>
            <a:chExt cx="3134353" cy="2933719"/>
          </a:xfrm>
        </p:grpSpPr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0F183296-502A-A14C-8228-6B808451ADDC}"/>
                </a:ext>
              </a:extLst>
            </p:cNvPr>
            <p:cNvSpPr/>
            <p:nvPr/>
          </p:nvSpPr>
          <p:spPr>
            <a:xfrm flipH="1">
              <a:off x="5269250" y="2269502"/>
              <a:ext cx="1365503" cy="13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9" name="Triangle">
              <a:extLst>
                <a:ext uri="{FF2B5EF4-FFF2-40B4-BE49-F238E27FC236}">
                  <a16:creationId xmlns:a16="http://schemas.microsoft.com/office/drawing/2014/main" id="{4D25D6D1-28D5-8147-BAC3-2A2193D9E4B9}"/>
                </a:ext>
              </a:extLst>
            </p:cNvPr>
            <p:cNvSpPr/>
            <p:nvPr/>
          </p:nvSpPr>
          <p:spPr>
            <a:xfrm flipH="1">
              <a:off x="5151189" y="3561496"/>
              <a:ext cx="1550392" cy="147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Triangle">
              <a:extLst>
                <a:ext uri="{FF2B5EF4-FFF2-40B4-BE49-F238E27FC236}">
                  <a16:creationId xmlns:a16="http://schemas.microsoft.com/office/drawing/2014/main" id="{6C36BB37-9A9E-4144-A280-3EDB149BCB7B}"/>
                </a:ext>
              </a:extLst>
            </p:cNvPr>
            <p:cNvSpPr/>
            <p:nvPr/>
          </p:nvSpPr>
          <p:spPr>
            <a:xfrm flipH="1">
              <a:off x="5269404" y="3412340"/>
              <a:ext cx="3016138" cy="1701778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10854 w 21600"/>
                <a:gd name="connsiteY2" fmla="*/ 741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675 h 23675"/>
                <a:gd name="connsiteX1" fmla="*/ 21600 w 21600"/>
                <a:gd name="connsiteY1" fmla="*/ 2075 h 23675"/>
                <a:gd name="connsiteX2" fmla="*/ 11007 w 21600"/>
                <a:gd name="connsiteY2" fmla="*/ 0 h 23675"/>
                <a:gd name="connsiteX3" fmla="*/ 0 w 21600"/>
                <a:gd name="connsiteY3" fmla="*/ 3563 h 23675"/>
                <a:gd name="connsiteX4" fmla="*/ 11454 w 21600"/>
                <a:gd name="connsiteY4" fmla="*/ 23675 h 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675" extrusionOk="0">
                  <a:moveTo>
                    <a:pt x="11454" y="23675"/>
                  </a:moveTo>
                  <a:lnTo>
                    <a:pt x="21600" y="2075"/>
                  </a:lnTo>
                  <a:lnTo>
                    <a:pt x="11007" y="0"/>
                  </a:lnTo>
                  <a:lnTo>
                    <a:pt x="0" y="3563"/>
                  </a:lnTo>
                  <a:lnTo>
                    <a:pt x="11454" y="2367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Triangle">
              <a:extLst>
                <a:ext uri="{FF2B5EF4-FFF2-40B4-BE49-F238E27FC236}">
                  <a16:creationId xmlns:a16="http://schemas.microsoft.com/office/drawing/2014/main" id="{06FDD40B-524E-0746-A617-6C660B2EF9C6}"/>
                </a:ext>
              </a:extLst>
            </p:cNvPr>
            <p:cNvSpPr/>
            <p:nvPr/>
          </p:nvSpPr>
          <p:spPr>
            <a:xfrm flipH="1">
              <a:off x="5269404" y="2180399"/>
              <a:ext cx="3016138" cy="148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7B49A2B-A3A7-A444-B44E-E047A6C37ED6}"/>
                </a:ext>
              </a:extLst>
            </p:cNvPr>
            <p:cNvSpPr/>
            <p:nvPr/>
          </p:nvSpPr>
          <p:spPr>
            <a:xfrm flipH="1">
              <a:off x="7572716" y="3271912"/>
              <a:ext cx="133654" cy="133654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6A2A92F-83BD-47E3-A5E3-CDC6CDBFA405}"/>
                </a:ext>
              </a:extLst>
            </p:cNvPr>
            <p:cNvSpPr/>
            <p:nvPr/>
          </p:nvSpPr>
          <p:spPr>
            <a:xfrm flipH="1">
              <a:off x="7630634" y="3919117"/>
              <a:ext cx="377589" cy="88871"/>
            </a:xfrm>
            <a:custGeom>
              <a:avLst/>
              <a:gdLst>
                <a:gd name="connsiteX0" fmla="*/ 0 w 377589"/>
                <a:gd name="connsiteY0" fmla="*/ 0 h 88871"/>
                <a:gd name="connsiteX1" fmla="*/ 98321 w 377589"/>
                <a:gd name="connsiteY1" fmla="*/ 88871 h 88871"/>
                <a:gd name="connsiteX2" fmla="*/ 377589 w 377589"/>
                <a:gd name="connsiteY2" fmla="*/ 45575 h 88871"/>
                <a:gd name="connsiteX3" fmla="*/ 0 w 377589"/>
                <a:gd name="connsiteY3" fmla="*/ 0 h 8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7589" h="88871">
                  <a:moveTo>
                    <a:pt x="0" y="0"/>
                  </a:moveTo>
                  <a:lnTo>
                    <a:pt x="98321" y="88871"/>
                  </a:lnTo>
                  <a:lnTo>
                    <a:pt x="377589" y="455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25991D-9D37-475C-BA35-FCD6E2588508}"/>
              </a:ext>
            </a:extLst>
          </p:cNvPr>
          <p:cNvGrpSpPr/>
          <p:nvPr/>
        </p:nvGrpSpPr>
        <p:grpSpPr>
          <a:xfrm>
            <a:off x="2347185" y="3151024"/>
            <a:ext cx="2447247" cy="2290109"/>
            <a:chOff x="2347185" y="3151024"/>
            <a:chExt cx="2447247" cy="2290109"/>
          </a:xfrm>
        </p:grpSpPr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87CB2739-7CD1-A04F-A38C-BF6156F29835}"/>
                </a:ext>
              </a:extLst>
            </p:cNvPr>
            <p:cNvSpPr/>
            <p:nvPr/>
          </p:nvSpPr>
          <p:spPr>
            <a:xfrm flipH="1">
              <a:off x="2441727" y="3220579"/>
              <a:ext cx="1065933" cy="101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Triangle">
              <a:extLst>
                <a:ext uri="{FF2B5EF4-FFF2-40B4-BE49-F238E27FC236}">
                  <a16:creationId xmlns:a16="http://schemas.microsoft.com/office/drawing/2014/main" id="{CCCDDF3C-2CE5-E245-8BF9-5C27CEDF3AC7}"/>
                </a:ext>
              </a:extLst>
            </p:cNvPr>
            <p:cNvSpPr/>
            <p:nvPr/>
          </p:nvSpPr>
          <p:spPr>
            <a:xfrm flipH="1">
              <a:off x="2347185" y="4229130"/>
              <a:ext cx="1210260" cy="114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Triangle">
              <a:extLst>
                <a:ext uri="{FF2B5EF4-FFF2-40B4-BE49-F238E27FC236}">
                  <a16:creationId xmlns:a16="http://schemas.microsoft.com/office/drawing/2014/main" id="{D70BCB81-D3C4-5844-B247-62FE2B961FE3}"/>
                </a:ext>
              </a:extLst>
            </p:cNvPr>
            <p:cNvSpPr/>
            <p:nvPr/>
          </p:nvSpPr>
          <p:spPr>
            <a:xfrm flipH="1">
              <a:off x="2439988" y="4127511"/>
              <a:ext cx="2354444" cy="1313622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11070 w 21600"/>
                <a:gd name="connsiteY2" fmla="*/ 792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411 h 23411"/>
                <a:gd name="connsiteX1" fmla="*/ 21600 w 21600"/>
                <a:gd name="connsiteY1" fmla="*/ 1811 h 23411"/>
                <a:gd name="connsiteX2" fmla="*/ 10953 w 21600"/>
                <a:gd name="connsiteY2" fmla="*/ 0 h 23411"/>
                <a:gd name="connsiteX3" fmla="*/ 0 w 21600"/>
                <a:gd name="connsiteY3" fmla="*/ 3299 h 23411"/>
                <a:gd name="connsiteX4" fmla="*/ 11454 w 21600"/>
                <a:gd name="connsiteY4" fmla="*/ 23411 h 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411" extrusionOk="0">
                  <a:moveTo>
                    <a:pt x="11454" y="23411"/>
                  </a:moveTo>
                  <a:lnTo>
                    <a:pt x="21600" y="1811"/>
                  </a:lnTo>
                  <a:lnTo>
                    <a:pt x="10953" y="0"/>
                  </a:lnTo>
                  <a:lnTo>
                    <a:pt x="0" y="3299"/>
                  </a:lnTo>
                  <a:lnTo>
                    <a:pt x="11454" y="23411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BC488FD6-EA9F-694E-BB93-6DB96E8087BB}"/>
                </a:ext>
              </a:extLst>
            </p:cNvPr>
            <p:cNvSpPr/>
            <p:nvPr/>
          </p:nvSpPr>
          <p:spPr>
            <a:xfrm flipH="1">
              <a:off x="2439988" y="3151024"/>
              <a:ext cx="2354444" cy="11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1B6C2858-6DC3-B046-B0F8-D2720DDDF5D9}"/>
                </a:ext>
              </a:extLst>
            </p:cNvPr>
            <p:cNvSpPr/>
            <p:nvPr/>
          </p:nvSpPr>
          <p:spPr>
            <a:xfrm flipH="1">
              <a:off x="4237989" y="4003076"/>
              <a:ext cx="104333" cy="10433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9385F62-1064-4521-8669-EFC0F8AA67CD}"/>
                </a:ext>
              </a:extLst>
            </p:cNvPr>
            <p:cNvSpPr/>
            <p:nvPr/>
          </p:nvSpPr>
          <p:spPr>
            <a:xfrm flipH="1">
              <a:off x="4283200" y="4508294"/>
              <a:ext cx="294754" cy="69375"/>
            </a:xfrm>
            <a:custGeom>
              <a:avLst/>
              <a:gdLst>
                <a:gd name="connsiteX0" fmla="*/ 0 w 294754"/>
                <a:gd name="connsiteY0" fmla="*/ 0 h 69375"/>
                <a:gd name="connsiteX1" fmla="*/ 76752 w 294754"/>
                <a:gd name="connsiteY1" fmla="*/ 69375 h 69375"/>
                <a:gd name="connsiteX2" fmla="*/ 294754 w 294754"/>
                <a:gd name="connsiteY2" fmla="*/ 35577 h 69375"/>
                <a:gd name="connsiteX3" fmla="*/ 0 w 294754"/>
                <a:gd name="connsiteY3" fmla="*/ 0 h 6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754" h="69375">
                  <a:moveTo>
                    <a:pt x="0" y="0"/>
                  </a:moveTo>
                  <a:lnTo>
                    <a:pt x="76752" y="69375"/>
                  </a:lnTo>
                  <a:lnTo>
                    <a:pt x="294754" y="35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395FA23-956D-429F-A33D-809D9FDCC589}"/>
              </a:ext>
            </a:extLst>
          </p:cNvPr>
          <p:cNvGrpSpPr/>
          <p:nvPr/>
        </p:nvGrpSpPr>
        <p:grpSpPr>
          <a:xfrm>
            <a:off x="8056813" y="1416844"/>
            <a:ext cx="1785621" cy="1672594"/>
            <a:chOff x="8056813" y="1416844"/>
            <a:chExt cx="1785621" cy="1672594"/>
          </a:xfrm>
        </p:grpSpPr>
        <p:sp>
          <p:nvSpPr>
            <p:cNvPr id="24" name="Triangle">
              <a:extLst>
                <a:ext uri="{FF2B5EF4-FFF2-40B4-BE49-F238E27FC236}">
                  <a16:creationId xmlns:a16="http://schemas.microsoft.com/office/drawing/2014/main" id="{7150FFB0-9510-C845-9F6F-7B0BA79CE318}"/>
                </a:ext>
              </a:extLst>
            </p:cNvPr>
            <p:cNvSpPr/>
            <p:nvPr/>
          </p:nvSpPr>
          <p:spPr>
            <a:xfrm flipH="1">
              <a:off x="8124123" y="1467644"/>
              <a:ext cx="778510" cy="74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Triangle">
              <a:extLst>
                <a:ext uri="{FF2B5EF4-FFF2-40B4-BE49-F238E27FC236}">
                  <a16:creationId xmlns:a16="http://schemas.microsoft.com/office/drawing/2014/main" id="{10014629-0A81-9642-A725-DCBB593E9304}"/>
                </a:ext>
              </a:extLst>
            </p:cNvPr>
            <p:cNvSpPr/>
            <p:nvPr/>
          </p:nvSpPr>
          <p:spPr>
            <a:xfrm flipH="1">
              <a:off x="8056813" y="2204245"/>
              <a:ext cx="883920" cy="83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Triangle">
              <a:extLst>
                <a:ext uri="{FF2B5EF4-FFF2-40B4-BE49-F238E27FC236}">
                  <a16:creationId xmlns:a16="http://schemas.microsoft.com/office/drawing/2014/main" id="{ACB0E404-C633-044A-BD47-E3906A993407}"/>
                </a:ext>
              </a:extLst>
            </p:cNvPr>
            <p:cNvSpPr/>
            <p:nvPr/>
          </p:nvSpPr>
          <p:spPr>
            <a:xfrm flipH="1">
              <a:off x="8122853" y="2120888"/>
              <a:ext cx="1719581" cy="968550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9970 w 21600"/>
                <a:gd name="connsiteY2" fmla="*/ 910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634 h 23634"/>
                <a:gd name="connsiteX1" fmla="*/ 21600 w 21600"/>
                <a:gd name="connsiteY1" fmla="*/ 2034 h 23634"/>
                <a:gd name="connsiteX2" fmla="*/ 10289 w 21600"/>
                <a:gd name="connsiteY2" fmla="*/ 0 h 23634"/>
                <a:gd name="connsiteX3" fmla="*/ 0 w 21600"/>
                <a:gd name="connsiteY3" fmla="*/ 3522 h 23634"/>
                <a:gd name="connsiteX4" fmla="*/ 11454 w 21600"/>
                <a:gd name="connsiteY4" fmla="*/ 23634 h 23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634" extrusionOk="0">
                  <a:moveTo>
                    <a:pt x="11454" y="23634"/>
                  </a:moveTo>
                  <a:lnTo>
                    <a:pt x="21600" y="2034"/>
                  </a:lnTo>
                  <a:lnTo>
                    <a:pt x="10289" y="0"/>
                  </a:lnTo>
                  <a:lnTo>
                    <a:pt x="0" y="3522"/>
                  </a:lnTo>
                  <a:lnTo>
                    <a:pt x="11454" y="2363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Triangle">
              <a:extLst>
                <a:ext uri="{FF2B5EF4-FFF2-40B4-BE49-F238E27FC236}">
                  <a16:creationId xmlns:a16="http://schemas.microsoft.com/office/drawing/2014/main" id="{5AB45BD6-4836-D149-B0A2-FC72B02DBA84}"/>
                </a:ext>
              </a:extLst>
            </p:cNvPr>
            <p:cNvSpPr/>
            <p:nvPr/>
          </p:nvSpPr>
          <p:spPr>
            <a:xfrm flipH="1">
              <a:off x="8122853" y="1416844"/>
              <a:ext cx="1719581" cy="84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568F79FB-0FBF-8345-A824-878A59866E28}"/>
                </a:ext>
              </a:extLst>
            </p:cNvPr>
            <p:cNvSpPr/>
            <p:nvPr/>
          </p:nvSpPr>
          <p:spPr>
            <a:xfrm flipH="1">
              <a:off x="9436033" y="2039145"/>
              <a:ext cx="76200" cy="762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2816221-05F1-4988-ADCA-892A87DBFCBC}"/>
                </a:ext>
              </a:extLst>
            </p:cNvPr>
            <p:cNvSpPr/>
            <p:nvPr/>
          </p:nvSpPr>
          <p:spPr>
            <a:xfrm flipH="1">
              <a:off x="9469054" y="2408134"/>
              <a:ext cx="215275" cy="50668"/>
            </a:xfrm>
            <a:custGeom>
              <a:avLst/>
              <a:gdLst>
                <a:gd name="connsiteX0" fmla="*/ 0 w 215275"/>
                <a:gd name="connsiteY0" fmla="*/ 0 h 50668"/>
                <a:gd name="connsiteX1" fmla="*/ 56056 w 215275"/>
                <a:gd name="connsiteY1" fmla="*/ 50668 h 50668"/>
                <a:gd name="connsiteX2" fmla="*/ 215275 w 215275"/>
                <a:gd name="connsiteY2" fmla="*/ 25984 h 50668"/>
                <a:gd name="connsiteX3" fmla="*/ 0 w 215275"/>
                <a:gd name="connsiteY3" fmla="*/ 0 h 5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275" h="50668">
                  <a:moveTo>
                    <a:pt x="0" y="0"/>
                  </a:moveTo>
                  <a:lnTo>
                    <a:pt x="56056" y="50668"/>
                  </a:lnTo>
                  <a:lnTo>
                    <a:pt x="215275" y="25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4050302-505E-4CEB-8F3D-F78C241848E1}"/>
              </a:ext>
            </a:extLst>
          </p:cNvPr>
          <p:cNvGrpSpPr/>
          <p:nvPr/>
        </p:nvGrpSpPr>
        <p:grpSpPr>
          <a:xfrm>
            <a:off x="8934895" y="2886236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2A373E-1038-49EE-8BAB-ADBC00F188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46E6C9A-0AE7-410F-9953-ABB0E448D2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09D4A4B-CC44-4F88-A8A9-EFAC73624C5F}"/>
              </a:ext>
            </a:extLst>
          </p:cNvPr>
          <p:cNvGrpSpPr/>
          <p:nvPr/>
        </p:nvGrpSpPr>
        <p:grpSpPr>
          <a:xfrm>
            <a:off x="6056563" y="4893508"/>
            <a:ext cx="2926080" cy="1290153"/>
            <a:chOff x="332936" y="4652338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8747C83-A7E1-481E-99D2-8F66530E0D1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2C4075-056D-4B93-90E3-687931F7959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4EF63D3-5F93-450A-A057-480B69610E10}"/>
              </a:ext>
            </a:extLst>
          </p:cNvPr>
          <p:cNvGrpSpPr/>
          <p:nvPr/>
        </p:nvGrpSpPr>
        <p:grpSpPr>
          <a:xfrm>
            <a:off x="1491656" y="1627993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E1C0E20-DBDB-4026-AD70-E52423D951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CFA61B7-AB63-47FE-B750-0FEEA9FCCA0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Fish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8AFB93B-69AE-4161-A77E-1A7CAFF01409}"/>
              </a:ext>
            </a:extLst>
          </p:cNvPr>
          <p:cNvGrpSpPr/>
          <p:nvPr/>
        </p:nvGrpSpPr>
        <p:grpSpPr>
          <a:xfrm>
            <a:off x="5151189" y="2180399"/>
            <a:ext cx="3134353" cy="2933719"/>
            <a:chOff x="5151189" y="2180399"/>
            <a:chExt cx="3134353" cy="2933719"/>
          </a:xfrm>
        </p:grpSpPr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0F183296-502A-A14C-8228-6B808451ADDC}"/>
                </a:ext>
              </a:extLst>
            </p:cNvPr>
            <p:cNvSpPr/>
            <p:nvPr/>
          </p:nvSpPr>
          <p:spPr>
            <a:xfrm flipH="1">
              <a:off x="5269250" y="2269502"/>
              <a:ext cx="1365503" cy="13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9" name="Triangle">
              <a:extLst>
                <a:ext uri="{FF2B5EF4-FFF2-40B4-BE49-F238E27FC236}">
                  <a16:creationId xmlns:a16="http://schemas.microsoft.com/office/drawing/2014/main" id="{4D25D6D1-28D5-8147-BAC3-2A2193D9E4B9}"/>
                </a:ext>
              </a:extLst>
            </p:cNvPr>
            <p:cNvSpPr/>
            <p:nvPr/>
          </p:nvSpPr>
          <p:spPr>
            <a:xfrm flipH="1">
              <a:off x="5151189" y="3561496"/>
              <a:ext cx="1550392" cy="147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Triangle">
              <a:extLst>
                <a:ext uri="{FF2B5EF4-FFF2-40B4-BE49-F238E27FC236}">
                  <a16:creationId xmlns:a16="http://schemas.microsoft.com/office/drawing/2014/main" id="{6C36BB37-9A9E-4144-A280-3EDB149BCB7B}"/>
                </a:ext>
              </a:extLst>
            </p:cNvPr>
            <p:cNvSpPr/>
            <p:nvPr/>
          </p:nvSpPr>
          <p:spPr>
            <a:xfrm flipH="1">
              <a:off x="5269404" y="3412340"/>
              <a:ext cx="3016138" cy="1701778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10854 w 21600"/>
                <a:gd name="connsiteY2" fmla="*/ 741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675 h 23675"/>
                <a:gd name="connsiteX1" fmla="*/ 21600 w 21600"/>
                <a:gd name="connsiteY1" fmla="*/ 2075 h 23675"/>
                <a:gd name="connsiteX2" fmla="*/ 11007 w 21600"/>
                <a:gd name="connsiteY2" fmla="*/ 0 h 23675"/>
                <a:gd name="connsiteX3" fmla="*/ 0 w 21600"/>
                <a:gd name="connsiteY3" fmla="*/ 3563 h 23675"/>
                <a:gd name="connsiteX4" fmla="*/ 11454 w 21600"/>
                <a:gd name="connsiteY4" fmla="*/ 23675 h 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675" extrusionOk="0">
                  <a:moveTo>
                    <a:pt x="11454" y="23675"/>
                  </a:moveTo>
                  <a:lnTo>
                    <a:pt x="21600" y="2075"/>
                  </a:lnTo>
                  <a:lnTo>
                    <a:pt x="11007" y="0"/>
                  </a:lnTo>
                  <a:lnTo>
                    <a:pt x="0" y="3563"/>
                  </a:lnTo>
                  <a:lnTo>
                    <a:pt x="11454" y="2367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Triangle">
              <a:extLst>
                <a:ext uri="{FF2B5EF4-FFF2-40B4-BE49-F238E27FC236}">
                  <a16:creationId xmlns:a16="http://schemas.microsoft.com/office/drawing/2014/main" id="{06FDD40B-524E-0746-A617-6C660B2EF9C6}"/>
                </a:ext>
              </a:extLst>
            </p:cNvPr>
            <p:cNvSpPr/>
            <p:nvPr/>
          </p:nvSpPr>
          <p:spPr>
            <a:xfrm flipH="1">
              <a:off x="5269404" y="2180399"/>
              <a:ext cx="3016138" cy="148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7B49A2B-A3A7-A444-B44E-E047A6C37ED6}"/>
                </a:ext>
              </a:extLst>
            </p:cNvPr>
            <p:cNvSpPr/>
            <p:nvPr/>
          </p:nvSpPr>
          <p:spPr>
            <a:xfrm flipH="1">
              <a:off x="7572716" y="3271912"/>
              <a:ext cx="133654" cy="133654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6A2A92F-83BD-47E3-A5E3-CDC6CDBFA405}"/>
                </a:ext>
              </a:extLst>
            </p:cNvPr>
            <p:cNvSpPr/>
            <p:nvPr/>
          </p:nvSpPr>
          <p:spPr>
            <a:xfrm flipH="1">
              <a:off x="7630634" y="3919117"/>
              <a:ext cx="377589" cy="88871"/>
            </a:xfrm>
            <a:custGeom>
              <a:avLst/>
              <a:gdLst>
                <a:gd name="connsiteX0" fmla="*/ 0 w 377589"/>
                <a:gd name="connsiteY0" fmla="*/ 0 h 88871"/>
                <a:gd name="connsiteX1" fmla="*/ 98321 w 377589"/>
                <a:gd name="connsiteY1" fmla="*/ 88871 h 88871"/>
                <a:gd name="connsiteX2" fmla="*/ 377589 w 377589"/>
                <a:gd name="connsiteY2" fmla="*/ 45575 h 88871"/>
                <a:gd name="connsiteX3" fmla="*/ 0 w 377589"/>
                <a:gd name="connsiteY3" fmla="*/ 0 h 8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7589" h="88871">
                  <a:moveTo>
                    <a:pt x="0" y="0"/>
                  </a:moveTo>
                  <a:lnTo>
                    <a:pt x="98321" y="88871"/>
                  </a:lnTo>
                  <a:lnTo>
                    <a:pt x="377589" y="455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25991D-9D37-475C-BA35-FCD6E2588508}"/>
              </a:ext>
            </a:extLst>
          </p:cNvPr>
          <p:cNvGrpSpPr/>
          <p:nvPr/>
        </p:nvGrpSpPr>
        <p:grpSpPr>
          <a:xfrm>
            <a:off x="2347185" y="3151024"/>
            <a:ext cx="2447247" cy="2290109"/>
            <a:chOff x="2347185" y="3151024"/>
            <a:chExt cx="2447247" cy="2290109"/>
          </a:xfrm>
        </p:grpSpPr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87CB2739-7CD1-A04F-A38C-BF6156F29835}"/>
                </a:ext>
              </a:extLst>
            </p:cNvPr>
            <p:cNvSpPr/>
            <p:nvPr/>
          </p:nvSpPr>
          <p:spPr>
            <a:xfrm flipH="1">
              <a:off x="2441727" y="3220579"/>
              <a:ext cx="1065933" cy="101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Triangle">
              <a:extLst>
                <a:ext uri="{FF2B5EF4-FFF2-40B4-BE49-F238E27FC236}">
                  <a16:creationId xmlns:a16="http://schemas.microsoft.com/office/drawing/2014/main" id="{CCCDDF3C-2CE5-E245-8BF9-5C27CEDF3AC7}"/>
                </a:ext>
              </a:extLst>
            </p:cNvPr>
            <p:cNvSpPr/>
            <p:nvPr/>
          </p:nvSpPr>
          <p:spPr>
            <a:xfrm flipH="1">
              <a:off x="2347185" y="4229130"/>
              <a:ext cx="1210260" cy="114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Triangle">
              <a:extLst>
                <a:ext uri="{FF2B5EF4-FFF2-40B4-BE49-F238E27FC236}">
                  <a16:creationId xmlns:a16="http://schemas.microsoft.com/office/drawing/2014/main" id="{D70BCB81-D3C4-5844-B247-62FE2B961FE3}"/>
                </a:ext>
              </a:extLst>
            </p:cNvPr>
            <p:cNvSpPr/>
            <p:nvPr/>
          </p:nvSpPr>
          <p:spPr>
            <a:xfrm flipH="1">
              <a:off x="2439988" y="4127511"/>
              <a:ext cx="2354444" cy="1313622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11070 w 21600"/>
                <a:gd name="connsiteY2" fmla="*/ 792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411 h 23411"/>
                <a:gd name="connsiteX1" fmla="*/ 21600 w 21600"/>
                <a:gd name="connsiteY1" fmla="*/ 1811 h 23411"/>
                <a:gd name="connsiteX2" fmla="*/ 10953 w 21600"/>
                <a:gd name="connsiteY2" fmla="*/ 0 h 23411"/>
                <a:gd name="connsiteX3" fmla="*/ 0 w 21600"/>
                <a:gd name="connsiteY3" fmla="*/ 3299 h 23411"/>
                <a:gd name="connsiteX4" fmla="*/ 11454 w 21600"/>
                <a:gd name="connsiteY4" fmla="*/ 23411 h 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411" extrusionOk="0">
                  <a:moveTo>
                    <a:pt x="11454" y="23411"/>
                  </a:moveTo>
                  <a:lnTo>
                    <a:pt x="21600" y="1811"/>
                  </a:lnTo>
                  <a:lnTo>
                    <a:pt x="10953" y="0"/>
                  </a:lnTo>
                  <a:lnTo>
                    <a:pt x="0" y="3299"/>
                  </a:lnTo>
                  <a:lnTo>
                    <a:pt x="11454" y="23411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BC488FD6-EA9F-694E-BB93-6DB96E8087BB}"/>
                </a:ext>
              </a:extLst>
            </p:cNvPr>
            <p:cNvSpPr/>
            <p:nvPr/>
          </p:nvSpPr>
          <p:spPr>
            <a:xfrm flipH="1">
              <a:off x="2439988" y="3151024"/>
              <a:ext cx="2354444" cy="11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1B6C2858-6DC3-B046-B0F8-D2720DDDF5D9}"/>
                </a:ext>
              </a:extLst>
            </p:cNvPr>
            <p:cNvSpPr/>
            <p:nvPr/>
          </p:nvSpPr>
          <p:spPr>
            <a:xfrm flipH="1">
              <a:off x="4237989" y="4003076"/>
              <a:ext cx="104333" cy="10433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9385F62-1064-4521-8669-EFC0F8AA67CD}"/>
                </a:ext>
              </a:extLst>
            </p:cNvPr>
            <p:cNvSpPr/>
            <p:nvPr/>
          </p:nvSpPr>
          <p:spPr>
            <a:xfrm flipH="1">
              <a:off x="4283200" y="4508294"/>
              <a:ext cx="294754" cy="69375"/>
            </a:xfrm>
            <a:custGeom>
              <a:avLst/>
              <a:gdLst>
                <a:gd name="connsiteX0" fmla="*/ 0 w 294754"/>
                <a:gd name="connsiteY0" fmla="*/ 0 h 69375"/>
                <a:gd name="connsiteX1" fmla="*/ 76752 w 294754"/>
                <a:gd name="connsiteY1" fmla="*/ 69375 h 69375"/>
                <a:gd name="connsiteX2" fmla="*/ 294754 w 294754"/>
                <a:gd name="connsiteY2" fmla="*/ 35577 h 69375"/>
                <a:gd name="connsiteX3" fmla="*/ 0 w 294754"/>
                <a:gd name="connsiteY3" fmla="*/ 0 h 6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754" h="69375">
                  <a:moveTo>
                    <a:pt x="0" y="0"/>
                  </a:moveTo>
                  <a:lnTo>
                    <a:pt x="76752" y="69375"/>
                  </a:lnTo>
                  <a:lnTo>
                    <a:pt x="294754" y="35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395FA23-956D-429F-A33D-809D9FDCC589}"/>
              </a:ext>
            </a:extLst>
          </p:cNvPr>
          <p:cNvGrpSpPr/>
          <p:nvPr/>
        </p:nvGrpSpPr>
        <p:grpSpPr>
          <a:xfrm>
            <a:off x="8056813" y="1416844"/>
            <a:ext cx="1785621" cy="1672594"/>
            <a:chOff x="8056813" y="1416844"/>
            <a:chExt cx="1785621" cy="1672594"/>
          </a:xfrm>
        </p:grpSpPr>
        <p:sp>
          <p:nvSpPr>
            <p:cNvPr id="24" name="Triangle">
              <a:extLst>
                <a:ext uri="{FF2B5EF4-FFF2-40B4-BE49-F238E27FC236}">
                  <a16:creationId xmlns:a16="http://schemas.microsoft.com/office/drawing/2014/main" id="{7150FFB0-9510-C845-9F6F-7B0BA79CE318}"/>
                </a:ext>
              </a:extLst>
            </p:cNvPr>
            <p:cNvSpPr/>
            <p:nvPr/>
          </p:nvSpPr>
          <p:spPr>
            <a:xfrm flipH="1">
              <a:off x="8124123" y="1467644"/>
              <a:ext cx="778510" cy="74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Triangle">
              <a:extLst>
                <a:ext uri="{FF2B5EF4-FFF2-40B4-BE49-F238E27FC236}">
                  <a16:creationId xmlns:a16="http://schemas.microsoft.com/office/drawing/2014/main" id="{10014629-0A81-9642-A725-DCBB593E9304}"/>
                </a:ext>
              </a:extLst>
            </p:cNvPr>
            <p:cNvSpPr/>
            <p:nvPr/>
          </p:nvSpPr>
          <p:spPr>
            <a:xfrm flipH="1">
              <a:off x="8056813" y="2204245"/>
              <a:ext cx="883920" cy="83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Triangle">
              <a:extLst>
                <a:ext uri="{FF2B5EF4-FFF2-40B4-BE49-F238E27FC236}">
                  <a16:creationId xmlns:a16="http://schemas.microsoft.com/office/drawing/2014/main" id="{ACB0E404-C633-044A-BD47-E3906A993407}"/>
                </a:ext>
              </a:extLst>
            </p:cNvPr>
            <p:cNvSpPr/>
            <p:nvPr/>
          </p:nvSpPr>
          <p:spPr>
            <a:xfrm flipH="1">
              <a:off x="8122853" y="2120888"/>
              <a:ext cx="1719581" cy="968550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9970 w 21600"/>
                <a:gd name="connsiteY2" fmla="*/ 910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634 h 23634"/>
                <a:gd name="connsiteX1" fmla="*/ 21600 w 21600"/>
                <a:gd name="connsiteY1" fmla="*/ 2034 h 23634"/>
                <a:gd name="connsiteX2" fmla="*/ 10289 w 21600"/>
                <a:gd name="connsiteY2" fmla="*/ 0 h 23634"/>
                <a:gd name="connsiteX3" fmla="*/ 0 w 21600"/>
                <a:gd name="connsiteY3" fmla="*/ 3522 h 23634"/>
                <a:gd name="connsiteX4" fmla="*/ 11454 w 21600"/>
                <a:gd name="connsiteY4" fmla="*/ 23634 h 23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634" extrusionOk="0">
                  <a:moveTo>
                    <a:pt x="11454" y="23634"/>
                  </a:moveTo>
                  <a:lnTo>
                    <a:pt x="21600" y="2034"/>
                  </a:lnTo>
                  <a:lnTo>
                    <a:pt x="10289" y="0"/>
                  </a:lnTo>
                  <a:lnTo>
                    <a:pt x="0" y="3522"/>
                  </a:lnTo>
                  <a:lnTo>
                    <a:pt x="11454" y="2363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Triangle">
              <a:extLst>
                <a:ext uri="{FF2B5EF4-FFF2-40B4-BE49-F238E27FC236}">
                  <a16:creationId xmlns:a16="http://schemas.microsoft.com/office/drawing/2014/main" id="{5AB45BD6-4836-D149-B0A2-FC72B02DBA84}"/>
                </a:ext>
              </a:extLst>
            </p:cNvPr>
            <p:cNvSpPr/>
            <p:nvPr/>
          </p:nvSpPr>
          <p:spPr>
            <a:xfrm flipH="1">
              <a:off x="8122853" y="1416844"/>
              <a:ext cx="1719581" cy="84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568F79FB-0FBF-8345-A824-878A59866E28}"/>
                </a:ext>
              </a:extLst>
            </p:cNvPr>
            <p:cNvSpPr/>
            <p:nvPr/>
          </p:nvSpPr>
          <p:spPr>
            <a:xfrm flipH="1">
              <a:off x="9436033" y="2039145"/>
              <a:ext cx="76200" cy="762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2816221-05F1-4988-ADCA-892A87DBFCBC}"/>
                </a:ext>
              </a:extLst>
            </p:cNvPr>
            <p:cNvSpPr/>
            <p:nvPr/>
          </p:nvSpPr>
          <p:spPr>
            <a:xfrm flipH="1">
              <a:off x="9469054" y="2408134"/>
              <a:ext cx="215275" cy="50668"/>
            </a:xfrm>
            <a:custGeom>
              <a:avLst/>
              <a:gdLst>
                <a:gd name="connsiteX0" fmla="*/ 0 w 215275"/>
                <a:gd name="connsiteY0" fmla="*/ 0 h 50668"/>
                <a:gd name="connsiteX1" fmla="*/ 56056 w 215275"/>
                <a:gd name="connsiteY1" fmla="*/ 50668 h 50668"/>
                <a:gd name="connsiteX2" fmla="*/ 215275 w 215275"/>
                <a:gd name="connsiteY2" fmla="*/ 25984 h 50668"/>
                <a:gd name="connsiteX3" fmla="*/ 0 w 215275"/>
                <a:gd name="connsiteY3" fmla="*/ 0 h 5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275" h="50668">
                  <a:moveTo>
                    <a:pt x="0" y="0"/>
                  </a:moveTo>
                  <a:lnTo>
                    <a:pt x="56056" y="50668"/>
                  </a:lnTo>
                  <a:lnTo>
                    <a:pt x="215275" y="25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4050302-505E-4CEB-8F3D-F78C241848E1}"/>
              </a:ext>
            </a:extLst>
          </p:cNvPr>
          <p:cNvGrpSpPr/>
          <p:nvPr/>
        </p:nvGrpSpPr>
        <p:grpSpPr>
          <a:xfrm>
            <a:off x="8934895" y="2886236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2A373E-1038-49EE-8BAB-ADBC00F188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46E6C9A-0AE7-410F-9953-ABB0E448D2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09D4A4B-CC44-4F88-A8A9-EFAC73624C5F}"/>
              </a:ext>
            </a:extLst>
          </p:cNvPr>
          <p:cNvGrpSpPr/>
          <p:nvPr/>
        </p:nvGrpSpPr>
        <p:grpSpPr>
          <a:xfrm>
            <a:off x="6056563" y="4893508"/>
            <a:ext cx="2926080" cy="1290153"/>
            <a:chOff x="332936" y="4652338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8747C83-A7E1-481E-99D2-8F66530E0D1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2C4075-056D-4B93-90E3-687931F7959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4EF63D3-5F93-450A-A057-480B69610E10}"/>
              </a:ext>
            </a:extLst>
          </p:cNvPr>
          <p:cNvGrpSpPr/>
          <p:nvPr/>
        </p:nvGrpSpPr>
        <p:grpSpPr>
          <a:xfrm>
            <a:off x="1491656" y="1627993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E1C0E20-DBDB-4026-AD70-E52423D951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CFA61B7-AB63-47FE-B750-0FEEA9FCCA0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139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289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Fish – Slide Template</vt:lpstr>
      <vt:lpstr>Origami Fish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Fish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2022-03-04T19:02:17Z</dcterms:modified>
  <cp:category>Graphics &amp; Metaphors</cp:category>
</cp:coreProperties>
</file>