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0" r:id="rId4"/>
    <p:sldId id="352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>
        <p:scale>
          <a:sx n="66" d="100"/>
          <a:sy n="66" d="100"/>
        </p:scale>
        <p:origin x="1380" y="9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4/4/2019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6073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86114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5930DF0-104B-4293-A7F6-66AEFF3E6AF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9FDF5E90-AE29-4303-979F-161F791D98BB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C25032D-D31A-446E-BBAA-A896C50E8C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9C65CE8-4186-4EF3-A508-A12E5E68646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0A32BB05-B08C-4D73-BFF9-25A2D9328D4D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BC568985-A849-45B0-B77A-2F6998D822D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271217" y="6121399"/>
            <a:ext cx="3649589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</a:t>
            </a:r>
            <a:r>
              <a:rPr lang="en-US" sz="1800" baseline="0">
                <a:solidFill>
                  <a:srgbClr val="A5CD00"/>
                </a:solidFill>
              </a:rPr>
              <a:t>PowerPoint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4/4/2019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Origami Funnel for PowerPoint</a:t>
            </a:r>
          </a:p>
        </p:txBody>
      </p:sp>
      <p:sp>
        <p:nvSpPr>
          <p:cNvPr id="37" name="Rectangle 20">
            <a:extLst>
              <a:ext uri="{FF2B5EF4-FFF2-40B4-BE49-F238E27FC236}">
                <a16:creationId xmlns:a16="http://schemas.microsoft.com/office/drawing/2014/main" id="{F78C6B40-C1B3-4ADE-BD96-89751CCE3DA0}"/>
              </a:ext>
            </a:extLst>
          </p:cNvPr>
          <p:cNvSpPr/>
          <p:nvPr/>
        </p:nvSpPr>
        <p:spPr>
          <a:xfrm>
            <a:off x="0" y="5298945"/>
            <a:ext cx="8978952" cy="782812"/>
          </a:xfrm>
          <a:custGeom>
            <a:avLst/>
            <a:gdLst>
              <a:gd name="connsiteX0" fmla="*/ 0 w 8978952"/>
              <a:gd name="connsiteY0" fmla="*/ 0 h 779241"/>
              <a:gd name="connsiteX1" fmla="*/ 8978952 w 8978952"/>
              <a:gd name="connsiteY1" fmla="*/ 0 h 779241"/>
              <a:gd name="connsiteX2" fmla="*/ 8978952 w 8978952"/>
              <a:gd name="connsiteY2" fmla="*/ 779241 h 779241"/>
              <a:gd name="connsiteX3" fmla="*/ 0 w 8978952"/>
              <a:gd name="connsiteY3" fmla="*/ 779241 h 779241"/>
              <a:gd name="connsiteX4" fmla="*/ 0 w 8978952"/>
              <a:gd name="connsiteY4" fmla="*/ 0 h 779241"/>
              <a:gd name="connsiteX0" fmla="*/ 0 w 8978952"/>
              <a:gd name="connsiteY0" fmla="*/ 3571 h 782812"/>
              <a:gd name="connsiteX1" fmla="*/ 8582473 w 8978952"/>
              <a:gd name="connsiteY1" fmla="*/ 0 h 782812"/>
              <a:gd name="connsiteX2" fmla="*/ 8978952 w 8978952"/>
              <a:gd name="connsiteY2" fmla="*/ 782812 h 782812"/>
              <a:gd name="connsiteX3" fmla="*/ 0 w 8978952"/>
              <a:gd name="connsiteY3" fmla="*/ 782812 h 782812"/>
              <a:gd name="connsiteX4" fmla="*/ 0 w 8978952"/>
              <a:gd name="connsiteY4" fmla="*/ 3571 h 7828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978952" h="782812">
                <a:moveTo>
                  <a:pt x="0" y="3571"/>
                </a:moveTo>
                <a:lnTo>
                  <a:pt x="8582473" y="0"/>
                </a:lnTo>
                <a:lnTo>
                  <a:pt x="8978952" y="782812"/>
                </a:lnTo>
                <a:lnTo>
                  <a:pt x="0" y="782812"/>
                </a:lnTo>
                <a:lnTo>
                  <a:pt x="0" y="3571"/>
                </a:lnTo>
                <a:close/>
              </a:path>
            </a:pathLst>
          </a:custGeom>
          <a:gradFill flip="none" rotWithShape="1">
            <a:gsLst>
              <a:gs pos="0">
                <a:schemeClr val="accent5">
                  <a:lumMod val="75000"/>
                </a:schemeClr>
              </a:gs>
              <a:gs pos="48000">
                <a:schemeClr val="accent5"/>
              </a:gs>
              <a:gs pos="100000">
                <a:schemeClr val="accent5"/>
              </a:gs>
            </a:gsLst>
            <a:lin ang="7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40" name="Freeform: Shape 39">
            <a:extLst>
              <a:ext uri="{FF2B5EF4-FFF2-40B4-BE49-F238E27FC236}">
                <a16:creationId xmlns:a16="http://schemas.microsoft.com/office/drawing/2014/main" id="{748DEBEA-2FCA-477C-B603-C36BF8561ECD}"/>
              </a:ext>
            </a:extLst>
          </p:cNvPr>
          <p:cNvSpPr/>
          <p:nvPr/>
        </p:nvSpPr>
        <p:spPr>
          <a:xfrm>
            <a:off x="7420365" y="4750755"/>
            <a:ext cx="4771634" cy="1333875"/>
          </a:xfrm>
          <a:custGeom>
            <a:avLst/>
            <a:gdLst>
              <a:gd name="connsiteX0" fmla="*/ 611778 w 4771634"/>
              <a:gd name="connsiteY0" fmla="*/ 0 h 1333875"/>
              <a:gd name="connsiteX1" fmla="*/ 611951 w 4771634"/>
              <a:gd name="connsiteY1" fmla="*/ 243 h 1333875"/>
              <a:gd name="connsiteX2" fmla="*/ 612208 w 4771634"/>
              <a:gd name="connsiteY2" fmla="*/ 0 h 1333875"/>
              <a:gd name="connsiteX3" fmla="*/ 1133760 w 4771634"/>
              <a:gd name="connsiteY3" fmla="*/ 294320 h 1333875"/>
              <a:gd name="connsiteX4" fmla="*/ 4771634 w 4771634"/>
              <a:gd name="connsiteY4" fmla="*/ 294320 h 1333875"/>
              <a:gd name="connsiteX5" fmla="*/ 4771634 w 4771634"/>
              <a:gd name="connsiteY5" fmla="*/ 1331002 h 1333875"/>
              <a:gd name="connsiteX6" fmla="*/ 1557495 w 4771634"/>
              <a:gd name="connsiteY6" fmla="*/ 1331002 h 1333875"/>
              <a:gd name="connsiteX7" fmla="*/ 1558586 w 4771634"/>
              <a:gd name="connsiteY7" fmla="*/ 1333875 h 1333875"/>
              <a:gd name="connsiteX8" fmla="*/ 1556537 w 4771634"/>
              <a:gd name="connsiteY8" fmla="*/ 1331002 h 1333875"/>
              <a:gd name="connsiteX9" fmla="*/ 1551120 w 4771634"/>
              <a:gd name="connsiteY9" fmla="*/ 1331002 h 1333875"/>
              <a:gd name="connsiteX10" fmla="*/ 1549084 w 4771634"/>
              <a:gd name="connsiteY10" fmla="*/ 1325712 h 1333875"/>
              <a:gd name="connsiteX11" fmla="*/ 1451178 w 4771634"/>
              <a:gd name="connsiteY11" fmla="*/ 1283097 h 1333875"/>
              <a:gd name="connsiteX12" fmla="*/ 0 w 4771634"/>
              <a:gd name="connsiteY12" fmla="*/ 549855 h 13338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771634" h="1333875">
                <a:moveTo>
                  <a:pt x="611778" y="0"/>
                </a:moveTo>
                <a:lnTo>
                  <a:pt x="611951" y="243"/>
                </a:lnTo>
                <a:lnTo>
                  <a:pt x="612208" y="0"/>
                </a:lnTo>
                <a:lnTo>
                  <a:pt x="1133760" y="294320"/>
                </a:lnTo>
                <a:lnTo>
                  <a:pt x="4771634" y="294320"/>
                </a:lnTo>
                <a:lnTo>
                  <a:pt x="4771634" y="1331002"/>
                </a:lnTo>
                <a:lnTo>
                  <a:pt x="1557495" y="1331002"/>
                </a:lnTo>
                <a:lnTo>
                  <a:pt x="1558586" y="1333875"/>
                </a:lnTo>
                <a:lnTo>
                  <a:pt x="1556537" y="1331002"/>
                </a:lnTo>
                <a:lnTo>
                  <a:pt x="1551120" y="1331002"/>
                </a:lnTo>
                <a:lnTo>
                  <a:pt x="1549084" y="1325712"/>
                </a:lnTo>
                <a:lnTo>
                  <a:pt x="1451178" y="1283097"/>
                </a:lnTo>
                <a:lnTo>
                  <a:pt x="0" y="549855"/>
                </a:ln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1" name="Freeform: Shape 40">
            <a:extLst>
              <a:ext uri="{FF2B5EF4-FFF2-40B4-BE49-F238E27FC236}">
                <a16:creationId xmlns:a16="http://schemas.microsoft.com/office/drawing/2014/main" id="{D2CEBC3B-A428-4B08-9585-6EDAACB9BCAA}"/>
              </a:ext>
            </a:extLst>
          </p:cNvPr>
          <p:cNvSpPr/>
          <p:nvPr/>
        </p:nvSpPr>
        <p:spPr>
          <a:xfrm>
            <a:off x="7420366" y="4750755"/>
            <a:ext cx="1561235" cy="1331001"/>
          </a:xfrm>
          <a:custGeom>
            <a:avLst/>
            <a:gdLst>
              <a:gd name="connsiteX0" fmla="*/ 611778 w 1561235"/>
              <a:gd name="connsiteY0" fmla="*/ 0 h 1331001"/>
              <a:gd name="connsiteX1" fmla="*/ 1561235 w 1561235"/>
              <a:gd name="connsiteY1" fmla="*/ 1331001 h 1331001"/>
              <a:gd name="connsiteX2" fmla="*/ 1451178 w 1561235"/>
              <a:gd name="connsiteY2" fmla="*/ 1283097 h 1331001"/>
              <a:gd name="connsiteX3" fmla="*/ 0 w 1561235"/>
              <a:gd name="connsiteY3" fmla="*/ 549855 h 1331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61235" h="1331001">
                <a:moveTo>
                  <a:pt x="611778" y="0"/>
                </a:moveTo>
                <a:lnTo>
                  <a:pt x="1561235" y="1331001"/>
                </a:lnTo>
                <a:lnTo>
                  <a:pt x="1451178" y="1283097"/>
                </a:lnTo>
                <a:lnTo>
                  <a:pt x="0" y="549855"/>
                </a:ln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2" name="Freeform: Shape 41">
            <a:extLst>
              <a:ext uri="{FF2B5EF4-FFF2-40B4-BE49-F238E27FC236}">
                <a16:creationId xmlns:a16="http://schemas.microsoft.com/office/drawing/2014/main" id="{3B0555A3-394F-4263-8DAC-9284132A79A4}"/>
              </a:ext>
            </a:extLst>
          </p:cNvPr>
          <p:cNvSpPr/>
          <p:nvPr/>
        </p:nvSpPr>
        <p:spPr>
          <a:xfrm>
            <a:off x="8029497" y="4750755"/>
            <a:ext cx="949455" cy="1333875"/>
          </a:xfrm>
          <a:custGeom>
            <a:avLst/>
            <a:gdLst>
              <a:gd name="connsiteX0" fmla="*/ 3077 w 949455"/>
              <a:gd name="connsiteY0" fmla="*/ 0 h 1333875"/>
              <a:gd name="connsiteX1" fmla="*/ 526463 w 949455"/>
              <a:gd name="connsiteY1" fmla="*/ 295355 h 1333875"/>
              <a:gd name="connsiteX2" fmla="*/ 933525 w 949455"/>
              <a:gd name="connsiteY2" fmla="*/ 1291932 h 1333875"/>
              <a:gd name="connsiteX3" fmla="*/ 949455 w 949455"/>
              <a:gd name="connsiteY3" fmla="*/ 1333875 h 1333875"/>
              <a:gd name="connsiteX4" fmla="*/ 0 w 949455"/>
              <a:gd name="connsiteY4" fmla="*/ 2903 h 13338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49455" h="1333875">
                <a:moveTo>
                  <a:pt x="3077" y="0"/>
                </a:moveTo>
                <a:lnTo>
                  <a:pt x="526463" y="295355"/>
                </a:lnTo>
                <a:lnTo>
                  <a:pt x="933525" y="1291932"/>
                </a:lnTo>
                <a:lnTo>
                  <a:pt x="949455" y="1333875"/>
                </a:lnTo>
                <a:lnTo>
                  <a:pt x="0" y="2903"/>
                </a:lnTo>
                <a:close/>
              </a:path>
            </a:pathLst>
          </a:custGeom>
          <a:solidFill>
            <a:schemeClr val="accent5">
              <a:lumMod val="75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CFE968A3-740D-487E-A4C1-B9F5A8C5ED3C}"/>
              </a:ext>
            </a:extLst>
          </p:cNvPr>
          <p:cNvSpPr/>
          <p:nvPr/>
        </p:nvSpPr>
        <p:spPr>
          <a:xfrm>
            <a:off x="0" y="4727952"/>
            <a:ext cx="7316391" cy="517539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75000"/>
                </a:schemeClr>
              </a:gs>
              <a:gs pos="48000">
                <a:schemeClr val="accent1"/>
              </a:gs>
              <a:gs pos="100000">
                <a:schemeClr val="accent1"/>
              </a:gs>
            </a:gsLst>
            <a:lin ang="7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44" name="Freeform: Shape 43">
            <a:extLst>
              <a:ext uri="{FF2B5EF4-FFF2-40B4-BE49-F238E27FC236}">
                <a16:creationId xmlns:a16="http://schemas.microsoft.com/office/drawing/2014/main" id="{2B793D71-590B-4B68-AFFC-8B7830E8C561}"/>
              </a:ext>
            </a:extLst>
          </p:cNvPr>
          <p:cNvSpPr/>
          <p:nvPr/>
        </p:nvSpPr>
        <p:spPr>
          <a:xfrm>
            <a:off x="6304757" y="3800197"/>
            <a:ext cx="5887242" cy="1445294"/>
          </a:xfrm>
          <a:custGeom>
            <a:avLst/>
            <a:gdLst>
              <a:gd name="connsiteX0" fmla="*/ 1039454 w 5887242"/>
              <a:gd name="connsiteY0" fmla="*/ 0 h 1445294"/>
              <a:gd name="connsiteX1" fmla="*/ 1041095 w 5887242"/>
              <a:gd name="connsiteY1" fmla="*/ 926 h 1445294"/>
              <a:gd name="connsiteX2" fmla="*/ 1042125 w 5887242"/>
              <a:gd name="connsiteY2" fmla="*/ 0 h 1445294"/>
              <a:gd name="connsiteX3" fmla="*/ 1049404 w 5887242"/>
              <a:gd name="connsiteY3" fmla="*/ 4171 h 1445294"/>
              <a:gd name="connsiteX4" fmla="*/ 1051123 w 5887242"/>
              <a:gd name="connsiteY4" fmla="*/ 6580 h 1445294"/>
              <a:gd name="connsiteX5" fmla="*/ 1950170 w 5887242"/>
              <a:gd name="connsiteY5" fmla="*/ 513564 h 1445294"/>
              <a:gd name="connsiteX6" fmla="*/ 5887242 w 5887242"/>
              <a:gd name="connsiteY6" fmla="*/ 513564 h 1445294"/>
              <a:gd name="connsiteX7" fmla="*/ 5887242 w 5887242"/>
              <a:gd name="connsiteY7" fmla="*/ 1167419 h 1445294"/>
              <a:gd name="connsiteX8" fmla="*/ 2212177 w 5887242"/>
              <a:gd name="connsiteY8" fmla="*/ 1167419 h 1445294"/>
              <a:gd name="connsiteX9" fmla="*/ 2203287 w 5887242"/>
              <a:gd name="connsiteY9" fmla="*/ 1167419 h 1445294"/>
              <a:gd name="connsiteX10" fmla="*/ 2200859 w 5887242"/>
              <a:gd name="connsiteY10" fmla="*/ 1161038 h 1445294"/>
              <a:gd name="connsiteX11" fmla="*/ 1655257 w 5887242"/>
              <a:gd name="connsiteY11" fmla="*/ 853422 h 1445294"/>
              <a:gd name="connsiteX12" fmla="*/ 1659087 w 5887242"/>
              <a:gd name="connsiteY12" fmla="*/ 858791 h 1445294"/>
              <a:gd name="connsiteX13" fmla="*/ 1006521 w 5887242"/>
              <a:gd name="connsiteY13" fmla="*/ 1445294 h 1445294"/>
              <a:gd name="connsiteX14" fmla="*/ 0 w 5887242"/>
              <a:gd name="connsiteY14" fmla="*/ 936726 h 1445294"/>
              <a:gd name="connsiteX15" fmla="*/ 1040498 w 5887242"/>
              <a:gd name="connsiteY15" fmla="*/ 1463 h 1445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5887242" h="1445294">
                <a:moveTo>
                  <a:pt x="1039454" y="0"/>
                </a:moveTo>
                <a:lnTo>
                  <a:pt x="1041095" y="926"/>
                </a:lnTo>
                <a:lnTo>
                  <a:pt x="1042125" y="0"/>
                </a:lnTo>
                <a:lnTo>
                  <a:pt x="1049404" y="4171"/>
                </a:lnTo>
                <a:lnTo>
                  <a:pt x="1051123" y="6580"/>
                </a:lnTo>
                <a:lnTo>
                  <a:pt x="1950170" y="513564"/>
                </a:lnTo>
                <a:lnTo>
                  <a:pt x="5887242" y="513564"/>
                </a:lnTo>
                <a:lnTo>
                  <a:pt x="5887242" y="1167419"/>
                </a:lnTo>
                <a:lnTo>
                  <a:pt x="2212177" y="1167419"/>
                </a:lnTo>
                <a:lnTo>
                  <a:pt x="2203287" y="1167419"/>
                </a:lnTo>
                <a:lnTo>
                  <a:pt x="2200859" y="1161038"/>
                </a:lnTo>
                <a:lnTo>
                  <a:pt x="1655257" y="853422"/>
                </a:lnTo>
                <a:lnTo>
                  <a:pt x="1659087" y="858791"/>
                </a:lnTo>
                <a:lnTo>
                  <a:pt x="1006521" y="1445294"/>
                </a:lnTo>
                <a:lnTo>
                  <a:pt x="0" y="936726"/>
                </a:lnTo>
                <a:lnTo>
                  <a:pt x="1040498" y="1463"/>
                </a:ln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5" name="Freeform: Shape 44">
            <a:extLst>
              <a:ext uri="{FF2B5EF4-FFF2-40B4-BE49-F238E27FC236}">
                <a16:creationId xmlns:a16="http://schemas.microsoft.com/office/drawing/2014/main" id="{44179DBE-58CA-46F9-A3D3-15DC63F7B2A0}"/>
              </a:ext>
            </a:extLst>
          </p:cNvPr>
          <p:cNvSpPr/>
          <p:nvPr/>
        </p:nvSpPr>
        <p:spPr>
          <a:xfrm>
            <a:off x="6304758" y="3800197"/>
            <a:ext cx="1659087" cy="1445294"/>
          </a:xfrm>
          <a:custGeom>
            <a:avLst/>
            <a:gdLst>
              <a:gd name="connsiteX0" fmla="*/ 1042125 w 1659087"/>
              <a:gd name="connsiteY0" fmla="*/ 0 h 1445294"/>
              <a:gd name="connsiteX1" fmla="*/ 1049404 w 1659087"/>
              <a:gd name="connsiteY1" fmla="*/ 4171 h 1445294"/>
              <a:gd name="connsiteX2" fmla="*/ 1659087 w 1659087"/>
              <a:gd name="connsiteY2" fmla="*/ 858791 h 1445294"/>
              <a:gd name="connsiteX3" fmla="*/ 1006521 w 1659087"/>
              <a:gd name="connsiteY3" fmla="*/ 1445294 h 1445294"/>
              <a:gd name="connsiteX4" fmla="*/ 0 w 1659087"/>
              <a:gd name="connsiteY4" fmla="*/ 936726 h 1445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59087" h="1445294">
                <a:moveTo>
                  <a:pt x="1042125" y="0"/>
                </a:moveTo>
                <a:lnTo>
                  <a:pt x="1049404" y="4171"/>
                </a:lnTo>
                <a:lnTo>
                  <a:pt x="1659087" y="858791"/>
                </a:lnTo>
                <a:lnTo>
                  <a:pt x="1006521" y="1445294"/>
                </a:lnTo>
                <a:lnTo>
                  <a:pt x="0" y="936726"/>
                </a:ln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6" name="Freeform: Shape 45">
            <a:extLst>
              <a:ext uri="{FF2B5EF4-FFF2-40B4-BE49-F238E27FC236}">
                <a16:creationId xmlns:a16="http://schemas.microsoft.com/office/drawing/2014/main" id="{C310CE1A-9929-4D1E-8F63-5BDE93932103}"/>
              </a:ext>
            </a:extLst>
          </p:cNvPr>
          <p:cNvSpPr/>
          <p:nvPr/>
        </p:nvSpPr>
        <p:spPr>
          <a:xfrm>
            <a:off x="7344212" y="3800197"/>
            <a:ext cx="1172723" cy="1167419"/>
          </a:xfrm>
          <a:custGeom>
            <a:avLst/>
            <a:gdLst>
              <a:gd name="connsiteX0" fmla="*/ 0 w 1172723"/>
              <a:gd name="connsiteY0" fmla="*/ 0 h 1167419"/>
              <a:gd name="connsiteX1" fmla="*/ 913181 w 1172723"/>
              <a:gd name="connsiteY1" fmla="*/ 514954 h 1167419"/>
              <a:gd name="connsiteX2" fmla="*/ 1080979 w 1172723"/>
              <a:gd name="connsiteY2" fmla="*/ 925760 h 1167419"/>
              <a:gd name="connsiteX3" fmla="*/ 1172723 w 1172723"/>
              <a:gd name="connsiteY3" fmla="*/ 1167419 h 1167419"/>
              <a:gd name="connsiteX4" fmla="*/ 612802 w 1172723"/>
              <a:gd name="connsiteY4" fmla="*/ 851730 h 1167419"/>
              <a:gd name="connsiteX5" fmla="*/ 609708 w 1172723"/>
              <a:gd name="connsiteY5" fmla="*/ 854594 h 11674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72723" h="1167419">
                <a:moveTo>
                  <a:pt x="0" y="0"/>
                </a:moveTo>
                <a:lnTo>
                  <a:pt x="913181" y="514954"/>
                </a:lnTo>
                <a:lnTo>
                  <a:pt x="1080979" y="925760"/>
                </a:lnTo>
                <a:lnTo>
                  <a:pt x="1172723" y="1167419"/>
                </a:lnTo>
                <a:lnTo>
                  <a:pt x="612802" y="851730"/>
                </a:lnTo>
                <a:lnTo>
                  <a:pt x="609708" y="854594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B7F7E0E0-C428-4796-B91B-63C73D341083}"/>
              </a:ext>
            </a:extLst>
          </p:cNvPr>
          <p:cNvSpPr/>
          <p:nvPr/>
        </p:nvSpPr>
        <p:spPr>
          <a:xfrm>
            <a:off x="0" y="4176282"/>
            <a:ext cx="6164560" cy="487245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75000"/>
                </a:schemeClr>
              </a:gs>
              <a:gs pos="48000">
                <a:schemeClr val="accent3"/>
              </a:gs>
              <a:gs pos="100000">
                <a:schemeClr val="accent3"/>
              </a:gs>
            </a:gsLst>
            <a:lin ang="7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48" name="Freeform: Shape 47">
            <a:extLst>
              <a:ext uri="{FF2B5EF4-FFF2-40B4-BE49-F238E27FC236}">
                <a16:creationId xmlns:a16="http://schemas.microsoft.com/office/drawing/2014/main" id="{A8D6D7F6-8E72-4710-9E15-6922E9266718}"/>
              </a:ext>
            </a:extLst>
          </p:cNvPr>
          <p:cNvSpPr/>
          <p:nvPr/>
        </p:nvSpPr>
        <p:spPr>
          <a:xfrm>
            <a:off x="5193228" y="2827536"/>
            <a:ext cx="6998771" cy="1835991"/>
          </a:xfrm>
          <a:custGeom>
            <a:avLst/>
            <a:gdLst>
              <a:gd name="connsiteX0" fmla="*/ 1499711 w 6998771"/>
              <a:gd name="connsiteY0" fmla="*/ 0 h 1835991"/>
              <a:gd name="connsiteX1" fmla="*/ 1501306 w 6998771"/>
              <a:gd name="connsiteY1" fmla="*/ 854 h 1835991"/>
              <a:gd name="connsiteX2" fmla="*/ 1509378 w 6998771"/>
              <a:gd name="connsiteY2" fmla="*/ 12168 h 1835991"/>
              <a:gd name="connsiteX3" fmla="*/ 2742277 w 6998771"/>
              <a:gd name="connsiteY3" fmla="*/ 707592 h 1835991"/>
              <a:gd name="connsiteX4" fmla="*/ 6998771 w 6998771"/>
              <a:gd name="connsiteY4" fmla="*/ 707592 h 1835991"/>
              <a:gd name="connsiteX5" fmla="*/ 6998771 w 6998771"/>
              <a:gd name="connsiteY5" fmla="*/ 1343012 h 1835991"/>
              <a:gd name="connsiteX6" fmla="*/ 3004555 w 6998771"/>
              <a:gd name="connsiteY6" fmla="*/ 1343012 h 1835991"/>
              <a:gd name="connsiteX7" fmla="*/ 3009138 w 6998771"/>
              <a:gd name="connsiteY7" fmla="*/ 1355096 h 1835991"/>
              <a:gd name="connsiteX8" fmla="*/ 2082667 w 6998771"/>
              <a:gd name="connsiteY8" fmla="*/ 832497 h 1835991"/>
              <a:gd name="connsiteX9" fmla="*/ 966267 w 6998771"/>
              <a:gd name="connsiteY9" fmla="*/ 1835991 h 1835991"/>
              <a:gd name="connsiteX10" fmla="*/ 0 w 6998771"/>
              <a:gd name="connsiteY10" fmla="*/ 1347762 h 1835991"/>
              <a:gd name="connsiteX11" fmla="*/ 1492457 w 6998771"/>
              <a:gd name="connsiteY11" fmla="*/ 6519 h 1835991"/>
              <a:gd name="connsiteX12" fmla="*/ 1487807 w 6998771"/>
              <a:gd name="connsiteY12" fmla="*/ 1 h 1835991"/>
              <a:gd name="connsiteX13" fmla="*/ 1495120 w 6998771"/>
              <a:gd name="connsiteY13" fmla="*/ 4126 h 18359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6998771" h="1835991">
                <a:moveTo>
                  <a:pt x="1499711" y="0"/>
                </a:moveTo>
                <a:lnTo>
                  <a:pt x="1501306" y="854"/>
                </a:lnTo>
                <a:lnTo>
                  <a:pt x="1509378" y="12168"/>
                </a:lnTo>
                <a:lnTo>
                  <a:pt x="2742277" y="707592"/>
                </a:lnTo>
                <a:lnTo>
                  <a:pt x="6998771" y="707592"/>
                </a:lnTo>
                <a:lnTo>
                  <a:pt x="6998771" y="1343012"/>
                </a:lnTo>
                <a:lnTo>
                  <a:pt x="3004555" y="1343012"/>
                </a:lnTo>
                <a:lnTo>
                  <a:pt x="3009138" y="1355096"/>
                </a:lnTo>
                <a:lnTo>
                  <a:pt x="2082667" y="832497"/>
                </a:lnTo>
                <a:lnTo>
                  <a:pt x="966267" y="1835991"/>
                </a:lnTo>
                <a:lnTo>
                  <a:pt x="0" y="1347762"/>
                </a:lnTo>
                <a:lnTo>
                  <a:pt x="1492457" y="6519"/>
                </a:lnTo>
                <a:lnTo>
                  <a:pt x="1487807" y="1"/>
                </a:lnTo>
                <a:lnTo>
                  <a:pt x="1495120" y="4126"/>
                </a:ln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9" name="Freeform: Shape 48">
            <a:extLst>
              <a:ext uri="{FF2B5EF4-FFF2-40B4-BE49-F238E27FC236}">
                <a16:creationId xmlns:a16="http://schemas.microsoft.com/office/drawing/2014/main" id="{C3C21131-E110-49D9-8754-D50D0C602B2A}"/>
              </a:ext>
            </a:extLst>
          </p:cNvPr>
          <p:cNvSpPr/>
          <p:nvPr/>
        </p:nvSpPr>
        <p:spPr>
          <a:xfrm>
            <a:off x="5193228" y="2827536"/>
            <a:ext cx="2094616" cy="1835991"/>
          </a:xfrm>
          <a:custGeom>
            <a:avLst/>
            <a:gdLst>
              <a:gd name="connsiteX0" fmla="*/ 1499711 w 2094616"/>
              <a:gd name="connsiteY0" fmla="*/ 0 h 1835991"/>
              <a:gd name="connsiteX1" fmla="*/ 1501306 w 2094616"/>
              <a:gd name="connsiteY1" fmla="*/ 854 h 1835991"/>
              <a:gd name="connsiteX2" fmla="*/ 2094616 w 2094616"/>
              <a:gd name="connsiteY2" fmla="*/ 832484 h 1835991"/>
              <a:gd name="connsiteX3" fmla="*/ 2087336 w 2094616"/>
              <a:gd name="connsiteY3" fmla="*/ 828300 h 1835991"/>
              <a:gd name="connsiteX4" fmla="*/ 966267 w 2094616"/>
              <a:gd name="connsiteY4" fmla="*/ 1835991 h 1835991"/>
              <a:gd name="connsiteX5" fmla="*/ 0 w 2094616"/>
              <a:gd name="connsiteY5" fmla="*/ 1347762 h 18359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94616" h="1835991">
                <a:moveTo>
                  <a:pt x="1499711" y="0"/>
                </a:moveTo>
                <a:lnTo>
                  <a:pt x="1501306" y="854"/>
                </a:lnTo>
                <a:lnTo>
                  <a:pt x="2094616" y="832484"/>
                </a:lnTo>
                <a:lnTo>
                  <a:pt x="2087336" y="828300"/>
                </a:lnTo>
                <a:lnTo>
                  <a:pt x="966267" y="1835991"/>
                </a:lnTo>
                <a:lnTo>
                  <a:pt x="0" y="1347762"/>
                </a:ln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0" name="Freeform: Shape 49">
            <a:extLst>
              <a:ext uri="{FF2B5EF4-FFF2-40B4-BE49-F238E27FC236}">
                <a16:creationId xmlns:a16="http://schemas.microsoft.com/office/drawing/2014/main" id="{103FB988-742F-4745-A9D6-A8DBAE965E55}"/>
              </a:ext>
            </a:extLst>
          </p:cNvPr>
          <p:cNvSpPr/>
          <p:nvPr/>
        </p:nvSpPr>
        <p:spPr>
          <a:xfrm>
            <a:off x="6681035" y="2827537"/>
            <a:ext cx="1521331" cy="1355095"/>
          </a:xfrm>
          <a:custGeom>
            <a:avLst/>
            <a:gdLst>
              <a:gd name="connsiteX0" fmla="*/ 0 w 1521331"/>
              <a:gd name="connsiteY0" fmla="*/ 0 h 1355095"/>
              <a:gd name="connsiteX1" fmla="*/ 1258732 w 1521331"/>
              <a:gd name="connsiteY1" fmla="*/ 709995 h 1355095"/>
              <a:gd name="connsiteX2" fmla="*/ 1509644 w 1521331"/>
              <a:gd name="connsiteY2" fmla="*/ 1324282 h 1355095"/>
              <a:gd name="connsiteX3" fmla="*/ 1521331 w 1521331"/>
              <a:gd name="connsiteY3" fmla="*/ 1355095 h 1355095"/>
              <a:gd name="connsiteX4" fmla="*/ 593319 w 1521331"/>
              <a:gd name="connsiteY4" fmla="*/ 831627 h 1355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21331" h="1355095">
                <a:moveTo>
                  <a:pt x="0" y="0"/>
                </a:moveTo>
                <a:lnTo>
                  <a:pt x="1258732" y="709995"/>
                </a:lnTo>
                <a:lnTo>
                  <a:pt x="1509644" y="1324282"/>
                </a:lnTo>
                <a:lnTo>
                  <a:pt x="1521331" y="1355095"/>
                </a:lnTo>
                <a:lnTo>
                  <a:pt x="593319" y="831627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E26A7037-F0D2-4F64-9450-24DB65FEA726}"/>
              </a:ext>
            </a:extLst>
          </p:cNvPr>
          <p:cNvSpPr/>
          <p:nvPr/>
        </p:nvSpPr>
        <p:spPr>
          <a:xfrm>
            <a:off x="1" y="3190941"/>
            <a:ext cx="4001018" cy="374673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75000"/>
                </a:schemeClr>
              </a:gs>
              <a:gs pos="48000">
                <a:schemeClr val="accent2"/>
              </a:gs>
              <a:gs pos="100000">
                <a:schemeClr val="accent2"/>
              </a:gs>
            </a:gsLst>
            <a:lin ang="7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C089999F-02D5-4189-AA6E-284A1D08C97E}"/>
              </a:ext>
            </a:extLst>
          </p:cNvPr>
          <p:cNvSpPr/>
          <p:nvPr/>
        </p:nvSpPr>
        <p:spPr>
          <a:xfrm>
            <a:off x="0" y="3618723"/>
            <a:ext cx="5051835" cy="479687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75000"/>
                </a:schemeClr>
              </a:gs>
              <a:gs pos="48000">
                <a:schemeClr val="accent6"/>
              </a:gs>
              <a:gs pos="100000">
                <a:schemeClr val="accent6"/>
              </a:gs>
            </a:gsLst>
            <a:lin ang="7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3" name="Freeform: Shape 52">
            <a:extLst>
              <a:ext uri="{FF2B5EF4-FFF2-40B4-BE49-F238E27FC236}">
                <a16:creationId xmlns:a16="http://schemas.microsoft.com/office/drawing/2014/main" id="{79D8D6CC-C36D-4888-A435-C992568AD226}"/>
              </a:ext>
            </a:extLst>
          </p:cNvPr>
          <p:cNvSpPr/>
          <p:nvPr/>
        </p:nvSpPr>
        <p:spPr>
          <a:xfrm>
            <a:off x="4094374" y="1876979"/>
            <a:ext cx="8097626" cy="2221431"/>
          </a:xfrm>
          <a:custGeom>
            <a:avLst/>
            <a:gdLst>
              <a:gd name="connsiteX0" fmla="*/ 1939365 w 8097626"/>
              <a:gd name="connsiteY0" fmla="*/ 0 h 2221431"/>
              <a:gd name="connsiteX1" fmla="*/ 1941289 w 8097626"/>
              <a:gd name="connsiteY1" fmla="*/ 2698 h 2221431"/>
              <a:gd name="connsiteX2" fmla="*/ 3538542 w 8097626"/>
              <a:gd name="connsiteY2" fmla="*/ 909312 h 2221431"/>
              <a:gd name="connsiteX3" fmla="*/ 3532013 w 8097626"/>
              <a:gd name="connsiteY3" fmla="*/ 905606 h 2221431"/>
              <a:gd name="connsiteX4" fmla="*/ 8097626 w 8097626"/>
              <a:gd name="connsiteY4" fmla="*/ 905606 h 2221431"/>
              <a:gd name="connsiteX5" fmla="*/ 8097626 w 8097626"/>
              <a:gd name="connsiteY5" fmla="*/ 1541026 h 2221431"/>
              <a:gd name="connsiteX6" fmla="*/ 3788073 w 8097626"/>
              <a:gd name="connsiteY6" fmla="*/ 1541026 h 2221431"/>
              <a:gd name="connsiteX7" fmla="*/ 3790332 w 8097626"/>
              <a:gd name="connsiteY7" fmla="*/ 1546979 h 2221431"/>
              <a:gd name="connsiteX8" fmla="*/ 2513796 w 8097626"/>
              <a:gd name="connsiteY8" fmla="*/ 828889 h 2221431"/>
              <a:gd name="connsiteX9" fmla="*/ 2513688 w 8097626"/>
              <a:gd name="connsiteY9" fmla="*/ 828733 h 2221431"/>
              <a:gd name="connsiteX10" fmla="*/ 964122 w 8097626"/>
              <a:gd name="connsiteY10" fmla="*/ 2221431 h 2221431"/>
              <a:gd name="connsiteX11" fmla="*/ 838176 w 8097626"/>
              <a:gd name="connsiteY11" fmla="*/ 2166604 h 2221431"/>
              <a:gd name="connsiteX12" fmla="*/ 0 w 8097626"/>
              <a:gd name="connsiteY12" fmla="*/ 1743096 h 2221431"/>
              <a:gd name="connsiteX13" fmla="*/ 1938084 w 8097626"/>
              <a:gd name="connsiteY13" fmla="*/ 1152 h 2221431"/>
              <a:gd name="connsiteX14" fmla="*/ 1937770 w 8097626"/>
              <a:gd name="connsiteY14" fmla="*/ 700 h 2221431"/>
              <a:gd name="connsiteX15" fmla="*/ 1938270 w 8097626"/>
              <a:gd name="connsiteY15" fmla="*/ 984 h 22214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8097626" h="2221431">
                <a:moveTo>
                  <a:pt x="1939365" y="0"/>
                </a:moveTo>
                <a:lnTo>
                  <a:pt x="1941289" y="2698"/>
                </a:lnTo>
                <a:lnTo>
                  <a:pt x="3538542" y="909312"/>
                </a:lnTo>
                <a:lnTo>
                  <a:pt x="3532013" y="905606"/>
                </a:lnTo>
                <a:lnTo>
                  <a:pt x="8097626" y="905606"/>
                </a:lnTo>
                <a:lnTo>
                  <a:pt x="8097626" y="1541026"/>
                </a:lnTo>
                <a:lnTo>
                  <a:pt x="3788073" y="1541026"/>
                </a:lnTo>
                <a:lnTo>
                  <a:pt x="3790332" y="1546979"/>
                </a:lnTo>
                <a:lnTo>
                  <a:pt x="2513796" y="828889"/>
                </a:lnTo>
                <a:lnTo>
                  <a:pt x="2513688" y="828733"/>
                </a:lnTo>
                <a:lnTo>
                  <a:pt x="964122" y="2221431"/>
                </a:lnTo>
                <a:lnTo>
                  <a:pt x="838176" y="2166604"/>
                </a:lnTo>
                <a:lnTo>
                  <a:pt x="0" y="1743096"/>
                </a:lnTo>
                <a:lnTo>
                  <a:pt x="1938084" y="1152"/>
                </a:lnTo>
                <a:lnTo>
                  <a:pt x="1937770" y="700"/>
                </a:lnTo>
                <a:lnTo>
                  <a:pt x="1938270" y="984"/>
                </a:ln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4" name="Freeform: Shape 53">
            <a:extLst>
              <a:ext uri="{FF2B5EF4-FFF2-40B4-BE49-F238E27FC236}">
                <a16:creationId xmlns:a16="http://schemas.microsoft.com/office/drawing/2014/main" id="{8C691EF7-CBA2-401C-B580-DE6A0BD8107E}"/>
              </a:ext>
            </a:extLst>
          </p:cNvPr>
          <p:cNvSpPr/>
          <p:nvPr/>
        </p:nvSpPr>
        <p:spPr>
          <a:xfrm>
            <a:off x="4094374" y="1876979"/>
            <a:ext cx="2524987" cy="2221431"/>
          </a:xfrm>
          <a:custGeom>
            <a:avLst/>
            <a:gdLst>
              <a:gd name="connsiteX0" fmla="*/ 1939365 w 2524987"/>
              <a:gd name="connsiteY0" fmla="*/ 0 h 2221431"/>
              <a:gd name="connsiteX1" fmla="*/ 2524987 w 2524987"/>
              <a:gd name="connsiteY1" fmla="*/ 821004 h 2221431"/>
              <a:gd name="connsiteX2" fmla="*/ 2523203 w 2524987"/>
              <a:gd name="connsiteY2" fmla="*/ 820181 h 2221431"/>
              <a:gd name="connsiteX3" fmla="*/ 964122 w 2524987"/>
              <a:gd name="connsiteY3" fmla="*/ 2221431 h 2221431"/>
              <a:gd name="connsiteX4" fmla="*/ 838176 w 2524987"/>
              <a:gd name="connsiteY4" fmla="*/ 2166604 h 2221431"/>
              <a:gd name="connsiteX5" fmla="*/ 0 w 2524987"/>
              <a:gd name="connsiteY5" fmla="*/ 1743096 h 22214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524987" h="2221431">
                <a:moveTo>
                  <a:pt x="1939365" y="0"/>
                </a:moveTo>
                <a:lnTo>
                  <a:pt x="2524987" y="821004"/>
                </a:lnTo>
                <a:lnTo>
                  <a:pt x="2523203" y="820181"/>
                </a:lnTo>
                <a:lnTo>
                  <a:pt x="964122" y="2221431"/>
                </a:lnTo>
                <a:lnTo>
                  <a:pt x="838176" y="2166604"/>
                </a:lnTo>
                <a:lnTo>
                  <a:pt x="0" y="1743096"/>
                </a:ln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5" name="Freeform: Shape 54">
            <a:extLst>
              <a:ext uri="{FF2B5EF4-FFF2-40B4-BE49-F238E27FC236}">
                <a16:creationId xmlns:a16="http://schemas.microsoft.com/office/drawing/2014/main" id="{BA020CDB-D9A4-47E4-810D-6D0EA2D466A3}"/>
              </a:ext>
            </a:extLst>
          </p:cNvPr>
          <p:cNvSpPr/>
          <p:nvPr/>
        </p:nvSpPr>
        <p:spPr>
          <a:xfrm>
            <a:off x="6032144" y="1877679"/>
            <a:ext cx="1852562" cy="1546279"/>
          </a:xfrm>
          <a:custGeom>
            <a:avLst/>
            <a:gdLst>
              <a:gd name="connsiteX0" fmla="*/ 3544 w 1866849"/>
              <a:gd name="connsiteY0" fmla="*/ 0 h 1546977"/>
              <a:gd name="connsiteX1" fmla="*/ 1615059 w 1866849"/>
              <a:gd name="connsiteY1" fmla="*/ 909310 h 1546977"/>
              <a:gd name="connsiteX2" fmla="*/ 1752794 w 1866849"/>
              <a:gd name="connsiteY2" fmla="*/ 1246516 h 1546977"/>
              <a:gd name="connsiteX3" fmla="*/ 1866849 w 1866849"/>
              <a:gd name="connsiteY3" fmla="*/ 1546977 h 1546977"/>
              <a:gd name="connsiteX4" fmla="*/ 585551 w 1866849"/>
              <a:gd name="connsiteY4" fmla="*/ 824124 h 1546977"/>
              <a:gd name="connsiteX5" fmla="*/ 0 w 1866849"/>
              <a:gd name="connsiteY5" fmla="*/ 3080 h 1546977"/>
              <a:gd name="connsiteX0" fmla="*/ 0 w 1866849"/>
              <a:gd name="connsiteY0" fmla="*/ 0 h 1543897"/>
              <a:gd name="connsiteX1" fmla="*/ 1615059 w 1866849"/>
              <a:gd name="connsiteY1" fmla="*/ 906230 h 1543897"/>
              <a:gd name="connsiteX2" fmla="*/ 1752794 w 1866849"/>
              <a:gd name="connsiteY2" fmla="*/ 1243436 h 1543897"/>
              <a:gd name="connsiteX3" fmla="*/ 1866849 w 1866849"/>
              <a:gd name="connsiteY3" fmla="*/ 1543897 h 1543897"/>
              <a:gd name="connsiteX4" fmla="*/ 585551 w 1866849"/>
              <a:gd name="connsiteY4" fmla="*/ 821044 h 1543897"/>
              <a:gd name="connsiteX5" fmla="*/ 0 w 1866849"/>
              <a:gd name="connsiteY5" fmla="*/ 0 h 1543897"/>
              <a:gd name="connsiteX0" fmla="*/ 0 w 1859705"/>
              <a:gd name="connsiteY0" fmla="*/ 0 h 1549850"/>
              <a:gd name="connsiteX1" fmla="*/ 1607915 w 1859705"/>
              <a:gd name="connsiteY1" fmla="*/ 912183 h 1549850"/>
              <a:gd name="connsiteX2" fmla="*/ 1745650 w 1859705"/>
              <a:gd name="connsiteY2" fmla="*/ 1249389 h 1549850"/>
              <a:gd name="connsiteX3" fmla="*/ 1859705 w 1859705"/>
              <a:gd name="connsiteY3" fmla="*/ 1549850 h 1549850"/>
              <a:gd name="connsiteX4" fmla="*/ 578407 w 1859705"/>
              <a:gd name="connsiteY4" fmla="*/ 826997 h 1549850"/>
              <a:gd name="connsiteX5" fmla="*/ 0 w 1859705"/>
              <a:gd name="connsiteY5" fmla="*/ 0 h 1549850"/>
              <a:gd name="connsiteX0" fmla="*/ 0 w 1858515"/>
              <a:gd name="connsiteY0" fmla="*/ 0 h 1547469"/>
              <a:gd name="connsiteX1" fmla="*/ 1606725 w 1858515"/>
              <a:gd name="connsiteY1" fmla="*/ 909802 h 1547469"/>
              <a:gd name="connsiteX2" fmla="*/ 1744460 w 1858515"/>
              <a:gd name="connsiteY2" fmla="*/ 1247008 h 1547469"/>
              <a:gd name="connsiteX3" fmla="*/ 1858515 w 1858515"/>
              <a:gd name="connsiteY3" fmla="*/ 1547469 h 1547469"/>
              <a:gd name="connsiteX4" fmla="*/ 577217 w 1858515"/>
              <a:gd name="connsiteY4" fmla="*/ 824616 h 1547469"/>
              <a:gd name="connsiteX5" fmla="*/ 0 w 1858515"/>
              <a:gd name="connsiteY5" fmla="*/ 0 h 1547469"/>
              <a:gd name="connsiteX0" fmla="*/ 0 w 1852562"/>
              <a:gd name="connsiteY0" fmla="*/ 0 h 1546279"/>
              <a:gd name="connsiteX1" fmla="*/ 1600772 w 1852562"/>
              <a:gd name="connsiteY1" fmla="*/ 908612 h 1546279"/>
              <a:gd name="connsiteX2" fmla="*/ 1738507 w 1852562"/>
              <a:gd name="connsiteY2" fmla="*/ 1245818 h 1546279"/>
              <a:gd name="connsiteX3" fmla="*/ 1852562 w 1852562"/>
              <a:gd name="connsiteY3" fmla="*/ 1546279 h 1546279"/>
              <a:gd name="connsiteX4" fmla="*/ 571264 w 1852562"/>
              <a:gd name="connsiteY4" fmla="*/ 823426 h 1546279"/>
              <a:gd name="connsiteX5" fmla="*/ 0 w 1852562"/>
              <a:gd name="connsiteY5" fmla="*/ 0 h 1546279"/>
              <a:gd name="connsiteX0" fmla="*/ 0 w 1852562"/>
              <a:gd name="connsiteY0" fmla="*/ 0 h 1546279"/>
              <a:gd name="connsiteX1" fmla="*/ 1600772 w 1852562"/>
              <a:gd name="connsiteY1" fmla="*/ 908612 h 1546279"/>
              <a:gd name="connsiteX2" fmla="*/ 1738507 w 1852562"/>
              <a:gd name="connsiteY2" fmla="*/ 1245818 h 1546279"/>
              <a:gd name="connsiteX3" fmla="*/ 1852562 w 1852562"/>
              <a:gd name="connsiteY3" fmla="*/ 1546279 h 1546279"/>
              <a:gd name="connsiteX4" fmla="*/ 576026 w 1852562"/>
              <a:gd name="connsiteY4" fmla="*/ 828189 h 1546279"/>
              <a:gd name="connsiteX5" fmla="*/ 0 w 1852562"/>
              <a:gd name="connsiteY5" fmla="*/ 0 h 15462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52562" h="1546279">
                <a:moveTo>
                  <a:pt x="0" y="0"/>
                </a:moveTo>
                <a:lnTo>
                  <a:pt x="1600772" y="908612"/>
                </a:lnTo>
                <a:lnTo>
                  <a:pt x="1738507" y="1245818"/>
                </a:lnTo>
                <a:lnTo>
                  <a:pt x="1852562" y="1546279"/>
                </a:lnTo>
                <a:lnTo>
                  <a:pt x="576026" y="828189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6" name="Freeform: Shape 55">
            <a:extLst>
              <a:ext uri="{FF2B5EF4-FFF2-40B4-BE49-F238E27FC236}">
                <a16:creationId xmlns:a16="http://schemas.microsoft.com/office/drawing/2014/main" id="{6C254696-5907-4D35-887A-F3F90E446040}"/>
              </a:ext>
            </a:extLst>
          </p:cNvPr>
          <p:cNvSpPr/>
          <p:nvPr/>
        </p:nvSpPr>
        <p:spPr>
          <a:xfrm>
            <a:off x="3255399" y="1147484"/>
            <a:ext cx="8936601" cy="2418130"/>
          </a:xfrm>
          <a:custGeom>
            <a:avLst/>
            <a:gdLst>
              <a:gd name="connsiteX0" fmla="*/ 2279451 w 8936601"/>
              <a:gd name="connsiteY0" fmla="*/ 0 h 2418130"/>
              <a:gd name="connsiteX1" fmla="*/ 2283879 w 8936601"/>
              <a:gd name="connsiteY1" fmla="*/ 6207 h 2418130"/>
              <a:gd name="connsiteX2" fmla="*/ 4138818 w 8936601"/>
              <a:gd name="connsiteY2" fmla="*/ 1053111 h 2418130"/>
              <a:gd name="connsiteX3" fmla="*/ 4139545 w 8936601"/>
              <a:gd name="connsiteY3" fmla="*/ 1054894 h 2418130"/>
              <a:gd name="connsiteX4" fmla="*/ 8936601 w 8936601"/>
              <a:gd name="connsiteY4" fmla="*/ 1054894 h 2418130"/>
              <a:gd name="connsiteX5" fmla="*/ 8936601 w 8936601"/>
              <a:gd name="connsiteY5" fmla="*/ 1542145 h 2418130"/>
              <a:gd name="connsiteX6" fmla="*/ 4338035 w 8936601"/>
              <a:gd name="connsiteY6" fmla="*/ 1542145 h 2418130"/>
              <a:gd name="connsiteX7" fmla="*/ 4333627 w 8936601"/>
              <a:gd name="connsiteY7" fmla="*/ 1542145 h 2418130"/>
              <a:gd name="connsiteX8" fmla="*/ 4332334 w 8936601"/>
              <a:gd name="connsiteY8" fmla="*/ 1538921 h 2418130"/>
              <a:gd name="connsiteX9" fmla="*/ 2731426 w 8936601"/>
              <a:gd name="connsiteY9" fmla="*/ 633534 h 2418130"/>
              <a:gd name="connsiteX10" fmla="*/ 2733957 w 8936601"/>
              <a:gd name="connsiteY10" fmla="*/ 637081 h 2418130"/>
              <a:gd name="connsiteX11" fmla="*/ 748966 w 8936601"/>
              <a:gd name="connsiteY11" fmla="*/ 2418130 h 2418130"/>
              <a:gd name="connsiteX12" fmla="*/ 632918 w 8936601"/>
              <a:gd name="connsiteY12" fmla="*/ 2368476 h 2418130"/>
              <a:gd name="connsiteX13" fmla="*/ 0 w 8936601"/>
              <a:gd name="connsiteY13" fmla="*/ 2048680 h 2418130"/>
              <a:gd name="connsiteX14" fmla="*/ 2276619 w 8936601"/>
              <a:gd name="connsiteY14" fmla="*/ 2545 h 2418130"/>
              <a:gd name="connsiteX15" fmla="*/ 2276105 w 8936601"/>
              <a:gd name="connsiteY15" fmla="*/ 1819 h 2418130"/>
              <a:gd name="connsiteX16" fmla="*/ 2276917 w 8936601"/>
              <a:gd name="connsiteY16" fmla="*/ 2278 h 24181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8936601" h="2418130">
                <a:moveTo>
                  <a:pt x="2279451" y="0"/>
                </a:moveTo>
                <a:lnTo>
                  <a:pt x="2283879" y="6207"/>
                </a:lnTo>
                <a:lnTo>
                  <a:pt x="4138818" y="1053111"/>
                </a:lnTo>
                <a:lnTo>
                  <a:pt x="4139545" y="1054894"/>
                </a:lnTo>
                <a:lnTo>
                  <a:pt x="8936601" y="1054894"/>
                </a:lnTo>
                <a:lnTo>
                  <a:pt x="8936601" y="1542145"/>
                </a:lnTo>
                <a:lnTo>
                  <a:pt x="4338035" y="1542145"/>
                </a:lnTo>
                <a:lnTo>
                  <a:pt x="4333627" y="1542145"/>
                </a:lnTo>
                <a:lnTo>
                  <a:pt x="4332334" y="1538921"/>
                </a:lnTo>
                <a:lnTo>
                  <a:pt x="2731426" y="633534"/>
                </a:lnTo>
                <a:lnTo>
                  <a:pt x="2733957" y="637081"/>
                </a:lnTo>
                <a:lnTo>
                  <a:pt x="748966" y="2418130"/>
                </a:lnTo>
                <a:lnTo>
                  <a:pt x="632918" y="2368476"/>
                </a:lnTo>
                <a:lnTo>
                  <a:pt x="0" y="2048680"/>
                </a:lnTo>
                <a:lnTo>
                  <a:pt x="2276619" y="2545"/>
                </a:lnTo>
                <a:lnTo>
                  <a:pt x="2276105" y="1819"/>
                </a:lnTo>
                <a:lnTo>
                  <a:pt x="2276917" y="2278"/>
                </a:ln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7" name="Freeform: Shape 56">
            <a:extLst>
              <a:ext uri="{FF2B5EF4-FFF2-40B4-BE49-F238E27FC236}">
                <a16:creationId xmlns:a16="http://schemas.microsoft.com/office/drawing/2014/main" id="{0ACCF0AA-C8AE-4AE1-B467-F48AD590D3F3}"/>
              </a:ext>
            </a:extLst>
          </p:cNvPr>
          <p:cNvSpPr/>
          <p:nvPr/>
        </p:nvSpPr>
        <p:spPr>
          <a:xfrm>
            <a:off x="3255399" y="1147484"/>
            <a:ext cx="2733957" cy="2418130"/>
          </a:xfrm>
          <a:custGeom>
            <a:avLst/>
            <a:gdLst>
              <a:gd name="connsiteX0" fmla="*/ 2279451 w 2733957"/>
              <a:gd name="connsiteY0" fmla="*/ 0 h 2419718"/>
              <a:gd name="connsiteX1" fmla="*/ 2733957 w 2733957"/>
              <a:gd name="connsiteY1" fmla="*/ 637081 h 2419718"/>
              <a:gd name="connsiteX2" fmla="*/ 750553 w 2733957"/>
              <a:gd name="connsiteY2" fmla="*/ 2419718 h 2419718"/>
              <a:gd name="connsiteX3" fmla="*/ 632918 w 2733957"/>
              <a:gd name="connsiteY3" fmla="*/ 2368476 h 2419718"/>
              <a:gd name="connsiteX4" fmla="*/ 0 w 2733957"/>
              <a:gd name="connsiteY4" fmla="*/ 2048680 h 2419718"/>
              <a:gd name="connsiteX0" fmla="*/ 2279451 w 2733957"/>
              <a:gd name="connsiteY0" fmla="*/ 0 h 2418130"/>
              <a:gd name="connsiteX1" fmla="*/ 2733957 w 2733957"/>
              <a:gd name="connsiteY1" fmla="*/ 637081 h 2418130"/>
              <a:gd name="connsiteX2" fmla="*/ 748966 w 2733957"/>
              <a:gd name="connsiteY2" fmla="*/ 2418130 h 2418130"/>
              <a:gd name="connsiteX3" fmla="*/ 632918 w 2733957"/>
              <a:gd name="connsiteY3" fmla="*/ 2368476 h 2418130"/>
              <a:gd name="connsiteX4" fmla="*/ 0 w 2733957"/>
              <a:gd name="connsiteY4" fmla="*/ 2048680 h 2418130"/>
              <a:gd name="connsiteX5" fmla="*/ 2279451 w 2733957"/>
              <a:gd name="connsiteY5" fmla="*/ 0 h 24181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733957" h="2418130">
                <a:moveTo>
                  <a:pt x="2279451" y="0"/>
                </a:moveTo>
                <a:lnTo>
                  <a:pt x="2733957" y="637081"/>
                </a:lnTo>
                <a:lnTo>
                  <a:pt x="748966" y="2418130"/>
                </a:lnTo>
                <a:lnTo>
                  <a:pt x="632918" y="2368476"/>
                </a:lnTo>
                <a:lnTo>
                  <a:pt x="0" y="2048680"/>
                </a:lnTo>
                <a:lnTo>
                  <a:pt x="2279451" y="0"/>
                </a:ln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8" name="Freeform: Shape 57">
            <a:extLst>
              <a:ext uri="{FF2B5EF4-FFF2-40B4-BE49-F238E27FC236}">
                <a16:creationId xmlns:a16="http://schemas.microsoft.com/office/drawing/2014/main" id="{046BBD77-84B4-4EAA-B6AE-95776FB57E15}"/>
              </a:ext>
            </a:extLst>
          </p:cNvPr>
          <p:cNvSpPr/>
          <p:nvPr/>
        </p:nvSpPr>
        <p:spPr>
          <a:xfrm>
            <a:off x="5531504" y="1149303"/>
            <a:ext cx="2061930" cy="1540326"/>
          </a:xfrm>
          <a:custGeom>
            <a:avLst/>
            <a:gdLst>
              <a:gd name="connsiteX0" fmla="*/ 0 w 2067883"/>
              <a:gd name="connsiteY0" fmla="*/ 0 h 1542144"/>
              <a:gd name="connsiteX1" fmla="*/ 1868666 w 2067883"/>
              <a:gd name="connsiteY1" fmla="*/ 1054418 h 1542144"/>
              <a:gd name="connsiteX2" fmla="*/ 2067883 w 2067883"/>
              <a:gd name="connsiteY2" fmla="*/ 1542144 h 1542144"/>
              <a:gd name="connsiteX3" fmla="*/ 457834 w 2067883"/>
              <a:gd name="connsiteY3" fmla="*/ 634022 h 1542144"/>
              <a:gd name="connsiteX4" fmla="*/ 454460 w 2067883"/>
              <a:gd name="connsiteY4" fmla="*/ 637108 h 1542144"/>
              <a:gd name="connsiteX0" fmla="*/ 0 w 2061930"/>
              <a:gd name="connsiteY0" fmla="*/ 0 h 1536207"/>
              <a:gd name="connsiteX1" fmla="*/ 1862713 w 2061930"/>
              <a:gd name="connsiteY1" fmla="*/ 1048481 h 1536207"/>
              <a:gd name="connsiteX2" fmla="*/ 2061930 w 2061930"/>
              <a:gd name="connsiteY2" fmla="*/ 1536207 h 1536207"/>
              <a:gd name="connsiteX3" fmla="*/ 451881 w 2061930"/>
              <a:gd name="connsiteY3" fmla="*/ 628085 h 1536207"/>
              <a:gd name="connsiteX4" fmla="*/ 448507 w 2061930"/>
              <a:gd name="connsiteY4" fmla="*/ 631171 h 1536207"/>
              <a:gd name="connsiteX5" fmla="*/ 0 w 2061930"/>
              <a:gd name="connsiteY5" fmla="*/ 0 h 15362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61930" h="1536207">
                <a:moveTo>
                  <a:pt x="0" y="0"/>
                </a:moveTo>
                <a:lnTo>
                  <a:pt x="1862713" y="1048481"/>
                </a:lnTo>
                <a:lnTo>
                  <a:pt x="2061930" y="1536207"/>
                </a:lnTo>
                <a:lnTo>
                  <a:pt x="451881" y="628085"/>
                </a:lnTo>
                <a:lnTo>
                  <a:pt x="448507" y="63117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9" name="Freeform: Shape 58">
            <a:extLst>
              <a:ext uri="{FF2B5EF4-FFF2-40B4-BE49-F238E27FC236}">
                <a16:creationId xmlns:a16="http://schemas.microsoft.com/office/drawing/2014/main" id="{33CB4631-9E30-4F31-B4FA-8E816770F7FF}"/>
              </a:ext>
            </a:extLst>
          </p:cNvPr>
          <p:cNvSpPr/>
          <p:nvPr/>
        </p:nvSpPr>
        <p:spPr>
          <a:xfrm>
            <a:off x="7391606" y="2202378"/>
            <a:ext cx="4800394" cy="487251"/>
          </a:xfrm>
          <a:custGeom>
            <a:avLst/>
            <a:gdLst>
              <a:gd name="connsiteX0" fmla="*/ 0 w 4800394"/>
              <a:gd name="connsiteY0" fmla="*/ 0 h 479687"/>
              <a:gd name="connsiteX1" fmla="*/ 4800394 w 4800394"/>
              <a:gd name="connsiteY1" fmla="*/ 0 h 479687"/>
              <a:gd name="connsiteX2" fmla="*/ 4800394 w 4800394"/>
              <a:gd name="connsiteY2" fmla="*/ 479687 h 479687"/>
              <a:gd name="connsiteX3" fmla="*/ 197420 w 4800394"/>
              <a:gd name="connsiteY3" fmla="*/ 479687 h 479687"/>
              <a:gd name="connsiteX4" fmla="*/ 2611 w 4800394"/>
              <a:gd name="connsiteY4" fmla="*/ 1474 h 479687"/>
              <a:gd name="connsiteX5" fmla="*/ 0 w 4800394"/>
              <a:gd name="connsiteY5" fmla="*/ 0 h 4796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800394" h="479687">
                <a:moveTo>
                  <a:pt x="0" y="0"/>
                </a:moveTo>
                <a:lnTo>
                  <a:pt x="4800394" y="0"/>
                </a:lnTo>
                <a:lnTo>
                  <a:pt x="4800394" y="479687"/>
                </a:lnTo>
                <a:lnTo>
                  <a:pt x="197420" y="479687"/>
                </a:lnTo>
                <a:lnTo>
                  <a:pt x="2611" y="1474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accent2">
                  <a:lumMod val="75000"/>
                </a:schemeClr>
              </a:gs>
              <a:gs pos="48000">
                <a:schemeClr val="accent2"/>
              </a:gs>
              <a:gs pos="100000">
                <a:schemeClr val="accent2"/>
              </a:gs>
            </a:gsLst>
            <a:lin ang="7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5486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r"/>
            <a:r>
              <a:rPr lang="en-US" sz="3200" cap="all" dirty="0">
                <a:solidFill>
                  <a:schemeClr val="lt1"/>
                </a:solidFill>
              </a:rPr>
              <a:t>Lorem Ipsum</a:t>
            </a:r>
            <a:endParaRPr sz="3200" cap="all" dirty="0">
              <a:solidFill>
                <a:schemeClr val="lt1"/>
              </a:solidFill>
            </a:endParaRPr>
          </a:p>
        </p:txBody>
      </p:sp>
      <p:sp>
        <p:nvSpPr>
          <p:cNvPr id="60" name="Freeform: Shape 59">
            <a:extLst>
              <a:ext uri="{FF2B5EF4-FFF2-40B4-BE49-F238E27FC236}">
                <a16:creationId xmlns:a16="http://schemas.microsoft.com/office/drawing/2014/main" id="{21EA9DCB-3DFD-4F7C-B8C9-84AB3917A47D}"/>
              </a:ext>
            </a:extLst>
          </p:cNvPr>
          <p:cNvSpPr/>
          <p:nvPr/>
        </p:nvSpPr>
        <p:spPr>
          <a:xfrm>
            <a:off x="7931604" y="3535128"/>
            <a:ext cx="4260395" cy="635420"/>
          </a:xfrm>
          <a:custGeom>
            <a:avLst/>
            <a:gdLst>
              <a:gd name="connsiteX0" fmla="*/ 0 w 4250870"/>
              <a:gd name="connsiteY0" fmla="*/ 0 h 630141"/>
              <a:gd name="connsiteX1" fmla="*/ 4250870 w 4250870"/>
              <a:gd name="connsiteY1" fmla="*/ 0 h 630141"/>
              <a:gd name="connsiteX2" fmla="*/ 4250870 w 4250870"/>
              <a:gd name="connsiteY2" fmla="*/ 630141 h 630141"/>
              <a:gd name="connsiteX3" fmla="*/ 256828 w 4250870"/>
              <a:gd name="connsiteY3" fmla="*/ 630141 h 630141"/>
              <a:gd name="connsiteX4" fmla="*/ 249549 w 4250870"/>
              <a:gd name="connsiteY4" fmla="*/ 610950 h 630141"/>
              <a:gd name="connsiteX5" fmla="*/ 0 w 4250870"/>
              <a:gd name="connsiteY5" fmla="*/ 0 h 6301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250870" h="630141">
                <a:moveTo>
                  <a:pt x="0" y="0"/>
                </a:moveTo>
                <a:lnTo>
                  <a:pt x="4250870" y="0"/>
                </a:lnTo>
                <a:lnTo>
                  <a:pt x="4250870" y="630141"/>
                </a:lnTo>
                <a:lnTo>
                  <a:pt x="256828" y="630141"/>
                </a:lnTo>
                <a:lnTo>
                  <a:pt x="249549" y="610950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accent3">
                  <a:lumMod val="75000"/>
                </a:schemeClr>
              </a:gs>
              <a:gs pos="48000">
                <a:schemeClr val="accent3"/>
              </a:gs>
              <a:gs pos="100000">
                <a:schemeClr val="accent3"/>
              </a:gs>
            </a:gsLst>
            <a:lin ang="7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5486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r"/>
            <a:r>
              <a:rPr lang="en-US" sz="3200" cap="all" dirty="0"/>
              <a:t>Lorem Ipsum</a:t>
            </a:r>
          </a:p>
        </p:txBody>
      </p:sp>
      <p:sp>
        <p:nvSpPr>
          <p:cNvPr id="61" name="Freeform: Shape 60">
            <a:extLst>
              <a:ext uri="{FF2B5EF4-FFF2-40B4-BE49-F238E27FC236}">
                <a16:creationId xmlns:a16="http://schemas.microsoft.com/office/drawing/2014/main" id="{C03B9823-9491-4960-826D-2B7FD623B437}"/>
              </a:ext>
            </a:extLst>
          </p:cNvPr>
          <p:cNvSpPr/>
          <p:nvPr/>
        </p:nvSpPr>
        <p:spPr>
          <a:xfrm>
            <a:off x="8245404" y="4313761"/>
            <a:ext cx="3946596" cy="653855"/>
          </a:xfrm>
          <a:custGeom>
            <a:avLst/>
            <a:gdLst>
              <a:gd name="connsiteX0" fmla="*/ 0 w 3937073"/>
              <a:gd name="connsiteY0" fmla="*/ 0 h 653855"/>
              <a:gd name="connsiteX1" fmla="*/ 3937073 w 3937073"/>
              <a:gd name="connsiteY1" fmla="*/ 0 h 653855"/>
              <a:gd name="connsiteX2" fmla="*/ 3937073 w 3937073"/>
              <a:gd name="connsiteY2" fmla="*/ 653855 h 653855"/>
              <a:gd name="connsiteX3" fmla="*/ 262007 w 3937073"/>
              <a:gd name="connsiteY3" fmla="*/ 653855 h 653855"/>
              <a:gd name="connsiteX4" fmla="*/ 170263 w 3937073"/>
              <a:gd name="connsiteY4" fmla="*/ 412196 h 653855"/>
              <a:gd name="connsiteX5" fmla="*/ 2465 w 3937073"/>
              <a:gd name="connsiteY5" fmla="*/ 1390 h 653855"/>
              <a:gd name="connsiteX6" fmla="*/ 0 w 3937073"/>
              <a:gd name="connsiteY6" fmla="*/ 0 h 6538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937073" h="653855">
                <a:moveTo>
                  <a:pt x="0" y="0"/>
                </a:moveTo>
                <a:lnTo>
                  <a:pt x="3937073" y="0"/>
                </a:lnTo>
                <a:lnTo>
                  <a:pt x="3937073" y="653855"/>
                </a:lnTo>
                <a:lnTo>
                  <a:pt x="262007" y="653855"/>
                </a:lnTo>
                <a:lnTo>
                  <a:pt x="170263" y="412196"/>
                </a:lnTo>
                <a:lnTo>
                  <a:pt x="2465" y="1390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accent1">
                  <a:lumMod val="75000"/>
                </a:schemeClr>
              </a:gs>
              <a:gs pos="48000">
                <a:schemeClr val="accent1"/>
              </a:gs>
              <a:gs pos="100000">
                <a:schemeClr val="accent1"/>
              </a:gs>
            </a:gsLst>
            <a:lin ang="7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5486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r"/>
            <a:r>
              <a:rPr lang="en-US" sz="3200" cap="all" dirty="0"/>
              <a:t>Lorem Ipsum</a:t>
            </a:r>
          </a:p>
        </p:txBody>
      </p:sp>
      <p:sp>
        <p:nvSpPr>
          <p:cNvPr id="62" name="Freeform: Shape 61">
            <a:extLst>
              <a:ext uri="{FF2B5EF4-FFF2-40B4-BE49-F238E27FC236}">
                <a16:creationId xmlns:a16="http://schemas.microsoft.com/office/drawing/2014/main" id="{622ADBC4-7FC5-4D6B-AA86-4C87EB016175}"/>
              </a:ext>
            </a:extLst>
          </p:cNvPr>
          <p:cNvSpPr/>
          <p:nvPr/>
        </p:nvSpPr>
        <p:spPr>
          <a:xfrm>
            <a:off x="8525450" y="5045075"/>
            <a:ext cx="3666550" cy="1036682"/>
          </a:xfrm>
          <a:custGeom>
            <a:avLst/>
            <a:gdLst>
              <a:gd name="connsiteX0" fmla="*/ 0 w 3659293"/>
              <a:gd name="connsiteY0" fmla="*/ 0 h 1048768"/>
              <a:gd name="connsiteX1" fmla="*/ 3659293 w 3659293"/>
              <a:gd name="connsiteY1" fmla="*/ 0 h 1048768"/>
              <a:gd name="connsiteX2" fmla="*/ 3659293 w 3659293"/>
              <a:gd name="connsiteY2" fmla="*/ 1048768 h 1048768"/>
              <a:gd name="connsiteX3" fmla="*/ 445153 w 3659293"/>
              <a:gd name="connsiteY3" fmla="*/ 1048768 h 1048768"/>
              <a:gd name="connsiteX4" fmla="*/ 430315 w 3659293"/>
              <a:gd name="connsiteY4" fmla="*/ 1009699 h 1048768"/>
              <a:gd name="connsiteX5" fmla="*/ 23253 w 3659293"/>
              <a:gd name="connsiteY5" fmla="*/ 13122 h 1048768"/>
              <a:gd name="connsiteX6" fmla="*/ 0 w 3659293"/>
              <a:gd name="connsiteY6" fmla="*/ 0 h 1048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659293" h="1048768">
                <a:moveTo>
                  <a:pt x="0" y="0"/>
                </a:moveTo>
                <a:lnTo>
                  <a:pt x="3659293" y="0"/>
                </a:lnTo>
                <a:lnTo>
                  <a:pt x="3659293" y="1048768"/>
                </a:lnTo>
                <a:lnTo>
                  <a:pt x="445153" y="1048768"/>
                </a:lnTo>
                <a:lnTo>
                  <a:pt x="430315" y="1009699"/>
                </a:lnTo>
                <a:lnTo>
                  <a:pt x="23253" y="13122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accent5">
                  <a:lumMod val="75000"/>
                </a:schemeClr>
              </a:gs>
              <a:gs pos="48000">
                <a:schemeClr val="accent5"/>
              </a:gs>
              <a:gs pos="100000">
                <a:schemeClr val="accent5"/>
              </a:gs>
            </a:gsLst>
            <a:lin ang="7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5486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r"/>
            <a:r>
              <a:rPr lang="en-US" sz="3200" cap="all" dirty="0"/>
              <a:t>Lorem Ipsum</a:t>
            </a:r>
          </a:p>
        </p:txBody>
      </p:sp>
      <p:sp>
        <p:nvSpPr>
          <p:cNvPr id="63" name="Freeform: Shape 62">
            <a:extLst>
              <a:ext uri="{FF2B5EF4-FFF2-40B4-BE49-F238E27FC236}">
                <a16:creationId xmlns:a16="http://schemas.microsoft.com/office/drawing/2014/main" id="{F48D532F-F5F5-4A13-88B6-4A28ACD2FE40}"/>
              </a:ext>
            </a:extLst>
          </p:cNvPr>
          <p:cNvSpPr/>
          <p:nvPr/>
        </p:nvSpPr>
        <p:spPr>
          <a:xfrm>
            <a:off x="7626387" y="2782585"/>
            <a:ext cx="4565613" cy="635420"/>
          </a:xfrm>
          <a:custGeom>
            <a:avLst/>
            <a:gdLst>
              <a:gd name="connsiteX0" fmla="*/ 0 w 4565613"/>
              <a:gd name="connsiteY0" fmla="*/ 0 h 635420"/>
              <a:gd name="connsiteX1" fmla="*/ 4565613 w 4565613"/>
              <a:gd name="connsiteY1" fmla="*/ 0 h 635420"/>
              <a:gd name="connsiteX2" fmla="*/ 4565613 w 4565613"/>
              <a:gd name="connsiteY2" fmla="*/ 635420 h 635420"/>
              <a:gd name="connsiteX3" fmla="*/ 256059 w 4565613"/>
              <a:gd name="connsiteY3" fmla="*/ 635420 h 635420"/>
              <a:gd name="connsiteX4" fmla="*/ 144264 w 4565613"/>
              <a:gd name="connsiteY4" fmla="*/ 340912 h 635420"/>
              <a:gd name="connsiteX5" fmla="*/ 6529 w 4565613"/>
              <a:gd name="connsiteY5" fmla="*/ 3706 h 635420"/>
              <a:gd name="connsiteX6" fmla="*/ 0 w 4565613"/>
              <a:gd name="connsiteY6" fmla="*/ 0 h 6354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565613" h="635420">
                <a:moveTo>
                  <a:pt x="0" y="0"/>
                </a:moveTo>
                <a:lnTo>
                  <a:pt x="4565613" y="0"/>
                </a:lnTo>
                <a:lnTo>
                  <a:pt x="4565613" y="635420"/>
                </a:lnTo>
                <a:lnTo>
                  <a:pt x="256059" y="635420"/>
                </a:lnTo>
                <a:lnTo>
                  <a:pt x="144264" y="340912"/>
                </a:lnTo>
                <a:lnTo>
                  <a:pt x="6529" y="370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accent6">
                  <a:lumMod val="75000"/>
                </a:schemeClr>
              </a:gs>
              <a:gs pos="48000">
                <a:schemeClr val="accent6"/>
              </a:gs>
              <a:gs pos="100000">
                <a:schemeClr val="accent6"/>
              </a:gs>
            </a:gsLst>
            <a:lin ang="7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5486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r"/>
            <a:r>
              <a:rPr lang="en-US" sz="3200" cap="all" dirty="0"/>
              <a:t>Lorem Ipsum</a:t>
            </a:r>
          </a:p>
        </p:txBody>
      </p:sp>
      <p:pic>
        <p:nvPicPr>
          <p:cNvPr id="4" name="Graphic 3" descr="Medal">
            <a:extLst>
              <a:ext uri="{FF2B5EF4-FFF2-40B4-BE49-F238E27FC236}">
                <a16:creationId xmlns:a16="http://schemas.microsoft.com/office/drawing/2014/main" id="{0B7ED827-61EE-43BF-94CB-137B539EA95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839409" y="4287149"/>
            <a:ext cx="731520" cy="731520"/>
          </a:xfrm>
          <a:prstGeom prst="rect">
            <a:avLst/>
          </a:prstGeom>
          <a:scene3d>
            <a:camera prst="isometricOffAxis1Left">
              <a:rot lat="548311" lon="2111276" rev="20558150"/>
            </a:camera>
            <a:lightRig rig="threePt" dir="t"/>
          </a:scene3d>
        </p:spPr>
      </p:pic>
      <p:pic>
        <p:nvPicPr>
          <p:cNvPr id="7" name="Graphic 6" descr="Fire">
            <a:extLst>
              <a:ext uri="{FF2B5EF4-FFF2-40B4-BE49-F238E27FC236}">
                <a16:creationId xmlns:a16="http://schemas.microsoft.com/office/drawing/2014/main" id="{6F6A54C8-A336-41B9-8374-A619D79F2BB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874473" y="3488383"/>
            <a:ext cx="731520" cy="731520"/>
          </a:xfrm>
          <a:prstGeom prst="rect">
            <a:avLst/>
          </a:prstGeom>
          <a:scene3d>
            <a:camera prst="isometricOffAxis1Left">
              <a:rot lat="548311" lon="2111276" rev="20558150"/>
            </a:camera>
            <a:lightRig rig="threePt" dir="t"/>
          </a:scene3d>
        </p:spPr>
      </p:pic>
      <p:pic>
        <p:nvPicPr>
          <p:cNvPr id="11" name="Graphic 10" descr="Users">
            <a:extLst>
              <a:ext uri="{FF2B5EF4-FFF2-40B4-BE49-F238E27FC236}">
                <a16:creationId xmlns:a16="http://schemas.microsoft.com/office/drawing/2014/main" id="{C86BED8D-DC80-46B7-A890-1DA318AFA987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256617" y="2153424"/>
            <a:ext cx="731520" cy="731520"/>
          </a:xfrm>
          <a:prstGeom prst="rect">
            <a:avLst/>
          </a:prstGeom>
          <a:scene3d>
            <a:camera prst="isometricOffAxis1Left">
              <a:rot lat="548311" lon="2111276" rev="20558150"/>
            </a:camera>
            <a:lightRig rig="threePt" dir="t"/>
          </a:scene3d>
        </p:spPr>
      </p:pic>
      <p:pic>
        <p:nvPicPr>
          <p:cNvPr id="15" name="Graphic 14" descr="DNA">
            <a:extLst>
              <a:ext uri="{FF2B5EF4-FFF2-40B4-BE49-F238E27FC236}">
                <a16:creationId xmlns:a16="http://schemas.microsoft.com/office/drawing/2014/main" id="{CC8E941A-1177-4A1A-A7DF-A442BA83D054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982964" y="2734535"/>
            <a:ext cx="731520" cy="731520"/>
          </a:xfrm>
          <a:prstGeom prst="rect">
            <a:avLst/>
          </a:prstGeom>
          <a:scene3d>
            <a:camera prst="isometricOffAxis1Left">
              <a:rot lat="548311" lon="2111276" rev="20558150"/>
            </a:camera>
            <a:lightRig rig="threePt" dir="t"/>
          </a:scene3d>
        </p:spPr>
      </p:pic>
      <p:grpSp>
        <p:nvGrpSpPr>
          <p:cNvPr id="69" name="Group 68">
            <a:extLst>
              <a:ext uri="{FF2B5EF4-FFF2-40B4-BE49-F238E27FC236}">
                <a16:creationId xmlns:a16="http://schemas.microsoft.com/office/drawing/2014/main" id="{0461B4F0-203F-453B-8040-96AADD12E039}"/>
              </a:ext>
            </a:extLst>
          </p:cNvPr>
          <p:cNvGrpSpPr/>
          <p:nvPr/>
        </p:nvGrpSpPr>
        <p:grpSpPr>
          <a:xfrm>
            <a:off x="340731" y="1444382"/>
            <a:ext cx="2937088" cy="1290153"/>
            <a:chOff x="332936" y="2627766"/>
            <a:chExt cx="2937088" cy="1290153"/>
          </a:xfrm>
        </p:grpSpPr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E2A37C43-03AE-48A7-BA61-F7FEA64BDD99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dirty="0"/>
                <a:t>Lorem Ipsum</a:t>
              </a:r>
            </a:p>
          </p:txBody>
        </p:sp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4745BA4F-2019-4101-8F2D-C40B0CB99333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091430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Origami Funnel for PowerPoint</a:t>
            </a:r>
          </a:p>
        </p:txBody>
      </p:sp>
      <p:sp>
        <p:nvSpPr>
          <p:cNvPr id="37" name="Rectangle 20">
            <a:extLst>
              <a:ext uri="{FF2B5EF4-FFF2-40B4-BE49-F238E27FC236}">
                <a16:creationId xmlns:a16="http://schemas.microsoft.com/office/drawing/2014/main" id="{F78C6B40-C1B3-4ADE-BD96-89751CCE3DA0}"/>
              </a:ext>
            </a:extLst>
          </p:cNvPr>
          <p:cNvSpPr/>
          <p:nvPr/>
        </p:nvSpPr>
        <p:spPr>
          <a:xfrm>
            <a:off x="0" y="5298945"/>
            <a:ext cx="8978952" cy="782812"/>
          </a:xfrm>
          <a:custGeom>
            <a:avLst/>
            <a:gdLst>
              <a:gd name="connsiteX0" fmla="*/ 0 w 8978952"/>
              <a:gd name="connsiteY0" fmla="*/ 0 h 779241"/>
              <a:gd name="connsiteX1" fmla="*/ 8978952 w 8978952"/>
              <a:gd name="connsiteY1" fmla="*/ 0 h 779241"/>
              <a:gd name="connsiteX2" fmla="*/ 8978952 w 8978952"/>
              <a:gd name="connsiteY2" fmla="*/ 779241 h 779241"/>
              <a:gd name="connsiteX3" fmla="*/ 0 w 8978952"/>
              <a:gd name="connsiteY3" fmla="*/ 779241 h 779241"/>
              <a:gd name="connsiteX4" fmla="*/ 0 w 8978952"/>
              <a:gd name="connsiteY4" fmla="*/ 0 h 779241"/>
              <a:gd name="connsiteX0" fmla="*/ 0 w 8978952"/>
              <a:gd name="connsiteY0" fmla="*/ 3571 h 782812"/>
              <a:gd name="connsiteX1" fmla="*/ 8582473 w 8978952"/>
              <a:gd name="connsiteY1" fmla="*/ 0 h 782812"/>
              <a:gd name="connsiteX2" fmla="*/ 8978952 w 8978952"/>
              <a:gd name="connsiteY2" fmla="*/ 782812 h 782812"/>
              <a:gd name="connsiteX3" fmla="*/ 0 w 8978952"/>
              <a:gd name="connsiteY3" fmla="*/ 782812 h 782812"/>
              <a:gd name="connsiteX4" fmla="*/ 0 w 8978952"/>
              <a:gd name="connsiteY4" fmla="*/ 3571 h 7828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978952" h="782812">
                <a:moveTo>
                  <a:pt x="0" y="3571"/>
                </a:moveTo>
                <a:lnTo>
                  <a:pt x="8582473" y="0"/>
                </a:lnTo>
                <a:lnTo>
                  <a:pt x="8978952" y="782812"/>
                </a:lnTo>
                <a:lnTo>
                  <a:pt x="0" y="782812"/>
                </a:lnTo>
                <a:lnTo>
                  <a:pt x="0" y="3571"/>
                </a:lnTo>
                <a:close/>
              </a:path>
            </a:pathLst>
          </a:custGeom>
          <a:gradFill flip="none" rotWithShape="1">
            <a:gsLst>
              <a:gs pos="0">
                <a:schemeClr val="accent5">
                  <a:lumMod val="75000"/>
                </a:schemeClr>
              </a:gs>
              <a:gs pos="48000">
                <a:schemeClr val="accent5"/>
              </a:gs>
              <a:gs pos="100000">
                <a:schemeClr val="accent5"/>
              </a:gs>
            </a:gsLst>
            <a:lin ang="7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40" name="Freeform: Shape 39">
            <a:extLst>
              <a:ext uri="{FF2B5EF4-FFF2-40B4-BE49-F238E27FC236}">
                <a16:creationId xmlns:a16="http://schemas.microsoft.com/office/drawing/2014/main" id="{748DEBEA-2FCA-477C-B603-C36BF8561ECD}"/>
              </a:ext>
            </a:extLst>
          </p:cNvPr>
          <p:cNvSpPr/>
          <p:nvPr/>
        </p:nvSpPr>
        <p:spPr>
          <a:xfrm>
            <a:off x="7420365" y="4750755"/>
            <a:ext cx="4771634" cy="1333875"/>
          </a:xfrm>
          <a:custGeom>
            <a:avLst/>
            <a:gdLst>
              <a:gd name="connsiteX0" fmla="*/ 611778 w 4771634"/>
              <a:gd name="connsiteY0" fmla="*/ 0 h 1333875"/>
              <a:gd name="connsiteX1" fmla="*/ 611951 w 4771634"/>
              <a:gd name="connsiteY1" fmla="*/ 243 h 1333875"/>
              <a:gd name="connsiteX2" fmla="*/ 612208 w 4771634"/>
              <a:gd name="connsiteY2" fmla="*/ 0 h 1333875"/>
              <a:gd name="connsiteX3" fmla="*/ 1133760 w 4771634"/>
              <a:gd name="connsiteY3" fmla="*/ 294320 h 1333875"/>
              <a:gd name="connsiteX4" fmla="*/ 4771634 w 4771634"/>
              <a:gd name="connsiteY4" fmla="*/ 294320 h 1333875"/>
              <a:gd name="connsiteX5" fmla="*/ 4771634 w 4771634"/>
              <a:gd name="connsiteY5" fmla="*/ 1331002 h 1333875"/>
              <a:gd name="connsiteX6" fmla="*/ 1557495 w 4771634"/>
              <a:gd name="connsiteY6" fmla="*/ 1331002 h 1333875"/>
              <a:gd name="connsiteX7" fmla="*/ 1558586 w 4771634"/>
              <a:gd name="connsiteY7" fmla="*/ 1333875 h 1333875"/>
              <a:gd name="connsiteX8" fmla="*/ 1556537 w 4771634"/>
              <a:gd name="connsiteY8" fmla="*/ 1331002 h 1333875"/>
              <a:gd name="connsiteX9" fmla="*/ 1551120 w 4771634"/>
              <a:gd name="connsiteY9" fmla="*/ 1331002 h 1333875"/>
              <a:gd name="connsiteX10" fmla="*/ 1549084 w 4771634"/>
              <a:gd name="connsiteY10" fmla="*/ 1325712 h 1333875"/>
              <a:gd name="connsiteX11" fmla="*/ 1451178 w 4771634"/>
              <a:gd name="connsiteY11" fmla="*/ 1283097 h 1333875"/>
              <a:gd name="connsiteX12" fmla="*/ 0 w 4771634"/>
              <a:gd name="connsiteY12" fmla="*/ 549855 h 13338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771634" h="1333875">
                <a:moveTo>
                  <a:pt x="611778" y="0"/>
                </a:moveTo>
                <a:lnTo>
                  <a:pt x="611951" y="243"/>
                </a:lnTo>
                <a:lnTo>
                  <a:pt x="612208" y="0"/>
                </a:lnTo>
                <a:lnTo>
                  <a:pt x="1133760" y="294320"/>
                </a:lnTo>
                <a:lnTo>
                  <a:pt x="4771634" y="294320"/>
                </a:lnTo>
                <a:lnTo>
                  <a:pt x="4771634" y="1331002"/>
                </a:lnTo>
                <a:lnTo>
                  <a:pt x="1557495" y="1331002"/>
                </a:lnTo>
                <a:lnTo>
                  <a:pt x="1558586" y="1333875"/>
                </a:lnTo>
                <a:lnTo>
                  <a:pt x="1556537" y="1331002"/>
                </a:lnTo>
                <a:lnTo>
                  <a:pt x="1551120" y="1331002"/>
                </a:lnTo>
                <a:lnTo>
                  <a:pt x="1549084" y="1325712"/>
                </a:lnTo>
                <a:lnTo>
                  <a:pt x="1451178" y="1283097"/>
                </a:lnTo>
                <a:lnTo>
                  <a:pt x="0" y="549855"/>
                </a:ln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1" name="Freeform: Shape 40">
            <a:extLst>
              <a:ext uri="{FF2B5EF4-FFF2-40B4-BE49-F238E27FC236}">
                <a16:creationId xmlns:a16="http://schemas.microsoft.com/office/drawing/2014/main" id="{D2CEBC3B-A428-4B08-9585-6EDAACB9BCAA}"/>
              </a:ext>
            </a:extLst>
          </p:cNvPr>
          <p:cNvSpPr/>
          <p:nvPr/>
        </p:nvSpPr>
        <p:spPr>
          <a:xfrm>
            <a:off x="7420366" y="4750755"/>
            <a:ext cx="1561235" cy="1331001"/>
          </a:xfrm>
          <a:custGeom>
            <a:avLst/>
            <a:gdLst>
              <a:gd name="connsiteX0" fmla="*/ 611778 w 1561235"/>
              <a:gd name="connsiteY0" fmla="*/ 0 h 1331001"/>
              <a:gd name="connsiteX1" fmla="*/ 1561235 w 1561235"/>
              <a:gd name="connsiteY1" fmla="*/ 1331001 h 1331001"/>
              <a:gd name="connsiteX2" fmla="*/ 1451178 w 1561235"/>
              <a:gd name="connsiteY2" fmla="*/ 1283097 h 1331001"/>
              <a:gd name="connsiteX3" fmla="*/ 0 w 1561235"/>
              <a:gd name="connsiteY3" fmla="*/ 549855 h 1331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61235" h="1331001">
                <a:moveTo>
                  <a:pt x="611778" y="0"/>
                </a:moveTo>
                <a:lnTo>
                  <a:pt x="1561235" y="1331001"/>
                </a:lnTo>
                <a:lnTo>
                  <a:pt x="1451178" y="1283097"/>
                </a:lnTo>
                <a:lnTo>
                  <a:pt x="0" y="549855"/>
                </a:ln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2" name="Freeform: Shape 41">
            <a:extLst>
              <a:ext uri="{FF2B5EF4-FFF2-40B4-BE49-F238E27FC236}">
                <a16:creationId xmlns:a16="http://schemas.microsoft.com/office/drawing/2014/main" id="{3B0555A3-394F-4263-8DAC-9284132A79A4}"/>
              </a:ext>
            </a:extLst>
          </p:cNvPr>
          <p:cNvSpPr/>
          <p:nvPr/>
        </p:nvSpPr>
        <p:spPr>
          <a:xfrm>
            <a:off x="8029497" y="4750755"/>
            <a:ext cx="949455" cy="1333875"/>
          </a:xfrm>
          <a:custGeom>
            <a:avLst/>
            <a:gdLst>
              <a:gd name="connsiteX0" fmla="*/ 3077 w 949455"/>
              <a:gd name="connsiteY0" fmla="*/ 0 h 1333875"/>
              <a:gd name="connsiteX1" fmla="*/ 526463 w 949455"/>
              <a:gd name="connsiteY1" fmla="*/ 295355 h 1333875"/>
              <a:gd name="connsiteX2" fmla="*/ 933525 w 949455"/>
              <a:gd name="connsiteY2" fmla="*/ 1291932 h 1333875"/>
              <a:gd name="connsiteX3" fmla="*/ 949455 w 949455"/>
              <a:gd name="connsiteY3" fmla="*/ 1333875 h 1333875"/>
              <a:gd name="connsiteX4" fmla="*/ 0 w 949455"/>
              <a:gd name="connsiteY4" fmla="*/ 2903 h 13338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49455" h="1333875">
                <a:moveTo>
                  <a:pt x="3077" y="0"/>
                </a:moveTo>
                <a:lnTo>
                  <a:pt x="526463" y="295355"/>
                </a:lnTo>
                <a:lnTo>
                  <a:pt x="933525" y="1291932"/>
                </a:lnTo>
                <a:lnTo>
                  <a:pt x="949455" y="1333875"/>
                </a:lnTo>
                <a:lnTo>
                  <a:pt x="0" y="2903"/>
                </a:lnTo>
                <a:close/>
              </a:path>
            </a:pathLst>
          </a:custGeom>
          <a:solidFill>
            <a:schemeClr val="accent5">
              <a:lumMod val="75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CFE968A3-740D-487E-A4C1-B9F5A8C5ED3C}"/>
              </a:ext>
            </a:extLst>
          </p:cNvPr>
          <p:cNvSpPr/>
          <p:nvPr/>
        </p:nvSpPr>
        <p:spPr>
          <a:xfrm>
            <a:off x="0" y="4727952"/>
            <a:ext cx="7316391" cy="517539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75000"/>
                </a:schemeClr>
              </a:gs>
              <a:gs pos="48000">
                <a:schemeClr val="accent1"/>
              </a:gs>
              <a:gs pos="100000">
                <a:schemeClr val="accent1"/>
              </a:gs>
            </a:gsLst>
            <a:lin ang="7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44" name="Freeform: Shape 43">
            <a:extLst>
              <a:ext uri="{FF2B5EF4-FFF2-40B4-BE49-F238E27FC236}">
                <a16:creationId xmlns:a16="http://schemas.microsoft.com/office/drawing/2014/main" id="{2B793D71-590B-4B68-AFFC-8B7830E8C561}"/>
              </a:ext>
            </a:extLst>
          </p:cNvPr>
          <p:cNvSpPr/>
          <p:nvPr/>
        </p:nvSpPr>
        <p:spPr>
          <a:xfrm>
            <a:off x="6304757" y="3800197"/>
            <a:ext cx="5887242" cy="1445294"/>
          </a:xfrm>
          <a:custGeom>
            <a:avLst/>
            <a:gdLst>
              <a:gd name="connsiteX0" fmla="*/ 1039454 w 5887242"/>
              <a:gd name="connsiteY0" fmla="*/ 0 h 1445294"/>
              <a:gd name="connsiteX1" fmla="*/ 1041095 w 5887242"/>
              <a:gd name="connsiteY1" fmla="*/ 926 h 1445294"/>
              <a:gd name="connsiteX2" fmla="*/ 1042125 w 5887242"/>
              <a:gd name="connsiteY2" fmla="*/ 0 h 1445294"/>
              <a:gd name="connsiteX3" fmla="*/ 1049404 w 5887242"/>
              <a:gd name="connsiteY3" fmla="*/ 4171 h 1445294"/>
              <a:gd name="connsiteX4" fmla="*/ 1051123 w 5887242"/>
              <a:gd name="connsiteY4" fmla="*/ 6580 h 1445294"/>
              <a:gd name="connsiteX5" fmla="*/ 1950170 w 5887242"/>
              <a:gd name="connsiteY5" fmla="*/ 513564 h 1445294"/>
              <a:gd name="connsiteX6" fmla="*/ 5887242 w 5887242"/>
              <a:gd name="connsiteY6" fmla="*/ 513564 h 1445294"/>
              <a:gd name="connsiteX7" fmla="*/ 5887242 w 5887242"/>
              <a:gd name="connsiteY7" fmla="*/ 1167419 h 1445294"/>
              <a:gd name="connsiteX8" fmla="*/ 2212177 w 5887242"/>
              <a:gd name="connsiteY8" fmla="*/ 1167419 h 1445294"/>
              <a:gd name="connsiteX9" fmla="*/ 2203287 w 5887242"/>
              <a:gd name="connsiteY9" fmla="*/ 1167419 h 1445294"/>
              <a:gd name="connsiteX10" fmla="*/ 2200859 w 5887242"/>
              <a:gd name="connsiteY10" fmla="*/ 1161038 h 1445294"/>
              <a:gd name="connsiteX11" fmla="*/ 1655257 w 5887242"/>
              <a:gd name="connsiteY11" fmla="*/ 853422 h 1445294"/>
              <a:gd name="connsiteX12" fmla="*/ 1659087 w 5887242"/>
              <a:gd name="connsiteY12" fmla="*/ 858791 h 1445294"/>
              <a:gd name="connsiteX13" fmla="*/ 1006521 w 5887242"/>
              <a:gd name="connsiteY13" fmla="*/ 1445294 h 1445294"/>
              <a:gd name="connsiteX14" fmla="*/ 0 w 5887242"/>
              <a:gd name="connsiteY14" fmla="*/ 936726 h 1445294"/>
              <a:gd name="connsiteX15" fmla="*/ 1040498 w 5887242"/>
              <a:gd name="connsiteY15" fmla="*/ 1463 h 1445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5887242" h="1445294">
                <a:moveTo>
                  <a:pt x="1039454" y="0"/>
                </a:moveTo>
                <a:lnTo>
                  <a:pt x="1041095" y="926"/>
                </a:lnTo>
                <a:lnTo>
                  <a:pt x="1042125" y="0"/>
                </a:lnTo>
                <a:lnTo>
                  <a:pt x="1049404" y="4171"/>
                </a:lnTo>
                <a:lnTo>
                  <a:pt x="1051123" y="6580"/>
                </a:lnTo>
                <a:lnTo>
                  <a:pt x="1950170" y="513564"/>
                </a:lnTo>
                <a:lnTo>
                  <a:pt x="5887242" y="513564"/>
                </a:lnTo>
                <a:lnTo>
                  <a:pt x="5887242" y="1167419"/>
                </a:lnTo>
                <a:lnTo>
                  <a:pt x="2212177" y="1167419"/>
                </a:lnTo>
                <a:lnTo>
                  <a:pt x="2203287" y="1167419"/>
                </a:lnTo>
                <a:lnTo>
                  <a:pt x="2200859" y="1161038"/>
                </a:lnTo>
                <a:lnTo>
                  <a:pt x="1655257" y="853422"/>
                </a:lnTo>
                <a:lnTo>
                  <a:pt x="1659087" y="858791"/>
                </a:lnTo>
                <a:lnTo>
                  <a:pt x="1006521" y="1445294"/>
                </a:lnTo>
                <a:lnTo>
                  <a:pt x="0" y="936726"/>
                </a:lnTo>
                <a:lnTo>
                  <a:pt x="1040498" y="1463"/>
                </a:ln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5" name="Freeform: Shape 44">
            <a:extLst>
              <a:ext uri="{FF2B5EF4-FFF2-40B4-BE49-F238E27FC236}">
                <a16:creationId xmlns:a16="http://schemas.microsoft.com/office/drawing/2014/main" id="{44179DBE-58CA-46F9-A3D3-15DC63F7B2A0}"/>
              </a:ext>
            </a:extLst>
          </p:cNvPr>
          <p:cNvSpPr/>
          <p:nvPr/>
        </p:nvSpPr>
        <p:spPr>
          <a:xfrm>
            <a:off x="6304758" y="3800197"/>
            <a:ext cx="1659087" cy="1445294"/>
          </a:xfrm>
          <a:custGeom>
            <a:avLst/>
            <a:gdLst>
              <a:gd name="connsiteX0" fmla="*/ 1042125 w 1659087"/>
              <a:gd name="connsiteY0" fmla="*/ 0 h 1445294"/>
              <a:gd name="connsiteX1" fmla="*/ 1049404 w 1659087"/>
              <a:gd name="connsiteY1" fmla="*/ 4171 h 1445294"/>
              <a:gd name="connsiteX2" fmla="*/ 1659087 w 1659087"/>
              <a:gd name="connsiteY2" fmla="*/ 858791 h 1445294"/>
              <a:gd name="connsiteX3" fmla="*/ 1006521 w 1659087"/>
              <a:gd name="connsiteY3" fmla="*/ 1445294 h 1445294"/>
              <a:gd name="connsiteX4" fmla="*/ 0 w 1659087"/>
              <a:gd name="connsiteY4" fmla="*/ 936726 h 1445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59087" h="1445294">
                <a:moveTo>
                  <a:pt x="1042125" y="0"/>
                </a:moveTo>
                <a:lnTo>
                  <a:pt x="1049404" y="4171"/>
                </a:lnTo>
                <a:lnTo>
                  <a:pt x="1659087" y="858791"/>
                </a:lnTo>
                <a:lnTo>
                  <a:pt x="1006521" y="1445294"/>
                </a:lnTo>
                <a:lnTo>
                  <a:pt x="0" y="936726"/>
                </a:ln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6" name="Freeform: Shape 45">
            <a:extLst>
              <a:ext uri="{FF2B5EF4-FFF2-40B4-BE49-F238E27FC236}">
                <a16:creationId xmlns:a16="http://schemas.microsoft.com/office/drawing/2014/main" id="{C310CE1A-9929-4D1E-8F63-5BDE93932103}"/>
              </a:ext>
            </a:extLst>
          </p:cNvPr>
          <p:cNvSpPr/>
          <p:nvPr/>
        </p:nvSpPr>
        <p:spPr>
          <a:xfrm>
            <a:off x="7344212" y="3800197"/>
            <a:ext cx="1172723" cy="1167419"/>
          </a:xfrm>
          <a:custGeom>
            <a:avLst/>
            <a:gdLst>
              <a:gd name="connsiteX0" fmla="*/ 0 w 1172723"/>
              <a:gd name="connsiteY0" fmla="*/ 0 h 1167419"/>
              <a:gd name="connsiteX1" fmla="*/ 913181 w 1172723"/>
              <a:gd name="connsiteY1" fmla="*/ 514954 h 1167419"/>
              <a:gd name="connsiteX2" fmla="*/ 1080979 w 1172723"/>
              <a:gd name="connsiteY2" fmla="*/ 925760 h 1167419"/>
              <a:gd name="connsiteX3" fmla="*/ 1172723 w 1172723"/>
              <a:gd name="connsiteY3" fmla="*/ 1167419 h 1167419"/>
              <a:gd name="connsiteX4" fmla="*/ 612802 w 1172723"/>
              <a:gd name="connsiteY4" fmla="*/ 851730 h 1167419"/>
              <a:gd name="connsiteX5" fmla="*/ 609708 w 1172723"/>
              <a:gd name="connsiteY5" fmla="*/ 854594 h 11674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72723" h="1167419">
                <a:moveTo>
                  <a:pt x="0" y="0"/>
                </a:moveTo>
                <a:lnTo>
                  <a:pt x="913181" y="514954"/>
                </a:lnTo>
                <a:lnTo>
                  <a:pt x="1080979" y="925760"/>
                </a:lnTo>
                <a:lnTo>
                  <a:pt x="1172723" y="1167419"/>
                </a:lnTo>
                <a:lnTo>
                  <a:pt x="612802" y="851730"/>
                </a:lnTo>
                <a:lnTo>
                  <a:pt x="609708" y="854594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B7F7E0E0-C428-4796-B91B-63C73D341083}"/>
              </a:ext>
            </a:extLst>
          </p:cNvPr>
          <p:cNvSpPr/>
          <p:nvPr/>
        </p:nvSpPr>
        <p:spPr>
          <a:xfrm>
            <a:off x="0" y="4176282"/>
            <a:ext cx="6164560" cy="487245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75000"/>
                </a:schemeClr>
              </a:gs>
              <a:gs pos="48000">
                <a:schemeClr val="accent3"/>
              </a:gs>
              <a:gs pos="100000">
                <a:schemeClr val="accent3"/>
              </a:gs>
            </a:gsLst>
            <a:lin ang="7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48" name="Freeform: Shape 47">
            <a:extLst>
              <a:ext uri="{FF2B5EF4-FFF2-40B4-BE49-F238E27FC236}">
                <a16:creationId xmlns:a16="http://schemas.microsoft.com/office/drawing/2014/main" id="{A8D6D7F6-8E72-4710-9E15-6922E9266718}"/>
              </a:ext>
            </a:extLst>
          </p:cNvPr>
          <p:cNvSpPr/>
          <p:nvPr/>
        </p:nvSpPr>
        <p:spPr>
          <a:xfrm>
            <a:off x="5193228" y="2827536"/>
            <a:ext cx="6998771" cy="1835991"/>
          </a:xfrm>
          <a:custGeom>
            <a:avLst/>
            <a:gdLst>
              <a:gd name="connsiteX0" fmla="*/ 1499711 w 6998771"/>
              <a:gd name="connsiteY0" fmla="*/ 0 h 1835991"/>
              <a:gd name="connsiteX1" fmla="*/ 1501306 w 6998771"/>
              <a:gd name="connsiteY1" fmla="*/ 854 h 1835991"/>
              <a:gd name="connsiteX2" fmla="*/ 1509378 w 6998771"/>
              <a:gd name="connsiteY2" fmla="*/ 12168 h 1835991"/>
              <a:gd name="connsiteX3" fmla="*/ 2742277 w 6998771"/>
              <a:gd name="connsiteY3" fmla="*/ 707592 h 1835991"/>
              <a:gd name="connsiteX4" fmla="*/ 6998771 w 6998771"/>
              <a:gd name="connsiteY4" fmla="*/ 707592 h 1835991"/>
              <a:gd name="connsiteX5" fmla="*/ 6998771 w 6998771"/>
              <a:gd name="connsiteY5" fmla="*/ 1343012 h 1835991"/>
              <a:gd name="connsiteX6" fmla="*/ 3004555 w 6998771"/>
              <a:gd name="connsiteY6" fmla="*/ 1343012 h 1835991"/>
              <a:gd name="connsiteX7" fmla="*/ 3009138 w 6998771"/>
              <a:gd name="connsiteY7" fmla="*/ 1355096 h 1835991"/>
              <a:gd name="connsiteX8" fmla="*/ 2082667 w 6998771"/>
              <a:gd name="connsiteY8" fmla="*/ 832497 h 1835991"/>
              <a:gd name="connsiteX9" fmla="*/ 966267 w 6998771"/>
              <a:gd name="connsiteY9" fmla="*/ 1835991 h 1835991"/>
              <a:gd name="connsiteX10" fmla="*/ 0 w 6998771"/>
              <a:gd name="connsiteY10" fmla="*/ 1347762 h 1835991"/>
              <a:gd name="connsiteX11" fmla="*/ 1492457 w 6998771"/>
              <a:gd name="connsiteY11" fmla="*/ 6519 h 1835991"/>
              <a:gd name="connsiteX12" fmla="*/ 1487807 w 6998771"/>
              <a:gd name="connsiteY12" fmla="*/ 1 h 1835991"/>
              <a:gd name="connsiteX13" fmla="*/ 1495120 w 6998771"/>
              <a:gd name="connsiteY13" fmla="*/ 4126 h 18359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6998771" h="1835991">
                <a:moveTo>
                  <a:pt x="1499711" y="0"/>
                </a:moveTo>
                <a:lnTo>
                  <a:pt x="1501306" y="854"/>
                </a:lnTo>
                <a:lnTo>
                  <a:pt x="1509378" y="12168"/>
                </a:lnTo>
                <a:lnTo>
                  <a:pt x="2742277" y="707592"/>
                </a:lnTo>
                <a:lnTo>
                  <a:pt x="6998771" y="707592"/>
                </a:lnTo>
                <a:lnTo>
                  <a:pt x="6998771" y="1343012"/>
                </a:lnTo>
                <a:lnTo>
                  <a:pt x="3004555" y="1343012"/>
                </a:lnTo>
                <a:lnTo>
                  <a:pt x="3009138" y="1355096"/>
                </a:lnTo>
                <a:lnTo>
                  <a:pt x="2082667" y="832497"/>
                </a:lnTo>
                <a:lnTo>
                  <a:pt x="966267" y="1835991"/>
                </a:lnTo>
                <a:lnTo>
                  <a:pt x="0" y="1347762"/>
                </a:lnTo>
                <a:lnTo>
                  <a:pt x="1492457" y="6519"/>
                </a:lnTo>
                <a:lnTo>
                  <a:pt x="1487807" y="1"/>
                </a:lnTo>
                <a:lnTo>
                  <a:pt x="1495120" y="4126"/>
                </a:ln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9" name="Freeform: Shape 48">
            <a:extLst>
              <a:ext uri="{FF2B5EF4-FFF2-40B4-BE49-F238E27FC236}">
                <a16:creationId xmlns:a16="http://schemas.microsoft.com/office/drawing/2014/main" id="{C3C21131-E110-49D9-8754-D50D0C602B2A}"/>
              </a:ext>
            </a:extLst>
          </p:cNvPr>
          <p:cNvSpPr/>
          <p:nvPr/>
        </p:nvSpPr>
        <p:spPr>
          <a:xfrm>
            <a:off x="5193228" y="2827536"/>
            <a:ext cx="2094616" cy="1835991"/>
          </a:xfrm>
          <a:custGeom>
            <a:avLst/>
            <a:gdLst>
              <a:gd name="connsiteX0" fmla="*/ 1499711 w 2094616"/>
              <a:gd name="connsiteY0" fmla="*/ 0 h 1835991"/>
              <a:gd name="connsiteX1" fmla="*/ 1501306 w 2094616"/>
              <a:gd name="connsiteY1" fmla="*/ 854 h 1835991"/>
              <a:gd name="connsiteX2" fmla="*/ 2094616 w 2094616"/>
              <a:gd name="connsiteY2" fmla="*/ 832484 h 1835991"/>
              <a:gd name="connsiteX3" fmla="*/ 2087336 w 2094616"/>
              <a:gd name="connsiteY3" fmla="*/ 828300 h 1835991"/>
              <a:gd name="connsiteX4" fmla="*/ 966267 w 2094616"/>
              <a:gd name="connsiteY4" fmla="*/ 1835991 h 1835991"/>
              <a:gd name="connsiteX5" fmla="*/ 0 w 2094616"/>
              <a:gd name="connsiteY5" fmla="*/ 1347762 h 18359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94616" h="1835991">
                <a:moveTo>
                  <a:pt x="1499711" y="0"/>
                </a:moveTo>
                <a:lnTo>
                  <a:pt x="1501306" y="854"/>
                </a:lnTo>
                <a:lnTo>
                  <a:pt x="2094616" y="832484"/>
                </a:lnTo>
                <a:lnTo>
                  <a:pt x="2087336" y="828300"/>
                </a:lnTo>
                <a:lnTo>
                  <a:pt x="966267" y="1835991"/>
                </a:lnTo>
                <a:lnTo>
                  <a:pt x="0" y="1347762"/>
                </a:ln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0" name="Freeform: Shape 49">
            <a:extLst>
              <a:ext uri="{FF2B5EF4-FFF2-40B4-BE49-F238E27FC236}">
                <a16:creationId xmlns:a16="http://schemas.microsoft.com/office/drawing/2014/main" id="{103FB988-742F-4745-A9D6-A8DBAE965E55}"/>
              </a:ext>
            </a:extLst>
          </p:cNvPr>
          <p:cNvSpPr/>
          <p:nvPr/>
        </p:nvSpPr>
        <p:spPr>
          <a:xfrm>
            <a:off x="6681035" y="2827537"/>
            <a:ext cx="1521331" cy="1355095"/>
          </a:xfrm>
          <a:custGeom>
            <a:avLst/>
            <a:gdLst>
              <a:gd name="connsiteX0" fmla="*/ 0 w 1521331"/>
              <a:gd name="connsiteY0" fmla="*/ 0 h 1355095"/>
              <a:gd name="connsiteX1" fmla="*/ 1258732 w 1521331"/>
              <a:gd name="connsiteY1" fmla="*/ 709995 h 1355095"/>
              <a:gd name="connsiteX2" fmla="*/ 1509644 w 1521331"/>
              <a:gd name="connsiteY2" fmla="*/ 1324282 h 1355095"/>
              <a:gd name="connsiteX3" fmla="*/ 1521331 w 1521331"/>
              <a:gd name="connsiteY3" fmla="*/ 1355095 h 1355095"/>
              <a:gd name="connsiteX4" fmla="*/ 593319 w 1521331"/>
              <a:gd name="connsiteY4" fmla="*/ 831627 h 1355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21331" h="1355095">
                <a:moveTo>
                  <a:pt x="0" y="0"/>
                </a:moveTo>
                <a:lnTo>
                  <a:pt x="1258732" y="709995"/>
                </a:lnTo>
                <a:lnTo>
                  <a:pt x="1509644" y="1324282"/>
                </a:lnTo>
                <a:lnTo>
                  <a:pt x="1521331" y="1355095"/>
                </a:lnTo>
                <a:lnTo>
                  <a:pt x="593319" y="831627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E26A7037-F0D2-4F64-9450-24DB65FEA726}"/>
              </a:ext>
            </a:extLst>
          </p:cNvPr>
          <p:cNvSpPr/>
          <p:nvPr/>
        </p:nvSpPr>
        <p:spPr>
          <a:xfrm>
            <a:off x="1" y="3190941"/>
            <a:ext cx="4001018" cy="374673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75000"/>
                </a:schemeClr>
              </a:gs>
              <a:gs pos="48000">
                <a:schemeClr val="accent2"/>
              </a:gs>
              <a:gs pos="100000">
                <a:schemeClr val="accent2"/>
              </a:gs>
            </a:gsLst>
            <a:lin ang="7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C089999F-02D5-4189-AA6E-284A1D08C97E}"/>
              </a:ext>
            </a:extLst>
          </p:cNvPr>
          <p:cNvSpPr/>
          <p:nvPr/>
        </p:nvSpPr>
        <p:spPr>
          <a:xfrm>
            <a:off x="0" y="3618723"/>
            <a:ext cx="5051835" cy="479687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75000"/>
                </a:schemeClr>
              </a:gs>
              <a:gs pos="48000">
                <a:schemeClr val="accent6"/>
              </a:gs>
              <a:gs pos="100000">
                <a:schemeClr val="accent6"/>
              </a:gs>
            </a:gsLst>
            <a:lin ang="7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3" name="Freeform: Shape 52">
            <a:extLst>
              <a:ext uri="{FF2B5EF4-FFF2-40B4-BE49-F238E27FC236}">
                <a16:creationId xmlns:a16="http://schemas.microsoft.com/office/drawing/2014/main" id="{79D8D6CC-C36D-4888-A435-C992568AD226}"/>
              </a:ext>
            </a:extLst>
          </p:cNvPr>
          <p:cNvSpPr/>
          <p:nvPr/>
        </p:nvSpPr>
        <p:spPr>
          <a:xfrm>
            <a:off x="4094374" y="1876979"/>
            <a:ext cx="8097626" cy="2221431"/>
          </a:xfrm>
          <a:custGeom>
            <a:avLst/>
            <a:gdLst>
              <a:gd name="connsiteX0" fmla="*/ 1939365 w 8097626"/>
              <a:gd name="connsiteY0" fmla="*/ 0 h 2221431"/>
              <a:gd name="connsiteX1" fmla="*/ 1941289 w 8097626"/>
              <a:gd name="connsiteY1" fmla="*/ 2698 h 2221431"/>
              <a:gd name="connsiteX2" fmla="*/ 3538542 w 8097626"/>
              <a:gd name="connsiteY2" fmla="*/ 909312 h 2221431"/>
              <a:gd name="connsiteX3" fmla="*/ 3532013 w 8097626"/>
              <a:gd name="connsiteY3" fmla="*/ 905606 h 2221431"/>
              <a:gd name="connsiteX4" fmla="*/ 8097626 w 8097626"/>
              <a:gd name="connsiteY4" fmla="*/ 905606 h 2221431"/>
              <a:gd name="connsiteX5" fmla="*/ 8097626 w 8097626"/>
              <a:gd name="connsiteY5" fmla="*/ 1541026 h 2221431"/>
              <a:gd name="connsiteX6" fmla="*/ 3788073 w 8097626"/>
              <a:gd name="connsiteY6" fmla="*/ 1541026 h 2221431"/>
              <a:gd name="connsiteX7" fmla="*/ 3790332 w 8097626"/>
              <a:gd name="connsiteY7" fmla="*/ 1546979 h 2221431"/>
              <a:gd name="connsiteX8" fmla="*/ 2513796 w 8097626"/>
              <a:gd name="connsiteY8" fmla="*/ 828889 h 2221431"/>
              <a:gd name="connsiteX9" fmla="*/ 2513688 w 8097626"/>
              <a:gd name="connsiteY9" fmla="*/ 828733 h 2221431"/>
              <a:gd name="connsiteX10" fmla="*/ 964122 w 8097626"/>
              <a:gd name="connsiteY10" fmla="*/ 2221431 h 2221431"/>
              <a:gd name="connsiteX11" fmla="*/ 838176 w 8097626"/>
              <a:gd name="connsiteY11" fmla="*/ 2166604 h 2221431"/>
              <a:gd name="connsiteX12" fmla="*/ 0 w 8097626"/>
              <a:gd name="connsiteY12" fmla="*/ 1743096 h 2221431"/>
              <a:gd name="connsiteX13" fmla="*/ 1938084 w 8097626"/>
              <a:gd name="connsiteY13" fmla="*/ 1152 h 2221431"/>
              <a:gd name="connsiteX14" fmla="*/ 1937770 w 8097626"/>
              <a:gd name="connsiteY14" fmla="*/ 700 h 2221431"/>
              <a:gd name="connsiteX15" fmla="*/ 1938270 w 8097626"/>
              <a:gd name="connsiteY15" fmla="*/ 984 h 22214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8097626" h="2221431">
                <a:moveTo>
                  <a:pt x="1939365" y="0"/>
                </a:moveTo>
                <a:lnTo>
                  <a:pt x="1941289" y="2698"/>
                </a:lnTo>
                <a:lnTo>
                  <a:pt x="3538542" y="909312"/>
                </a:lnTo>
                <a:lnTo>
                  <a:pt x="3532013" y="905606"/>
                </a:lnTo>
                <a:lnTo>
                  <a:pt x="8097626" y="905606"/>
                </a:lnTo>
                <a:lnTo>
                  <a:pt x="8097626" y="1541026"/>
                </a:lnTo>
                <a:lnTo>
                  <a:pt x="3788073" y="1541026"/>
                </a:lnTo>
                <a:lnTo>
                  <a:pt x="3790332" y="1546979"/>
                </a:lnTo>
                <a:lnTo>
                  <a:pt x="2513796" y="828889"/>
                </a:lnTo>
                <a:lnTo>
                  <a:pt x="2513688" y="828733"/>
                </a:lnTo>
                <a:lnTo>
                  <a:pt x="964122" y="2221431"/>
                </a:lnTo>
                <a:lnTo>
                  <a:pt x="838176" y="2166604"/>
                </a:lnTo>
                <a:lnTo>
                  <a:pt x="0" y="1743096"/>
                </a:lnTo>
                <a:lnTo>
                  <a:pt x="1938084" y="1152"/>
                </a:lnTo>
                <a:lnTo>
                  <a:pt x="1937770" y="700"/>
                </a:lnTo>
                <a:lnTo>
                  <a:pt x="1938270" y="984"/>
                </a:ln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4" name="Freeform: Shape 53">
            <a:extLst>
              <a:ext uri="{FF2B5EF4-FFF2-40B4-BE49-F238E27FC236}">
                <a16:creationId xmlns:a16="http://schemas.microsoft.com/office/drawing/2014/main" id="{8C691EF7-CBA2-401C-B580-DE6A0BD8107E}"/>
              </a:ext>
            </a:extLst>
          </p:cNvPr>
          <p:cNvSpPr/>
          <p:nvPr/>
        </p:nvSpPr>
        <p:spPr>
          <a:xfrm>
            <a:off x="4094374" y="1876979"/>
            <a:ext cx="2524987" cy="2221431"/>
          </a:xfrm>
          <a:custGeom>
            <a:avLst/>
            <a:gdLst>
              <a:gd name="connsiteX0" fmla="*/ 1939365 w 2524987"/>
              <a:gd name="connsiteY0" fmla="*/ 0 h 2221431"/>
              <a:gd name="connsiteX1" fmla="*/ 2524987 w 2524987"/>
              <a:gd name="connsiteY1" fmla="*/ 821004 h 2221431"/>
              <a:gd name="connsiteX2" fmla="*/ 2523203 w 2524987"/>
              <a:gd name="connsiteY2" fmla="*/ 820181 h 2221431"/>
              <a:gd name="connsiteX3" fmla="*/ 964122 w 2524987"/>
              <a:gd name="connsiteY3" fmla="*/ 2221431 h 2221431"/>
              <a:gd name="connsiteX4" fmla="*/ 838176 w 2524987"/>
              <a:gd name="connsiteY4" fmla="*/ 2166604 h 2221431"/>
              <a:gd name="connsiteX5" fmla="*/ 0 w 2524987"/>
              <a:gd name="connsiteY5" fmla="*/ 1743096 h 22214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524987" h="2221431">
                <a:moveTo>
                  <a:pt x="1939365" y="0"/>
                </a:moveTo>
                <a:lnTo>
                  <a:pt x="2524987" y="821004"/>
                </a:lnTo>
                <a:lnTo>
                  <a:pt x="2523203" y="820181"/>
                </a:lnTo>
                <a:lnTo>
                  <a:pt x="964122" y="2221431"/>
                </a:lnTo>
                <a:lnTo>
                  <a:pt x="838176" y="2166604"/>
                </a:lnTo>
                <a:lnTo>
                  <a:pt x="0" y="1743096"/>
                </a:ln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5" name="Freeform: Shape 54">
            <a:extLst>
              <a:ext uri="{FF2B5EF4-FFF2-40B4-BE49-F238E27FC236}">
                <a16:creationId xmlns:a16="http://schemas.microsoft.com/office/drawing/2014/main" id="{BA020CDB-D9A4-47E4-810D-6D0EA2D466A3}"/>
              </a:ext>
            </a:extLst>
          </p:cNvPr>
          <p:cNvSpPr/>
          <p:nvPr/>
        </p:nvSpPr>
        <p:spPr>
          <a:xfrm>
            <a:off x="6032144" y="1877679"/>
            <a:ext cx="1852562" cy="1546279"/>
          </a:xfrm>
          <a:custGeom>
            <a:avLst/>
            <a:gdLst>
              <a:gd name="connsiteX0" fmla="*/ 3544 w 1866849"/>
              <a:gd name="connsiteY0" fmla="*/ 0 h 1546977"/>
              <a:gd name="connsiteX1" fmla="*/ 1615059 w 1866849"/>
              <a:gd name="connsiteY1" fmla="*/ 909310 h 1546977"/>
              <a:gd name="connsiteX2" fmla="*/ 1752794 w 1866849"/>
              <a:gd name="connsiteY2" fmla="*/ 1246516 h 1546977"/>
              <a:gd name="connsiteX3" fmla="*/ 1866849 w 1866849"/>
              <a:gd name="connsiteY3" fmla="*/ 1546977 h 1546977"/>
              <a:gd name="connsiteX4" fmla="*/ 585551 w 1866849"/>
              <a:gd name="connsiteY4" fmla="*/ 824124 h 1546977"/>
              <a:gd name="connsiteX5" fmla="*/ 0 w 1866849"/>
              <a:gd name="connsiteY5" fmla="*/ 3080 h 1546977"/>
              <a:gd name="connsiteX0" fmla="*/ 0 w 1866849"/>
              <a:gd name="connsiteY0" fmla="*/ 0 h 1543897"/>
              <a:gd name="connsiteX1" fmla="*/ 1615059 w 1866849"/>
              <a:gd name="connsiteY1" fmla="*/ 906230 h 1543897"/>
              <a:gd name="connsiteX2" fmla="*/ 1752794 w 1866849"/>
              <a:gd name="connsiteY2" fmla="*/ 1243436 h 1543897"/>
              <a:gd name="connsiteX3" fmla="*/ 1866849 w 1866849"/>
              <a:gd name="connsiteY3" fmla="*/ 1543897 h 1543897"/>
              <a:gd name="connsiteX4" fmla="*/ 585551 w 1866849"/>
              <a:gd name="connsiteY4" fmla="*/ 821044 h 1543897"/>
              <a:gd name="connsiteX5" fmla="*/ 0 w 1866849"/>
              <a:gd name="connsiteY5" fmla="*/ 0 h 1543897"/>
              <a:gd name="connsiteX0" fmla="*/ 0 w 1859705"/>
              <a:gd name="connsiteY0" fmla="*/ 0 h 1549850"/>
              <a:gd name="connsiteX1" fmla="*/ 1607915 w 1859705"/>
              <a:gd name="connsiteY1" fmla="*/ 912183 h 1549850"/>
              <a:gd name="connsiteX2" fmla="*/ 1745650 w 1859705"/>
              <a:gd name="connsiteY2" fmla="*/ 1249389 h 1549850"/>
              <a:gd name="connsiteX3" fmla="*/ 1859705 w 1859705"/>
              <a:gd name="connsiteY3" fmla="*/ 1549850 h 1549850"/>
              <a:gd name="connsiteX4" fmla="*/ 578407 w 1859705"/>
              <a:gd name="connsiteY4" fmla="*/ 826997 h 1549850"/>
              <a:gd name="connsiteX5" fmla="*/ 0 w 1859705"/>
              <a:gd name="connsiteY5" fmla="*/ 0 h 1549850"/>
              <a:gd name="connsiteX0" fmla="*/ 0 w 1858515"/>
              <a:gd name="connsiteY0" fmla="*/ 0 h 1547469"/>
              <a:gd name="connsiteX1" fmla="*/ 1606725 w 1858515"/>
              <a:gd name="connsiteY1" fmla="*/ 909802 h 1547469"/>
              <a:gd name="connsiteX2" fmla="*/ 1744460 w 1858515"/>
              <a:gd name="connsiteY2" fmla="*/ 1247008 h 1547469"/>
              <a:gd name="connsiteX3" fmla="*/ 1858515 w 1858515"/>
              <a:gd name="connsiteY3" fmla="*/ 1547469 h 1547469"/>
              <a:gd name="connsiteX4" fmla="*/ 577217 w 1858515"/>
              <a:gd name="connsiteY4" fmla="*/ 824616 h 1547469"/>
              <a:gd name="connsiteX5" fmla="*/ 0 w 1858515"/>
              <a:gd name="connsiteY5" fmla="*/ 0 h 1547469"/>
              <a:gd name="connsiteX0" fmla="*/ 0 w 1852562"/>
              <a:gd name="connsiteY0" fmla="*/ 0 h 1546279"/>
              <a:gd name="connsiteX1" fmla="*/ 1600772 w 1852562"/>
              <a:gd name="connsiteY1" fmla="*/ 908612 h 1546279"/>
              <a:gd name="connsiteX2" fmla="*/ 1738507 w 1852562"/>
              <a:gd name="connsiteY2" fmla="*/ 1245818 h 1546279"/>
              <a:gd name="connsiteX3" fmla="*/ 1852562 w 1852562"/>
              <a:gd name="connsiteY3" fmla="*/ 1546279 h 1546279"/>
              <a:gd name="connsiteX4" fmla="*/ 571264 w 1852562"/>
              <a:gd name="connsiteY4" fmla="*/ 823426 h 1546279"/>
              <a:gd name="connsiteX5" fmla="*/ 0 w 1852562"/>
              <a:gd name="connsiteY5" fmla="*/ 0 h 1546279"/>
              <a:gd name="connsiteX0" fmla="*/ 0 w 1852562"/>
              <a:gd name="connsiteY0" fmla="*/ 0 h 1546279"/>
              <a:gd name="connsiteX1" fmla="*/ 1600772 w 1852562"/>
              <a:gd name="connsiteY1" fmla="*/ 908612 h 1546279"/>
              <a:gd name="connsiteX2" fmla="*/ 1738507 w 1852562"/>
              <a:gd name="connsiteY2" fmla="*/ 1245818 h 1546279"/>
              <a:gd name="connsiteX3" fmla="*/ 1852562 w 1852562"/>
              <a:gd name="connsiteY3" fmla="*/ 1546279 h 1546279"/>
              <a:gd name="connsiteX4" fmla="*/ 576026 w 1852562"/>
              <a:gd name="connsiteY4" fmla="*/ 828189 h 1546279"/>
              <a:gd name="connsiteX5" fmla="*/ 0 w 1852562"/>
              <a:gd name="connsiteY5" fmla="*/ 0 h 15462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52562" h="1546279">
                <a:moveTo>
                  <a:pt x="0" y="0"/>
                </a:moveTo>
                <a:lnTo>
                  <a:pt x="1600772" y="908612"/>
                </a:lnTo>
                <a:lnTo>
                  <a:pt x="1738507" y="1245818"/>
                </a:lnTo>
                <a:lnTo>
                  <a:pt x="1852562" y="1546279"/>
                </a:lnTo>
                <a:lnTo>
                  <a:pt x="576026" y="828189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6" name="Freeform: Shape 55">
            <a:extLst>
              <a:ext uri="{FF2B5EF4-FFF2-40B4-BE49-F238E27FC236}">
                <a16:creationId xmlns:a16="http://schemas.microsoft.com/office/drawing/2014/main" id="{6C254696-5907-4D35-887A-F3F90E446040}"/>
              </a:ext>
            </a:extLst>
          </p:cNvPr>
          <p:cNvSpPr/>
          <p:nvPr/>
        </p:nvSpPr>
        <p:spPr>
          <a:xfrm>
            <a:off x="3255399" y="1147484"/>
            <a:ext cx="8936601" cy="2418130"/>
          </a:xfrm>
          <a:custGeom>
            <a:avLst/>
            <a:gdLst>
              <a:gd name="connsiteX0" fmla="*/ 2279451 w 8936601"/>
              <a:gd name="connsiteY0" fmla="*/ 0 h 2418130"/>
              <a:gd name="connsiteX1" fmla="*/ 2283879 w 8936601"/>
              <a:gd name="connsiteY1" fmla="*/ 6207 h 2418130"/>
              <a:gd name="connsiteX2" fmla="*/ 4138818 w 8936601"/>
              <a:gd name="connsiteY2" fmla="*/ 1053111 h 2418130"/>
              <a:gd name="connsiteX3" fmla="*/ 4139545 w 8936601"/>
              <a:gd name="connsiteY3" fmla="*/ 1054894 h 2418130"/>
              <a:gd name="connsiteX4" fmla="*/ 8936601 w 8936601"/>
              <a:gd name="connsiteY4" fmla="*/ 1054894 h 2418130"/>
              <a:gd name="connsiteX5" fmla="*/ 8936601 w 8936601"/>
              <a:gd name="connsiteY5" fmla="*/ 1542145 h 2418130"/>
              <a:gd name="connsiteX6" fmla="*/ 4338035 w 8936601"/>
              <a:gd name="connsiteY6" fmla="*/ 1542145 h 2418130"/>
              <a:gd name="connsiteX7" fmla="*/ 4333627 w 8936601"/>
              <a:gd name="connsiteY7" fmla="*/ 1542145 h 2418130"/>
              <a:gd name="connsiteX8" fmla="*/ 4332334 w 8936601"/>
              <a:gd name="connsiteY8" fmla="*/ 1538921 h 2418130"/>
              <a:gd name="connsiteX9" fmla="*/ 2731426 w 8936601"/>
              <a:gd name="connsiteY9" fmla="*/ 633534 h 2418130"/>
              <a:gd name="connsiteX10" fmla="*/ 2733957 w 8936601"/>
              <a:gd name="connsiteY10" fmla="*/ 637081 h 2418130"/>
              <a:gd name="connsiteX11" fmla="*/ 748966 w 8936601"/>
              <a:gd name="connsiteY11" fmla="*/ 2418130 h 2418130"/>
              <a:gd name="connsiteX12" fmla="*/ 632918 w 8936601"/>
              <a:gd name="connsiteY12" fmla="*/ 2368476 h 2418130"/>
              <a:gd name="connsiteX13" fmla="*/ 0 w 8936601"/>
              <a:gd name="connsiteY13" fmla="*/ 2048680 h 2418130"/>
              <a:gd name="connsiteX14" fmla="*/ 2276619 w 8936601"/>
              <a:gd name="connsiteY14" fmla="*/ 2545 h 2418130"/>
              <a:gd name="connsiteX15" fmla="*/ 2276105 w 8936601"/>
              <a:gd name="connsiteY15" fmla="*/ 1819 h 2418130"/>
              <a:gd name="connsiteX16" fmla="*/ 2276917 w 8936601"/>
              <a:gd name="connsiteY16" fmla="*/ 2278 h 24181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8936601" h="2418130">
                <a:moveTo>
                  <a:pt x="2279451" y="0"/>
                </a:moveTo>
                <a:lnTo>
                  <a:pt x="2283879" y="6207"/>
                </a:lnTo>
                <a:lnTo>
                  <a:pt x="4138818" y="1053111"/>
                </a:lnTo>
                <a:lnTo>
                  <a:pt x="4139545" y="1054894"/>
                </a:lnTo>
                <a:lnTo>
                  <a:pt x="8936601" y="1054894"/>
                </a:lnTo>
                <a:lnTo>
                  <a:pt x="8936601" y="1542145"/>
                </a:lnTo>
                <a:lnTo>
                  <a:pt x="4338035" y="1542145"/>
                </a:lnTo>
                <a:lnTo>
                  <a:pt x="4333627" y="1542145"/>
                </a:lnTo>
                <a:lnTo>
                  <a:pt x="4332334" y="1538921"/>
                </a:lnTo>
                <a:lnTo>
                  <a:pt x="2731426" y="633534"/>
                </a:lnTo>
                <a:lnTo>
                  <a:pt x="2733957" y="637081"/>
                </a:lnTo>
                <a:lnTo>
                  <a:pt x="748966" y="2418130"/>
                </a:lnTo>
                <a:lnTo>
                  <a:pt x="632918" y="2368476"/>
                </a:lnTo>
                <a:lnTo>
                  <a:pt x="0" y="2048680"/>
                </a:lnTo>
                <a:lnTo>
                  <a:pt x="2276619" y="2545"/>
                </a:lnTo>
                <a:lnTo>
                  <a:pt x="2276105" y="1819"/>
                </a:lnTo>
                <a:lnTo>
                  <a:pt x="2276917" y="2278"/>
                </a:ln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7" name="Freeform: Shape 56">
            <a:extLst>
              <a:ext uri="{FF2B5EF4-FFF2-40B4-BE49-F238E27FC236}">
                <a16:creationId xmlns:a16="http://schemas.microsoft.com/office/drawing/2014/main" id="{0ACCF0AA-C8AE-4AE1-B467-F48AD590D3F3}"/>
              </a:ext>
            </a:extLst>
          </p:cNvPr>
          <p:cNvSpPr/>
          <p:nvPr/>
        </p:nvSpPr>
        <p:spPr>
          <a:xfrm>
            <a:off x="3255399" y="1147484"/>
            <a:ext cx="2733957" cy="2418130"/>
          </a:xfrm>
          <a:custGeom>
            <a:avLst/>
            <a:gdLst>
              <a:gd name="connsiteX0" fmla="*/ 2279451 w 2733957"/>
              <a:gd name="connsiteY0" fmla="*/ 0 h 2419718"/>
              <a:gd name="connsiteX1" fmla="*/ 2733957 w 2733957"/>
              <a:gd name="connsiteY1" fmla="*/ 637081 h 2419718"/>
              <a:gd name="connsiteX2" fmla="*/ 750553 w 2733957"/>
              <a:gd name="connsiteY2" fmla="*/ 2419718 h 2419718"/>
              <a:gd name="connsiteX3" fmla="*/ 632918 w 2733957"/>
              <a:gd name="connsiteY3" fmla="*/ 2368476 h 2419718"/>
              <a:gd name="connsiteX4" fmla="*/ 0 w 2733957"/>
              <a:gd name="connsiteY4" fmla="*/ 2048680 h 2419718"/>
              <a:gd name="connsiteX0" fmla="*/ 2279451 w 2733957"/>
              <a:gd name="connsiteY0" fmla="*/ 0 h 2418130"/>
              <a:gd name="connsiteX1" fmla="*/ 2733957 w 2733957"/>
              <a:gd name="connsiteY1" fmla="*/ 637081 h 2418130"/>
              <a:gd name="connsiteX2" fmla="*/ 748966 w 2733957"/>
              <a:gd name="connsiteY2" fmla="*/ 2418130 h 2418130"/>
              <a:gd name="connsiteX3" fmla="*/ 632918 w 2733957"/>
              <a:gd name="connsiteY3" fmla="*/ 2368476 h 2418130"/>
              <a:gd name="connsiteX4" fmla="*/ 0 w 2733957"/>
              <a:gd name="connsiteY4" fmla="*/ 2048680 h 2418130"/>
              <a:gd name="connsiteX5" fmla="*/ 2279451 w 2733957"/>
              <a:gd name="connsiteY5" fmla="*/ 0 h 24181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733957" h="2418130">
                <a:moveTo>
                  <a:pt x="2279451" y="0"/>
                </a:moveTo>
                <a:lnTo>
                  <a:pt x="2733957" y="637081"/>
                </a:lnTo>
                <a:lnTo>
                  <a:pt x="748966" y="2418130"/>
                </a:lnTo>
                <a:lnTo>
                  <a:pt x="632918" y="2368476"/>
                </a:lnTo>
                <a:lnTo>
                  <a:pt x="0" y="2048680"/>
                </a:lnTo>
                <a:lnTo>
                  <a:pt x="2279451" y="0"/>
                </a:ln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8" name="Freeform: Shape 57">
            <a:extLst>
              <a:ext uri="{FF2B5EF4-FFF2-40B4-BE49-F238E27FC236}">
                <a16:creationId xmlns:a16="http://schemas.microsoft.com/office/drawing/2014/main" id="{046BBD77-84B4-4EAA-B6AE-95776FB57E15}"/>
              </a:ext>
            </a:extLst>
          </p:cNvPr>
          <p:cNvSpPr/>
          <p:nvPr/>
        </p:nvSpPr>
        <p:spPr>
          <a:xfrm>
            <a:off x="5531504" y="1149303"/>
            <a:ext cx="2061930" cy="1540326"/>
          </a:xfrm>
          <a:custGeom>
            <a:avLst/>
            <a:gdLst>
              <a:gd name="connsiteX0" fmla="*/ 0 w 2067883"/>
              <a:gd name="connsiteY0" fmla="*/ 0 h 1542144"/>
              <a:gd name="connsiteX1" fmla="*/ 1868666 w 2067883"/>
              <a:gd name="connsiteY1" fmla="*/ 1054418 h 1542144"/>
              <a:gd name="connsiteX2" fmla="*/ 2067883 w 2067883"/>
              <a:gd name="connsiteY2" fmla="*/ 1542144 h 1542144"/>
              <a:gd name="connsiteX3" fmla="*/ 457834 w 2067883"/>
              <a:gd name="connsiteY3" fmla="*/ 634022 h 1542144"/>
              <a:gd name="connsiteX4" fmla="*/ 454460 w 2067883"/>
              <a:gd name="connsiteY4" fmla="*/ 637108 h 1542144"/>
              <a:gd name="connsiteX0" fmla="*/ 0 w 2061930"/>
              <a:gd name="connsiteY0" fmla="*/ 0 h 1536207"/>
              <a:gd name="connsiteX1" fmla="*/ 1862713 w 2061930"/>
              <a:gd name="connsiteY1" fmla="*/ 1048481 h 1536207"/>
              <a:gd name="connsiteX2" fmla="*/ 2061930 w 2061930"/>
              <a:gd name="connsiteY2" fmla="*/ 1536207 h 1536207"/>
              <a:gd name="connsiteX3" fmla="*/ 451881 w 2061930"/>
              <a:gd name="connsiteY3" fmla="*/ 628085 h 1536207"/>
              <a:gd name="connsiteX4" fmla="*/ 448507 w 2061930"/>
              <a:gd name="connsiteY4" fmla="*/ 631171 h 1536207"/>
              <a:gd name="connsiteX5" fmla="*/ 0 w 2061930"/>
              <a:gd name="connsiteY5" fmla="*/ 0 h 15362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61930" h="1536207">
                <a:moveTo>
                  <a:pt x="0" y="0"/>
                </a:moveTo>
                <a:lnTo>
                  <a:pt x="1862713" y="1048481"/>
                </a:lnTo>
                <a:lnTo>
                  <a:pt x="2061930" y="1536207"/>
                </a:lnTo>
                <a:lnTo>
                  <a:pt x="451881" y="628085"/>
                </a:lnTo>
                <a:lnTo>
                  <a:pt x="448507" y="63117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9" name="Freeform: Shape 58">
            <a:extLst>
              <a:ext uri="{FF2B5EF4-FFF2-40B4-BE49-F238E27FC236}">
                <a16:creationId xmlns:a16="http://schemas.microsoft.com/office/drawing/2014/main" id="{33CB4631-9E30-4F31-B4FA-8E816770F7FF}"/>
              </a:ext>
            </a:extLst>
          </p:cNvPr>
          <p:cNvSpPr/>
          <p:nvPr/>
        </p:nvSpPr>
        <p:spPr>
          <a:xfrm>
            <a:off x="7391606" y="2202378"/>
            <a:ext cx="4800394" cy="487251"/>
          </a:xfrm>
          <a:custGeom>
            <a:avLst/>
            <a:gdLst>
              <a:gd name="connsiteX0" fmla="*/ 0 w 4800394"/>
              <a:gd name="connsiteY0" fmla="*/ 0 h 479687"/>
              <a:gd name="connsiteX1" fmla="*/ 4800394 w 4800394"/>
              <a:gd name="connsiteY1" fmla="*/ 0 h 479687"/>
              <a:gd name="connsiteX2" fmla="*/ 4800394 w 4800394"/>
              <a:gd name="connsiteY2" fmla="*/ 479687 h 479687"/>
              <a:gd name="connsiteX3" fmla="*/ 197420 w 4800394"/>
              <a:gd name="connsiteY3" fmla="*/ 479687 h 479687"/>
              <a:gd name="connsiteX4" fmla="*/ 2611 w 4800394"/>
              <a:gd name="connsiteY4" fmla="*/ 1474 h 479687"/>
              <a:gd name="connsiteX5" fmla="*/ 0 w 4800394"/>
              <a:gd name="connsiteY5" fmla="*/ 0 h 4796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800394" h="479687">
                <a:moveTo>
                  <a:pt x="0" y="0"/>
                </a:moveTo>
                <a:lnTo>
                  <a:pt x="4800394" y="0"/>
                </a:lnTo>
                <a:lnTo>
                  <a:pt x="4800394" y="479687"/>
                </a:lnTo>
                <a:lnTo>
                  <a:pt x="197420" y="479687"/>
                </a:lnTo>
                <a:lnTo>
                  <a:pt x="2611" y="1474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accent2">
                  <a:lumMod val="75000"/>
                </a:schemeClr>
              </a:gs>
              <a:gs pos="48000">
                <a:schemeClr val="accent2"/>
              </a:gs>
              <a:gs pos="100000">
                <a:schemeClr val="accent2"/>
              </a:gs>
            </a:gsLst>
            <a:lin ang="7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5486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r"/>
            <a:r>
              <a:rPr lang="en-US" sz="3200" cap="all" dirty="0">
                <a:solidFill>
                  <a:schemeClr val="lt1"/>
                </a:solidFill>
              </a:rPr>
              <a:t>Lorem Ipsum</a:t>
            </a:r>
            <a:endParaRPr sz="3200" cap="all" dirty="0">
              <a:solidFill>
                <a:schemeClr val="lt1"/>
              </a:solidFill>
            </a:endParaRPr>
          </a:p>
        </p:txBody>
      </p:sp>
      <p:sp>
        <p:nvSpPr>
          <p:cNvPr id="60" name="Freeform: Shape 59">
            <a:extLst>
              <a:ext uri="{FF2B5EF4-FFF2-40B4-BE49-F238E27FC236}">
                <a16:creationId xmlns:a16="http://schemas.microsoft.com/office/drawing/2014/main" id="{21EA9DCB-3DFD-4F7C-B8C9-84AB3917A47D}"/>
              </a:ext>
            </a:extLst>
          </p:cNvPr>
          <p:cNvSpPr/>
          <p:nvPr/>
        </p:nvSpPr>
        <p:spPr>
          <a:xfrm>
            <a:off x="7931604" y="3535128"/>
            <a:ext cx="4260395" cy="635420"/>
          </a:xfrm>
          <a:custGeom>
            <a:avLst/>
            <a:gdLst>
              <a:gd name="connsiteX0" fmla="*/ 0 w 4250870"/>
              <a:gd name="connsiteY0" fmla="*/ 0 h 630141"/>
              <a:gd name="connsiteX1" fmla="*/ 4250870 w 4250870"/>
              <a:gd name="connsiteY1" fmla="*/ 0 h 630141"/>
              <a:gd name="connsiteX2" fmla="*/ 4250870 w 4250870"/>
              <a:gd name="connsiteY2" fmla="*/ 630141 h 630141"/>
              <a:gd name="connsiteX3" fmla="*/ 256828 w 4250870"/>
              <a:gd name="connsiteY3" fmla="*/ 630141 h 630141"/>
              <a:gd name="connsiteX4" fmla="*/ 249549 w 4250870"/>
              <a:gd name="connsiteY4" fmla="*/ 610950 h 630141"/>
              <a:gd name="connsiteX5" fmla="*/ 0 w 4250870"/>
              <a:gd name="connsiteY5" fmla="*/ 0 h 6301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250870" h="630141">
                <a:moveTo>
                  <a:pt x="0" y="0"/>
                </a:moveTo>
                <a:lnTo>
                  <a:pt x="4250870" y="0"/>
                </a:lnTo>
                <a:lnTo>
                  <a:pt x="4250870" y="630141"/>
                </a:lnTo>
                <a:lnTo>
                  <a:pt x="256828" y="630141"/>
                </a:lnTo>
                <a:lnTo>
                  <a:pt x="249549" y="610950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accent3">
                  <a:lumMod val="75000"/>
                </a:schemeClr>
              </a:gs>
              <a:gs pos="48000">
                <a:schemeClr val="accent3"/>
              </a:gs>
              <a:gs pos="100000">
                <a:schemeClr val="accent3"/>
              </a:gs>
            </a:gsLst>
            <a:lin ang="7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5486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r"/>
            <a:r>
              <a:rPr lang="en-US" sz="3200" cap="all" dirty="0"/>
              <a:t>Lorem Ipsum</a:t>
            </a:r>
          </a:p>
        </p:txBody>
      </p:sp>
      <p:sp>
        <p:nvSpPr>
          <p:cNvPr id="61" name="Freeform: Shape 60">
            <a:extLst>
              <a:ext uri="{FF2B5EF4-FFF2-40B4-BE49-F238E27FC236}">
                <a16:creationId xmlns:a16="http://schemas.microsoft.com/office/drawing/2014/main" id="{C03B9823-9491-4960-826D-2B7FD623B437}"/>
              </a:ext>
            </a:extLst>
          </p:cNvPr>
          <p:cNvSpPr/>
          <p:nvPr/>
        </p:nvSpPr>
        <p:spPr>
          <a:xfrm>
            <a:off x="8245404" y="4313761"/>
            <a:ext cx="3946596" cy="653855"/>
          </a:xfrm>
          <a:custGeom>
            <a:avLst/>
            <a:gdLst>
              <a:gd name="connsiteX0" fmla="*/ 0 w 3937073"/>
              <a:gd name="connsiteY0" fmla="*/ 0 h 653855"/>
              <a:gd name="connsiteX1" fmla="*/ 3937073 w 3937073"/>
              <a:gd name="connsiteY1" fmla="*/ 0 h 653855"/>
              <a:gd name="connsiteX2" fmla="*/ 3937073 w 3937073"/>
              <a:gd name="connsiteY2" fmla="*/ 653855 h 653855"/>
              <a:gd name="connsiteX3" fmla="*/ 262007 w 3937073"/>
              <a:gd name="connsiteY3" fmla="*/ 653855 h 653855"/>
              <a:gd name="connsiteX4" fmla="*/ 170263 w 3937073"/>
              <a:gd name="connsiteY4" fmla="*/ 412196 h 653855"/>
              <a:gd name="connsiteX5" fmla="*/ 2465 w 3937073"/>
              <a:gd name="connsiteY5" fmla="*/ 1390 h 653855"/>
              <a:gd name="connsiteX6" fmla="*/ 0 w 3937073"/>
              <a:gd name="connsiteY6" fmla="*/ 0 h 6538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937073" h="653855">
                <a:moveTo>
                  <a:pt x="0" y="0"/>
                </a:moveTo>
                <a:lnTo>
                  <a:pt x="3937073" y="0"/>
                </a:lnTo>
                <a:lnTo>
                  <a:pt x="3937073" y="653855"/>
                </a:lnTo>
                <a:lnTo>
                  <a:pt x="262007" y="653855"/>
                </a:lnTo>
                <a:lnTo>
                  <a:pt x="170263" y="412196"/>
                </a:lnTo>
                <a:lnTo>
                  <a:pt x="2465" y="1390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accent1">
                  <a:lumMod val="75000"/>
                </a:schemeClr>
              </a:gs>
              <a:gs pos="48000">
                <a:schemeClr val="accent1"/>
              </a:gs>
              <a:gs pos="100000">
                <a:schemeClr val="accent1"/>
              </a:gs>
            </a:gsLst>
            <a:lin ang="7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5486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r"/>
            <a:r>
              <a:rPr lang="en-US" sz="3200" cap="all" dirty="0"/>
              <a:t>Lorem Ipsum</a:t>
            </a:r>
          </a:p>
        </p:txBody>
      </p:sp>
      <p:sp>
        <p:nvSpPr>
          <p:cNvPr id="62" name="Freeform: Shape 61">
            <a:extLst>
              <a:ext uri="{FF2B5EF4-FFF2-40B4-BE49-F238E27FC236}">
                <a16:creationId xmlns:a16="http://schemas.microsoft.com/office/drawing/2014/main" id="{622ADBC4-7FC5-4D6B-AA86-4C87EB016175}"/>
              </a:ext>
            </a:extLst>
          </p:cNvPr>
          <p:cNvSpPr/>
          <p:nvPr/>
        </p:nvSpPr>
        <p:spPr>
          <a:xfrm>
            <a:off x="8525450" y="5045075"/>
            <a:ext cx="3666550" cy="1036682"/>
          </a:xfrm>
          <a:custGeom>
            <a:avLst/>
            <a:gdLst>
              <a:gd name="connsiteX0" fmla="*/ 0 w 3659293"/>
              <a:gd name="connsiteY0" fmla="*/ 0 h 1048768"/>
              <a:gd name="connsiteX1" fmla="*/ 3659293 w 3659293"/>
              <a:gd name="connsiteY1" fmla="*/ 0 h 1048768"/>
              <a:gd name="connsiteX2" fmla="*/ 3659293 w 3659293"/>
              <a:gd name="connsiteY2" fmla="*/ 1048768 h 1048768"/>
              <a:gd name="connsiteX3" fmla="*/ 445153 w 3659293"/>
              <a:gd name="connsiteY3" fmla="*/ 1048768 h 1048768"/>
              <a:gd name="connsiteX4" fmla="*/ 430315 w 3659293"/>
              <a:gd name="connsiteY4" fmla="*/ 1009699 h 1048768"/>
              <a:gd name="connsiteX5" fmla="*/ 23253 w 3659293"/>
              <a:gd name="connsiteY5" fmla="*/ 13122 h 1048768"/>
              <a:gd name="connsiteX6" fmla="*/ 0 w 3659293"/>
              <a:gd name="connsiteY6" fmla="*/ 0 h 1048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659293" h="1048768">
                <a:moveTo>
                  <a:pt x="0" y="0"/>
                </a:moveTo>
                <a:lnTo>
                  <a:pt x="3659293" y="0"/>
                </a:lnTo>
                <a:lnTo>
                  <a:pt x="3659293" y="1048768"/>
                </a:lnTo>
                <a:lnTo>
                  <a:pt x="445153" y="1048768"/>
                </a:lnTo>
                <a:lnTo>
                  <a:pt x="430315" y="1009699"/>
                </a:lnTo>
                <a:lnTo>
                  <a:pt x="23253" y="13122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accent5">
                  <a:lumMod val="75000"/>
                </a:schemeClr>
              </a:gs>
              <a:gs pos="48000">
                <a:schemeClr val="accent5"/>
              </a:gs>
              <a:gs pos="100000">
                <a:schemeClr val="accent5"/>
              </a:gs>
            </a:gsLst>
            <a:lin ang="7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5486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r"/>
            <a:r>
              <a:rPr lang="en-US" sz="3200" cap="all" dirty="0"/>
              <a:t>Lorem Ipsum</a:t>
            </a:r>
          </a:p>
        </p:txBody>
      </p:sp>
      <p:sp>
        <p:nvSpPr>
          <p:cNvPr id="63" name="Freeform: Shape 62">
            <a:extLst>
              <a:ext uri="{FF2B5EF4-FFF2-40B4-BE49-F238E27FC236}">
                <a16:creationId xmlns:a16="http://schemas.microsoft.com/office/drawing/2014/main" id="{F48D532F-F5F5-4A13-88B6-4A28ACD2FE40}"/>
              </a:ext>
            </a:extLst>
          </p:cNvPr>
          <p:cNvSpPr/>
          <p:nvPr/>
        </p:nvSpPr>
        <p:spPr>
          <a:xfrm>
            <a:off x="7626387" y="2782585"/>
            <a:ext cx="4565613" cy="635420"/>
          </a:xfrm>
          <a:custGeom>
            <a:avLst/>
            <a:gdLst>
              <a:gd name="connsiteX0" fmla="*/ 0 w 4565613"/>
              <a:gd name="connsiteY0" fmla="*/ 0 h 635420"/>
              <a:gd name="connsiteX1" fmla="*/ 4565613 w 4565613"/>
              <a:gd name="connsiteY1" fmla="*/ 0 h 635420"/>
              <a:gd name="connsiteX2" fmla="*/ 4565613 w 4565613"/>
              <a:gd name="connsiteY2" fmla="*/ 635420 h 635420"/>
              <a:gd name="connsiteX3" fmla="*/ 256059 w 4565613"/>
              <a:gd name="connsiteY3" fmla="*/ 635420 h 635420"/>
              <a:gd name="connsiteX4" fmla="*/ 144264 w 4565613"/>
              <a:gd name="connsiteY4" fmla="*/ 340912 h 635420"/>
              <a:gd name="connsiteX5" fmla="*/ 6529 w 4565613"/>
              <a:gd name="connsiteY5" fmla="*/ 3706 h 635420"/>
              <a:gd name="connsiteX6" fmla="*/ 0 w 4565613"/>
              <a:gd name="connsiteY6" fmla="*/ 0 h 6354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565613" h="635420">
                <a:moveTo>
                  <a:pt x="0" y="0"/>
                </a:moveTo>
                <a:lnTo>
                  <a:pt x="4565613" y="0"/>
                </a:lnTo>
                <a:lnTo>
                  <a:pt x="4565613" y="635420"/>
                </a:lnTo>
                <a:lnTo>
                  <a:pt x="256059" y="635420"/>
                </a:lnTo>
                <a:lnTo>
                  <a:pt x="144264" y="340912"/>
                </a:lnTo>
                <a:lnTo>
                  <a:pt x="6529" y="370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accent6">
                  <a:lumMod val="75000"/>
                </a:schemeClr>
              </a:gs>
              <a:gs pos="48000">
                <a:schemeClr val="accent6"/>
              </a:gs>
              <a:gs pos="100000">
                <a:schemeClr val="accent6"/>
              </a:gs>
            </a:gsLst>
            <a:lin ang="7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5486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r"/>
            <a:r>
              <a:rPr lang="en-US" sz="3200" cap="all" dirty="0"/>
              <a:t>Lorem Ipsum</a:t>
            </a:r>
          </a:p>
        </p:txBody>
      </p:sp>
      <p:pic>
        <p:nvPicPr>
          <p:cNvPr id="4" name="Graphic 3" descr="Medal">
            <a:extLst>
              <a:ext uri="{FF2B5EF4-FFF2-40B4-BE49-F238E27FC236}">
                <a16:creationId xmlns:a16="http://schemas.microsoft.com/office/drawing/2014/main" id="{0B7ED827-61EE-43BF-94CB-137B539EA95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839409" y="4287149"/>
            <a:ext cx="731520" cy="731520"/>
          </a:xfrm>
          <a:prstGeom prst="rect">
            <a:avLst/>
          </a:prstGeom>
          <a:scene3d>
            <a:camera prst="isometricOffAxis1Left">
              <a:rot lat="548311" lon="2111276" rev="20558150"/>
            </a:camera>
            <a:lightRig rig="threePt" dir="t"/>
          </a:scene3d>
        </p:spPr>
      </p:pic>
      <p:pic>
        <p:nvPicPr>
          <p:cNvPr id="7" name="Graphic 6" descr="Fire">
            <a:extLst>
              <a:ext uri="{FF2B5EF4-FFF2-40B4-BE49-F238E27FC236}">
                <a16:creationId xmlns:a16="http://schemas.microsoft.com/office/drawing/2014/main" id="{6F6A54C8-A336-41B9-8374-A619D79F2BB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874473" y="3488383"/>
            <a:ext cx="731520" cy="731520"/>
          </a:xfrm>
          <a:prstGeom prst="rect">
            <a:avLst/>
          </a:prstGeom>
          <a:scene3d>
            <a:camera prst="isometricOffAxis1Left">
              <a:rot lat="548311" lon="2111276" rev="20558150"/>
            </a:camera>
            <a:lightRig rig="threePt" dir="t"/>
          </a:scene3d>
        </p:spPr>
      </p:pic>
      <p:pic>
        <p:nvPicPr>
          <p:cNvPr id="11" name="Graphic 10" descr="Users">
            <a:extLst>
              <a:ext uri="{FF2B5EF4-FFF2-40B4-BE49-F238E27FC236}">
                <a16:creationId xmlns:a16="http://schemas.microsoft.com/office/drawing/2014/main" id="{C86BED8D-DC80-46B7-A890-1DA318AFA987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256617" y="2153424"/>
            <a:ext cx="731520" cy="731520"/>
          </a:xfrm>
          <a:prstGeom prst="rect">
            <a:avLst/>
          </a:prstGeom>
          <a:scene3d>
            <a:camera prst="isometricOffAxis1Left">
              <a:rot lat="548311" lon="2111276" rev="20558150"/>
            </a:camera>
            <a:lightRig rig="threePt" dir="t"/>
          </a:scene3d>
        </p:spPr>
      </p:pic>
      <p:pic>
        <p:nvPicPr>
          <p:cNvPr id="15" name="Graphic 14" descr="DNA">
            <a:extLst>
              <a:ext uri="{FF2B5EF4-FFF2-40B4-BE49-F238E27FC236}">
                <a16:creationId xmlns:a16="http://schemas.microsoft.com/office/drawing/2014/main" id="{CC8E941A-1177-4A1A-A7DF-A442BA83D054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982964" y="2734535"/>
            <a:ext cx="731520" cy="731520"/>
          </a:xfrm>
          <a:prstGeom prst="rect">
            <a:avLst/>
          </a:prstGeom>
          <a:scene3d>
            <a:camera prst="isometricOffAxis1Left">
              <a:rot lat="548311" lon="2111276" rev="20558150"/>
            </a:camera>
            <a:lightRig rig="threePt" dir="t"/>
          </a:scene3d>
        </p:spPr>
      </p:pic>
      <p:grpSp>
        <p:nvGrpSpPr>
          <p:cNvPr id="69" name="Group 68">
            <a:extLst>
              <a:ext uri="{FF2B5EF4-FFF2-40B4-BE49-F238E27FC236}">
                <a16:creationId xmlns:a16="http://schemas.microsoft.com/office/drawing/2014/main" id="{0461B4F0-203F-453B-8040-96AADD12E039}"/>
              </a:ext>
            </a:extLst>
          </p:cNvPr>
          <p:cNvGrpSpPr/>
          <p:nvPr/>
        </p:nvGrpSpPr>
        <p:grpSpPr>
          <a:xfrm>
            <a:off x="340731" y="1444382"/>
            <a:ext cx="2937088" cy="1290153"/>
            <a:chOff x="332936" y="2627766"/>
            <a:chExt cx="2937088" cy="1290153"/>
          </a:xfrm>
        </p:grpSpPr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E2A37C43-03AE-48A7-BA61-F7FEA64BDD99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4745BA4F-2019-4101-8F2D-C40B0CB99333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424168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8465</TotalTime>
  <Words>142</Words>
  <PresentationFormat>Widescreen</PresentationFormat>
  <Paragraphs>22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Origami Funnel for PowerPoint</vt:lpstr>
      <vt:lpstr>Origami Funnel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Origami Funnel for PowerPoint</dc:title>
  <dc:creator>PresentationGO.com</dc:creator>
  <dc:description>© Copyright PresentationGO.com</dc:description>
  <dcterms:created xsi:type="dcterms:W3CDTF">2014-11-26T05:14:11Z</dcterms:created>
  <dcterms:modified xsi:type="dcterms:W3CDTF">2019-04-04T16:44:22Z</dcterms:modified>
  <cp:category>Charts &amp; Diagrams</cp:category>
</cp:coreProperties>
</file>