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7" d="100"/>
          <a:sy n="117" d="100"/>
        </p:scale>
        <p:origin x="3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56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Origami Ninja Star – Slide Template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26A59710-207B-4230-9964-A9BB9DD5DAAC}"/>
              </a:ext>
            </a:extLst>
          </p:cNvPr>
          <p:cNvSpPr/>
          <p:nvPr/>
        </p:nvSpPr>
        <p:spPr>
          <a:xfrm>
            <a:off x="2516988" y="2448423"/>
            <a:ext cx="2055732" cy="1062397"/>
          </a:xfrm>
          <a:custGeom>
            <a:avLst/>
            <a:gdLst>
              <a:gd name="connsiteX0" fmla="*/ 0 w 2292122"/>
              <a:gd name="connsiteY0" fmla="*/ 0 h 1184562"/>
              <a:gd name="connsiteX1" fmla="*/ 1184562 w 2292122"/>
              <a:gd name="connsiteY1" fmla="*/ 0 h 1184562"/>
              <a:gd name="connsiteX2" fmla="*/ 2292122 w 2292122"/>
              <a:gd name="connsiteY2" fmla="*/ 0 h 1184562"/>
              <a:gd name="connsiteX3" fmla="*/ 2292122 w 2292122"/>
              <a:gd name="connsiteY3" fmla="*/ 1183760 h 1184562"/>
              <a:gd name="connsiteX4" fmla="*/ 1184562 w 2292122"/>
              <a:gd name="connsiteY4" fmla="*/ 1183760 h 1184562"/>
              <a:gd name="connsiteX5" fmla="*/ 1184562 w 2292122"/>
              <a:gd name="connsiteY5" fmla="*/ 1184562 h 1184562"/>
              <a:gd name="connsiteX0" fmla="*/ 0 w 2292122"/>
              <a:gd name="connsiteY0" fmla="*/ 0 h 1184562"/>
              <a:gd name="connsiteX1" fmla="*/ 2292122 w 2292122"/>
              <a:gd name="connsiteY1" fmla="*/ 0 h 1184562"/>
              <a:gd name="connsiteX2" fmla="*/ 2292122 w 2292122"/>
              <a:gd name="connsiteY2" fmla="*/ 1183760 h 1184562"/>
              <a:gd name="connsiteX3" fmla="*/ 1184562 w 2292122"/>
              <a:gd name="connsiteY3" fmla="*/ 1183760 h 1184562"/>
              <a:gd name="connsiteX4" fmla="*/ 1184562 w 2292122"/>
              <a:gd name="connsiteY4" fmla="*/ 1184562 h 1184562"/>
              <a:gd name="connsiteX5" fmla="*/ 0 w 2292122"/>
              <a:gd name="connsiteY5" fmla="*/ 0 h 1184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2122" h="1184562">
                <a:moveTo>
                  <a:pt x="0" y="0"/>
                </a:moveTo>
                <a:lnTo>
                  <a:pt x="2292122" y="0"/>
                </a:lnTo>
                <a:lnTo>
                  <a:pt x="2292122" y="1183760"/>
                </a:lnTo>
                <a:lnTo>
                  <a:pt x="1184562" y="1183760"/>
                </a:lnTo>
                <a:lnTo>
                  <a:pt x="1184562" y="118456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0A0D266-BD89-4B72-A119-FEB5EAE1301D}"/>
              </a:ext>
            </a:extLst>
          </p:cNvPr>
          <p:cNvSpPr/>
          <p:nvPr/>
        </p:nvSpPr>
        <p:spPr>
          <a:xfrm>
            <a:off x="4572000" y="1454369"/>
            <a:ext cx="1062397" cy="2055731"/>
          </a:xfrm>
          <a:custGeom>
            <a:avLst/>
            <a:gdLst>
              <a:gd name="connsiteX0" fmla="*/ 1184562 w 1184563"/>
              <a:gd name="connsiteY0" fmla="*/ 0 h 2292121"/>
              <a:gd name="connsiteX1" fmla="*/ 1184562 w 1184563"/>
              <a:gd name="connsiteY1" fmla="*/ 1184161 h 2292121"/>
              <a:gd name="connsiteX2" fmla="*/ 1184563 w 1184563"/>
              <a:gd name="connsiteY2" fmla="*/ 1184161 h 2292121"/>
              <a:gd name="connsiteX3" fmla="*/ 1184563 w 1184563"/>
              <a:gd name="connsiteY3" fmla="*/ 2292121 h 2292121"/>
              <a:gd name="connsiteX4" fmla="*/ 803 w 1184563"/>
              <a:gd name="connsiteY4" fmla="*/ 2292121 h 2292121"/>
              <a:gd name="connsiteX5" fmla="*/ 803 w 1184563"/>
              <a:gd name="connsiteY5" fmla="*/ 1184562 h 2292121"/>
              <a:gd name="connsiteX6" fmla="*/ 0 w 1184563"/>
              <a:gd name="connsiteY6" fmla="*/ 1184562 h 2292121"/>
              <a:gd name="connsiteX0" fmla="*/ 1184562 w 1184563"/>
              <a:gd name="connsiteY0" fmla="*/ 0 h 2292121"/>
              <a:gd name="connsiteX1" fmla="*/ 1184562 w 1184563"/>
              <a:gd name="connsiteY1" fmla="*/ 1184161 h 2292121"/>
              <a:gd name="connsiteX2" fmla="*/ 1184563 w 1184563"/>
              <a:gd name="connsiteY2" fmla="*/ 2292121 h 2292121"/>
              <a:gd name="connsiteX3" fmla="*/ 803 w 1184563"/>
              <a:gd name="connsiteY3" fmla="*/ 2292121 h 2292121"/>
              <a:gd name="connsiteX4" fmla="*/ 803 w 1184563"/>
              <a:gd name="connsiteY4" fmla="*/ 1184562 h 2292121"/>
              <a:gd name="connsiteX5" fmla="*/ 0 w 1184563"/>
              <a:gd name="connsiteY5" fmla="*/ 1184562 h 2292121"/>
              <a:gd name="connsiteX6" fmla="*/ 1184562 w 1184563"/>
              <a:gd name="connsiteY6" fmla="*/ 0 h 2292121"/>
              <a:gd name="connsiteX0" fmla="*/ 1184562 w 1184563"/>
              <a:gd name="connsiteY0" fmla="*/ 0 h 2292121"/>
              <a:gd name="connsiteX1" fmla="*/ 1184563 w 1184563"/>
              <a:gd name="connsiteY1" fmla="*/ 2292121 h 2292121"/>
              <a:gd name="connsiteX2" fmla="*/ 803 w 1184563"/>
              <a:gd name="connsiteY2" fmla="*/ 2292121 h 2292121"/>
              <a:gd name="connsiteX3" fmla="*/ 803 w 1184563"/>
              <a:gd name="connsiteY3" fmla="*/ 1184562 h 2292121"/>
              <a:gd name="connsiteX4" fmla="*/ 0 w 1184563"/>
              <a:gd name="connsiteY4" fmla="*/ 1184562 h 2292121"/>
              <a:gd name="connsiteX5" fmla="*/ 1184562 w 1184563"/>
              <a:gd name="connsiteY5" fmla="*/ 0 h 2292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4563" h="2292121">
                <a:moveTo>
                  <a:pt x="1184562" y="0"/>
                </a:moveTo>
                <a:cubicBezTo>
                  <a:pt x="1184562" y="764040"/>
                  <a:pt x="1184563" y="1528081"/>
                  <a:pt x="1184563" y="2292121"/>
                </a:cubicBezTo>
                <a:lnTo>
                  <a:pt x="803" y="2292121"/>
                </a:lnTo>
                <a:lnTo>
                  <a:pt x="803" y="1184562"/>
                </a:lnTo>
                <a:lnTo>
                  <a:pt x="0" y="1184562"/>
                </a:lnTo>
                <a:lnTo>
                  <a:pt x="1184562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AEE98571-854F-4B9F-A5A1-A1429D43EC78}"/>
              </a:ext>
            </a:extLst>
          </p:cNvPr>
          <p:cNvSpPr/>
          <p:nvPr/>
        </p:nvSpPr>
        <p:spPr>
          <a:xfrm>
            <a:off x="3511043" y="3511178"/>
            <a:ext cx="1062397" cy="2055732"/>
          </a:xfrm>
          <a:custGeom>
            <a:avLst/>
            <a:gdLst>
              <a:gd name="connsiteX0" fmla="*/ 0 w 1184562"/>
              <a:gd name="connsiteY0" fmla="*/ 0 h 2292122"/>
              <a:gd name="connsiteX1" fmla="*/ 1183760 w 1184562"/>
              <a:gd name="connsiteY1" fmla="*/ 0 h 2292122"/>
              <a:gd name="connsiteX2" fmla="*/ 1183760 w 1184562"/>
              <a:gd name="connsiteY2" fmla="*/ 1106356 h 2292122"/>
              <a:gd name="connsiteX3" fmla="*/ 727645 w 1184562"/>
              <a:gd name="connsiteY3" fmla="*/ 1106356 h 2292122"/>
              <a:gd name="connsiteX4" fmla="*/ 727645 w 1184562"/>
              <a:gd name="connsiteY4" fmla="*/ 1107560 h 2292122"/>
              <a:gd name="connsiteX5" fmla="*/ 1184562 w 1184562"/>
              <a:gd name="connsiteY5" fmla="*/ 1107560 h 2292122"/>
              <a:gd name="connsiteX6" fmla="*/ 0 w 1184562"/>
              <a:gd name="connsiteY6" fmla="*/ 2292122 h 2292122"/>
              <a:gd name="connsiteX7" fmla="*/ 0 w 1184562"/>
              <a:gd name="connsiteY7" fmla="*/ 1107560 h 2292122"/>
              <a:gd name="connsiteX8" fmla="*/ 147440 w 1184562"/>
              <a:gd name="connsiteY8" fmla="*/ 1107560 h 2292122"/>
              <a:gd name="connsiteX9" fmla="*/ 147440 w 1184562"/>
              <a:gd name="connsiteY9" fmla="*/ 1106356 h 2292122"/>
              <a:gd name="connsiteX10" fmla="*/ 0 w 1184562"/>
              <a:gd name="connsiteY10" fmla="*/ 1106356 h 2292122"/>
              <a:gd name="connsiteX0" fmla="*/ 0 w 1184562"/>
              <a:gd name="connsiteY0" fmla="*/ 0 h 2292122"/>
              <a:gd name="connsiteX1" fmla="*/ 1183760 w 1184562"/>
              <a:gd name="connsiteY1" fmla="*/ 0 h 2292122"/>
              <a:gd name="connsiteX2" fmla="*/ 1183760 w 1184562"/>
              <a:gd name="connsiteY2" fmla="*/ 1106356 h 2292122"/>
              <a:gd name="connsiteX3" fmla="*/ 727645 w 1184562"/>
              <a:gd name="connsiteY3" fmla="*/ 1106356 h 2292122"/>
              <a:gd name="connsiteX4" fmla="*/ 727645 w 1184562"/>
              <a:gd name="connsiteY4" fmla="*/ 1107560 h 2292122"/>
              <a:gd name="connsiteX5" fmla="*/ 1184562 w 1184562"/>
              <a:gd name="connsiteY5" fmla="*/ 1107560 h 2292122"/>
              <a:gd name="connsiteX6" fmla="*/ 0 w 1184562"/>
              <a:gd name="connsiteY6" fmla="*/ 2292122 h 2292122"/>
              <a:gd name="connsiteX7" fmla="*/ 0 w 1184562"/>
              <a:gd name="connsiteY7" fmla="*/ 1107560 h 2292122"/>
              <a:gd name="connsiteX8" fmla="*/ 147440 w 1184562"/>
              <a:gd name="connsiteY8" fmla="*/ 1107560 h 2292122"/>
              <a:gd name="connsiteX9" fmla="*/ 0 w 1184562"/>
              <a:gd name="connsiteY9" fmla="*/ 1106356 h 2292122"/>
              <a:gd name="connsiteX10" fmla="*/ 0 w 1184562"/>
              <a:gd name="connsiteY10" fmla="*/ 0 h 2292122"/>
              <a:gd name="connsiteX0" fmla="*/ 0 w 1184562"/>
              <a:gd name="connsiteY0" fmla="*/ 0 h 2292122"/>
              <a:gd name="connsiteX1" fmla="*/ 1183760 w 1184562"/>
              <a:gd name="connsiteY1" fmla="*/ 0 h 2292122"/>
              <a:gd name="connsiteX2" fmla="*/ 1183760 w 1184562"/>
              <a:gd name="connsiteY2" fmla="*/ 1106356 h 2292122"/>
              <a:gd name="connsiteX3" fmla="*/ 727645 w 1184562"/>
              <a:gd name="connsiteY3" fmla="*/ 1106356 h 2292122"/>
              <a:gd name="connsiteX4" fmla="*/ 727645 w 1184562"/>
              <a:gd name="connsiteY4" fmla="*/ 1107560 h 2292122"/>
              <a:gd name="connsiteX5" fmla="*/ 1184562 w 1184562"/>
              <a:gd name="connsiteY5" fmla="*/ 1107560 h 2292122"/>
              <a:gd name="connsiteX6" fmla="*/ 0 w 1184562"/>
              <a:gd name="connsiteY6" fmla="*/ 2292122 h 2292122"/>
              <a:gd name="connsiteX7" fmla="*/ 0 w 1184562"/>
              <a:gd name="connsiteY7" fmla="*/ 1107560 h 2292122"/>
              <a:gd name="connsiteX8" fmla="*/ 0 w 1184562"/>
              <a:gd name="connsiteY8" fmla="*/ 1106356 h 2292122"/>
              <a:gd name="connsiteX9" fmla="*/ 0 w 1184562"/>
              <a:gd name="connsiteY9" fmla="*/ 0 h 2292122"/>
              <a:gd name="connsiteX0" fmla="*/ 0 w 1184562"/>
              <a:gd name="connsiteY0" fmla="*/ 0 h 2292122"/>
              <a:gd name="connsiteX1" fmla="*/ 1183760 w 1184562"/>
              <a:gd name="connsiteY1" fmla="*/ 0 h 2292122"/>
              <a:gd name="connsiteX2" fmla="*/ 1183760 w 1184562"/>
              <a:gd name="connsiteY2" fmla="*/ 1106356 h 2292122"/>
              <a:gd name="connsiteX3" fmla="*/ 727645 w 1184562"/>
              <a:gd name="connsiteY3" fmla="*/ 1106356 h 2292122"/>
              <a:gd name="connsiteX4" fmla="*/ 1184562 w 1184562"/>
              <a:gd name="connsiteY4" fmla="*/ 1107560 h 2292122"/>
              <a:gd name="connsiteX5" fmla="*/ 0 w 1184562"/>
              <a:gd name="connsiteY5" fmla="*/ 2292122 h 2292122"/>
              <a:gd name="connsiteX6" fmla="*/ 0 w 1184562"/>
              <a:gd name="connsiteY6" fmla="*/ 1107560 h 2292122"/>
              <a:gd name="connsiteX7" fmla="*/ 0 w 1184562"/>
              <a:gd name="connsiteY7" fmla="*/ 1106356 h 2292122"/>
              <a:gd name="connsiteX8" fmla="*/ 0 w 1184562"/>
              <a:gd name="connsiteY8" fmla="*/ 0 h 2292122"/>
              <a:gd name="connsiteX0" fmla="*/ 0 w 1184562"/>
              <a:gd name="connsiteY0" fmla="*/ 0 h 2292122"/>
              <a:gd name="connsiteX1" fmla="*/ 1183760 w 1184562"/>
              <a:gd name="connsiteY1" fmla="*/ 0 h 2292122"/>
              <a:gd name="connsiteX2" fmla="*/ 1183760 w 1184562"/>
              <a:gd name="connsiteY2" fmla="*/ 1106356 h 2292122"/>
              <a:gd name="connsiteX3" fmla="*/ 1184562 w 1184562"/>
              <a:gd name="connsiteY3" fmla="*/ 1107560 h 2292122"/>
              <a:gd name="connsiteX4" fmla="*/ 0 w 1184562"/>
              <a:gd name="connsiteY4" fmla="*/ 2292122 h 2292122"/>
              <a:gd name="connsiteX5" fmla="*/ 0 w 1184562"/>
              <a:gd name="connsiteY5" fmla="*/ 1107560 h 2292122"/>
              <a:gd name="connsiteX6" fmla="*/ 0 w 1184562"/>
              <a:gd name="connsiteY6" fmla="*/ 1106356 h 2292122"/>
              <a:gd name="connsiteX7" fmla="*/ 0 w 1184562"/>
              <a:gd name="connsiteY7" fmla="*/ 0 h 2292122"/>
              <a:gd name="connsiteX0" fmla="*/ 0 w 1184562"/>
              <a:gd name="connsiteY0" fmla="*/ 0 h 2292122"/>
              <a:gd name="connsiteX1" fmla="*/ 1183760 w 1184562"/>
              <a:gd name="connsiteY1" fmla="*/ 0 h 2292122"/>
              <a:gd name="connsiteX2" fmla="*/ 1183760 w 1184562"/>
              <a:gd name="connsiteY2" fmla="*/ 1106356 h 2292122"/>
              <a:gd name="connsiteX3" fmla="*/ 1184562 w 1184562"/>
              <a:gd name="connsiteY3" fmla="*/ 1107560 h 2292122"/>
              <a:gd name="connsiteX4" fmla="*/ 0 w 1184562"/>
              <a:gd name="connsiteY4" fmla="*/ 2292122 h 2292122"/>
              <a:gd name="connsiteX5" fmla="*/ 0 w 1184562"/>
              <a:gd name="connsiteY5" fmla="*/ 1107560 h 2292122"/>
              <a:gd name="connsiteX6" fmla="*/ 0 w 1184562"/>
              <a:gd name="connsiteY6" fmla="*/ 0 h 2292122"/>
              <a:gd name="connsiteX0" fmla="*/ 0 w 1184562"/>
              <a:gd name="connsiteY0" fmla="*/ 0 h 2292122"/>
              <a:gd name="connsiteX1" fmla="*/ 1183760 w 1184562"/>
              <a:gd name="connsiteY1" fmla="*/ 0 h 2292122"/>
              <a:gd name="connsiteX2" fmla="*/ 1183760 w 1184562"/>
              <a:gd name="connsiteY2" fmla="*/ 1106356 h 2292122"/>
              <a:gd name="connsiteX3" fmla="*/ 1184562 w 1184562"/>
              <a:gd name="connsiteY3" fmla="*/ 1107560 h 2292122"/>
              <a:gd name="connsiteX4" fmla="*/ 0 w 1184562"/>
              <a:gd name="connsiteY4" fmla="*/ 2292122 h 2292122"/>
              <a:gd name="connsiteX5" fmla="*/ 0 w 1184562"/>
              <a:gd name="connsiteY5" fmla="*/ 0 h 2292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4562" h="2292122">
                <a:moveTo>
                  <a:pt x="0" y="0"/>
                </a:moveTo>
                <a:lnTo>
                  <a:pt x="1183760" y="0"/>
                </a:lnTo>
                <a:lnTo>
                  <a:pt x="1183760" y="1106356"/>
                </a:lnTo>
                <a:lnTo>
                  <a:pt x="1184562" y="1107560"/>
                </a:lnTo>
                <a:lnTo>
                  <a:pt x="0" y="229212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2F815D47-270D-4069-9496-4B8B628D83C5}"/>
              </a:ext>
            </a:extLst>
          </p:cNvPr>
          <p:cNvSpPr/>
          <p:nvPr/>
        </p:nvSpPr>
        <p:spPr>
          <a:xfrm>
            <a:off x="4572720" y="3510460"/>
            <a:ext cx="2054292" cy="1062397"/>
          </a:xfrm>
          <a:custGeom>
            <a:avLst/>
            <a:gdLst>
              <a:gd name="connsiteX0" fmla="*/ 1105955 w 2290517"/>
              <a:gd name="connsiteY0" fmla="*/ 0 h 1184562"/>
              <a:gd name="connsiteX1" fmla="*/ 1106757 w 2290517"/>
              <a:gd name="connsiteY1" fmla="*/ 802 h 1184562"/>
              <a:gd name="connsiteX2" fmla="*/ 1106757 w 2290517"/>
              <a:gd name="connsiteY2" fmla="*/ 802 h 1184562"/>
              <a:gd name="connsiteX3" fmla="*/ 1106757 w 2290517"/>
              <a:gd name="connsiteY3" fmla="*/ 802 h 1184562"/>
              <a:gd name="connsiteX4" fmla="*/ 2290517 w 2290517"/>
              <a:gd name="connsiteY4" fmla="*/ 1184562 h 1184562"/>
              <a:gd name="connsiteX5" fmla="*/ 1106757 w 2290517"/>
              <a:gd name="connsiteY5" fmla="*/ 1184562 h 1184562"/>
              <a:gd name="connsiteX6" fmla="*/ 1105955 w 2290517"/>
              <a:gd name="connsiteY6" fmla="*/ 1184562 h 1184562"/>
              <a:gd name="connsiteX7" fmla="*/ 0 w 2290517"/>
              <a:gd name="connsiteY7" fmla="*/ 1184562 h 1184562"/>
              <a:gd name="connsiteX8" fmla="*/ 0 w 2290517"/>
              <a:gd name="connsiteY8" fmla="*/ 802 h 1184562"/>
              <a:gd name="connsiteX9" fmla="*/ 1105955 w 2290517"/>
              <a:gd name="connsiteY9" fmla="*/ 802 h 1184562"/>
              <a:gd name="connsiteX0" fmla="*/ 1105955 w 2290517"/>
              <a:gd name="connsiteY0" fmla="*/ 0 h 1184562"/>
              <a:gd name="connsiteX1" fmla="*/ 1106757 w 2290517"/>
              <a:gd name="connsiteY1" fmla="*/ 802 h 1184562"/>
              <a:gd name="connsiteX2" fmla="*/ 1106757 w 2290517"/>
              <a:gd name="connsiteY2" fmla="*/ 802 h 1184562"/>
              <a:gd name="connsiteX3" fmla="*/ 1106757 w 2290517"/>
              <a:gd name="connsiteY3" fmla="*/ 802 h 1184562"/>
              <a:gd name="connsiteX4" fmla="*/ 2290517 w 2290517"/>
              <a:gd name="connsiteY4" fmla="*/ 1184562 h 1184562"/>
              <a:gd name="connsiteX5" fmla="*/ 1106757 w 2290517"/>
              <a:gd name="connsiteY5" fmla="*/ 1184562 h 1184562"/>
              <a:gd name="connsiteX6" fmla="*/ 0 w 2290517"/>
              <a:gd name="connsiteY6" fmla="*/ 1184562 h 1184562"/>
              <a:gd name="connsiteX7" fmla="*/ 0 w 2290517"/>
              <a:gd name="connsiteY7" fmla="*/ 802 h 1184562"/>
              <a:gd name="connsiteX8" fmla="*/ 1105955 w 2290517"/>
              <a:gd name="connsiteY8" fmla="*/ 802 h 1184562"/>
              <a:gd name="connsiteX9" fmla="*/ 1105955 w 2290517"/>
              <a:gd name="connsiteY9" fmla="*/ 0 h 1184562"/>
              <a:gd name="connsiteX0" fmla="*/ 1105955 w 2290517"/>
              <a:gd name="connsiteY0" fmla="*/ 0 h 1184562"/>
              <a:gd name="connsiteX1" fmla="*/ 1106757 w 2290517"/>
              <a:gd name="connsiteY1" fmla="*/ 802 h 1184562"/>
              <a:gd name="connsiteX2" fmla="*/ 1106757 w 2290517"/>
              <a:gd name="connsiteY2" fmla="*/ 802 h 1184562"/>
              <a:gd name="connsiteX3" fmla="*/ 1106757 w 2290517"/>
              <a:gd name="connsiteY3" fmla="*/ 802 h 1184562"/>
              <a:gd name="connsiteX4" fmla="*/ 2290517 w 2290517"/>
              <a:gd name="connsiteY4" fmla="*/ 1184562 h 1184562"/>
              <a:gd name="connsiteX5" fmla="*/ 0 w 2290517"/>
              <a:gd name="connsiteY5" fmla="*/ 1184562 h 1184562"/>
              <a:gd name="connsiteX6" fmla="*/ 0 w 2290517"/>
              <a:gd name="connsiteY6" fmla="*/ 802 h 1184562"/>
              <a:gd name="connsiteX7" fmla="*/ 1105955 w 2290517"/>
              <a:gd name="connsiteY7" fmla="*/ 802 h 1184562"/>
              <a:gd name="connsiteX8" fmla="*/ 1105955 w 2290517"/>
              <a:gd name="connsiteY8" fmla="*/ 0 h 1184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90517" h="1184562">
                <a:moveTo>
                  <a:pt x="1105955" y="0"/>
                </a:moveTo>
                <a:lnTo>
                  <a:pt x="1106757" y="802"/>
                </a:lnTo>
                <a:lnTo>
                  <a:pt x="1106757" y="802"/>
                </a:lnTo>
                <a:lnTo>
                  <a:pt x="1106757" y="802"/>
                </a:lnTo>
                <a:lnTo>
                  <a:pt x="2290517" y="1184562"/>
                </a:lnTo>
                <a:lnTo>
                  <a:pt x="0" y="1184562"/>
                </a:lnTo>
                <a:lnTo>
                  <a:pt x="0" y="802"/>
                </a:lnTo>
                <a:lnTo>
                  <a:pt x="1105955" y="802"/>
                </a:lnTo>
                <a:lnTo>
                  <a:pt x="1105955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C77B696A-765A-44AD-9728-56E5370F25DA}"/>
              </a:ext>
            </a:extLst>
          </p:cNvPr>
          <p:cNvGrpSpPr/>
          <p:nvPr/>
        </p:nvGrpSpPr>
        <p:grpSpPr>
          <a:xfrm>
            <a:off x="4578078" y="4855665"/>
            <a:ext cx="2083850" cy="1237866"/>
            <a:chOff x="6691483" y="4621698"/>
            <a:chExt cx="2194560" cy="1237866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22C92FAD-34A2-415B-9D14-41BEDE46EEF5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12CBE8B7-30C8-459E-A95D-FEF350EEB761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B201D0BF-EE7D-41EA-AC32-868CC72B0663}"/>
              </a:ext>
            </a:extLst>
          </p:cNvPr>
          <p:cNvGrpSpPr/>
          <p:nvPr/>
        </p:nvGrpSpPr>
        <p:grpSpPr>
          <a:xfrm>
            <a:off x="2494228" y="919724"/>
            <a:ext cx="2083850" cy="1237869"/>
            <a:chOff x="249702" y="2966531"/>
            <a:chExt cx="2194560" cy="1237869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AE0CFCA7-C155-4FDA-B9D7-A7C1ED988BC3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7B1C863E-D3DF-4DF7-9284-79391A1B88F8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BCF0B453-E6A4-4DEB-959A-17A86A9E3755}"/>
              </a:ext>
            </a:extLst>
          </p:cNvPr>
          <p:cNvGrpSpPr/>
          <p:nvPr/>
        </p:nvGrpSpPr>
        <p:grpSpPr>
          <a:xfrm>
            <a:off x="6129940" y="2273049"/>
            <a:ext cx="2083850" cy="1237868"/>
            <a:chOff x="6974393" y="2966533"/>
            <a:chExt cx="2194560" cy="1237868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3005C41-1436-44F5-8DE7-43CEAB363BC1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2E20B65-1391-4D0D-ADC3-2143C710FAA8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93C2C65D-B574-4DC7-9AA6-8994A9314842}"/>
              </a:ext>
            </a:extLst>
          </p:cNvPr>
          <p:cNvGrpSpPr/>
          <p:nvPr/>
        </p:nvGrpSpPr>
        <p:grpSpPr>
          <a:xfrm>
            <a:off x="930210" y="3508545"/>
            <a:ext cx="2083850" cy="1237866"/>
            <a:chOff x="249702" y="4621698"/>
            <a:chExt cx="2194560" cy="1237866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1E232F49-1327-4E3E-97E0-60048E02C3BB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48F43060-87AB-45B6-980A-6DB6E45D65CE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1D098920-4560-4FED-AE3F-CE5E2FC1A2C6}"/>
              </a:ext>
            </a:extLst>
          </p:cNvPr>
          <p:cNvSpPr/>
          <p:nvPr/>
        </p:nvSpPr>
        <p:spPr>
          <a:xfrm>
            <a:off x="4572000" y="2516765"/>
            <a:ext cx="1062397" cy="99333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2348D3C-AE67-448F-92A6-0E132A70EA5A}"/>
              </a:ext>
            </a:extLst>
          </p:cNvPr>
          <p:cNvSpPr/>
          <p:nvPr/>
        </p:nvSpPr>
        <p:spPr>
          <a:xfrm>
            <a:off x="4572719" y="3510460"/>
            <a:ext cx="992615" cy="106239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0CB5A677-B913-4E17-9245-3B5C25263751}"/>
              </a:ext>
            </a:extLst>
          </p:cNvPr>
          <p:cNvSpPr/>
          <p:nvPr/>
        </p:nvSpPr>
        <p:spPr>
          <a:xfrm>
            <a:off x="4578078" y="3510460"/>
            <a:ext cx="1041858" cy="55321"/>
          </a:xfrm>
          <a:custGeom>
            <a:avLst/>
            <a:gdLst>
              <a:gd name="connsiteX0" fmla="*/ 1099980 w 1161662"/>
              <a:gd name="connsiteY0" fmla="*/ 0 h 61682"/>
              <a:gd name="connsiteX1" fmla="*/ 1100782 w 1161662"/>
              <a:gd name="connsiteY1" fmla="*/ 802 h 61682"/>
              <a:gd name="connsiteX2" fmla="*/ 1161662 w 1161662"/>
              <a:gd name="connsiteY2" fmla="*/ 61682 h 61682"/>
              <a:gd name="connsiteX3" fmla="*/ 0 w 1161662"/>
              <a:gd name="connsiteY3" fmla="*/ 802 h 61682"/>
              <a:gd name="connsiteX4" fmla="*/ 1099980 w 1161662"/>
              <a:gd name="connsiteY4" fmla="*/ 802 h 61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1662" h="61682">
                <a:moveTo>
                  <a:pt x="1099980" y="0"/>
                </a:moveTo>
                <a:lnTo>
                  <a:pt x="1100782" y="802"/>
                </a:lnTo>
                <a:lnTo>
                  <a:pt x="1161662" y="61682"/>
                </a:lnTo>
                <a:lnTo>
                  <a:pt x="0" y="802"/>
                </a:lnTo>
                <a:lnTo>
                  <a:pt x="1099980" y="802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040DC1B9-B86A-4CCC-8FC4-2CA3777E5B5F}"/>
              </a:ext>
            </a:extLst>
          </p:cNvPr>
          <p:cNvSpPr/>
          <p:nvPr/>
        </p:nvSpPr>
        <p:spPr>
          <a:xfrm>
            <a:off x="4572000" y="2460454"/>
            <a:ext cx="56311" cy="1049644"/>
          </a:xfrm>
          <a:custGeom>
            <a:avLst/>
            <a:gdLst>
              <a:gd name="connsiteX0" fmla="*/ 62786 w 62786"/>
              <a:gd name="connsiteY0" fmla="*/ 0 h 1170344"/>
              <a:gd name="connsiteX1" fmla="*/ 1451 w 62786"/>
              <a:gd name="connsiteY1" fmla="*/ 1170344 h 1170344"/>
              <a:gd name="connsiteX2" fmla="*/ 803 w 62786"/>
              <a:gd name="connsiteY2" fmla="*/ 1170344 h 1170344"/>
              <a:gd name="connsiteX3" fmla="*/ 803 w 62786"/>
              <a:gd name="connsiteY3" fmla="*/ 62785 h 1170344"/>
              <a:gd name="connsiteX4" fmla="*/ 0 w 62786"/>
              <a:gd name="connsiteY4" fmla="*/ 62785 h 1170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786" h="1170344">
                <a:moveTo>
                  <a:pt x="62786" y="0"/>
                </a:moveTo>
                <a:lnTo>
                  <a:pt x="1451" y="1170344"/>
                </a:lnTo>
                <a:lnTo>
                  <a:pt x="803" y="1170344"/>
                </a:lnTo>
                <a:lnTo>
                  <a:pt x="803" y="62785"/>
                </a:lnTo>
                <a:lnTo>
                  <a:pt x="0" y="62785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5C909BA-C0A4-40B8-B564-039418797313}"/>
              </a:ext>
            </a:extLst>
          </p:cNvPr>
          <p:cNvSpPr/>
          <p:nvPr/>
        </p:nvSpPr>
        <p:spPr>
          <a:xfrm>
            <a:off x="3579384" y="2448423"/>
            <a:ext cx="993336" cy="10623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F398E1-58B9-4121-9FA6-077939BD8535}"/>
              </a:ext>
            </a:extLst>
          </p:cNvPr>
          <p:cNvSpPr/>
          <p:nvPr/>
        </p:nvSpPr>
        <p:spPr>
          <a:xfrm>
            <a:off x="3511043" y="3511178"/>
            <a:ext cx="1062397" cy="99333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6C9CE87-B544-4510-8131-9E0DFA0A6229}"/>
              </a:ext>
            </a:extLst>
          </p:cNvPr>
          <p:cNvSpPr/>
          <p:nvPr/>
        </p:nvSpPr>
        <p:spPr>
          <a:xfrm rot="10800000">
            <a:off x="3524531" y="3455965"/>
            <a:ext cx="1032960" cy="54855"/>
          </a:xfrm>
          <a:custGeom>
            <a:avLst/>
            <a:gdLst>
              <a:gd name="connsiteX0" fmla="*/ 1151741 w 1151741"/>
              <a:gd name="connsiteY0" fmla="*/ 61162 h 61162"/>
              <a:gd name="connsiteX1" fmla="*/ 0 w 1151741"/>
              <a:gd name="connsiteY1" fmla="*/ 802 h 61162"/>
              <a:gd name="connsiteX2" fmla="*/ 1090579 w 1151741"/>
              <a:gd name="connsiteY2" fmla="*/ 802 h 61162"/>
              <a:gd name="connsiteX3" fmla="*/ 1090579 w 1151741"/>
              <a:gd name="connsiteY3" fmla="*/ 0 h 61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1741" h="61162">
                <a:moveTo>
                  <a:pt x="1151741" y="61162"/>
                </a:moveTo>
                <a:lnTo>
                  <a:pt x="0" y="802"/>
                </a:lnTo>
                <a:lnTo>
                  <a:pt x="1090579" y="802"/>
                </a:lnTo>
                <a:lnTo>
                  <a:pt x="1090579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0B820D02-1653-4CB7-9516-9944D4D3C610}"/>
              </a:ext>
            </a:extLst>
          </p:cNvPr>
          <p:cNvSpPr/>
          <p:nvPr/>
        </p:nvSpPr>
        <p:spPr>
          <a:xfrm>
            <a:off x="4518297" y="3521179"/>
            <a:ext cx="55143" cy="1038479"/>
          </a:xfrm>
          <a:custGeom>
            <a:avLst/>
            <a:gdLst>
              <a:gd name="connsiteX0" fmla="*/ 60682 w 61484"/>
              <a:gd name="connsiteY0" fmla="*/ 0 h 1157894"/>
              <a:gd name="connsiteX1" fmla="*/ 60682 w 61484"/>
              <a:gd name="connsiteY1" fmla="*/ 1095205 h 1157894"/>
              <a:gd name="connsiteX2" fmla="*/ 61484 w 61484"/>
              <a:gd name="connsiteY2" fmla="*/ 1096409 h 1157894"/>
              <a:gd name="connsiteX3" fmla="*/ 0 w 61484"/>
              <a:gd name="connsiteY3" fmla="*/ 1157894 h 1157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484" h="1157894">
                <a:moveTo>
                  <a:pt x="60682" y="0"/>
                </a:moveTo>
                <a:lnTo>
                  <a:pt x="60682" y="1095205"/>
                </a:lnTo>
                <a:lnTo>
                  <a:pt x="61484" y="1096409"/>
                </a:lnTo>
                <a:lnTo>
                  <a:pt x="0" y="1157894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5" name="Graphic 29" descr="Puzzle">
            <a:extLst>
              <a:ext uri="{FF2B5EF4-FFF2-40B4-BE49-F238E27FC236}">
                <a16:creationId xmlns:a16="http://schemas.microsoft.com/office/drawing/2014/main" id="{0D5F8B36-F549-4C56-A5E0-B9D8E0854076}"/>
              </a:ext>
            </a:extLst>
          </p:cNvPr>
          <p:cNvSpPr/>
          <p:nvPr/>
        </p:nvSpPr>
        <p:spPr>
          <a:xfrm>
            <a:off x="4852208" y="3814356"/>
            <a:ext cx="433639" cy="433639"/>
          </a:xfrm>
          <a:custGeom>
            <a:avLst/>
            <a:gdLst>
              <a:gd name="connsiteX0" fmla="*/ 312465 w 483504"/>
              <a:gd name="connsiteY0" fmla="*/ 366859 h 483504"/>
              <a:gd name="connsiteX1" fmla="*/ 286476 w 483504"/>
              <a:gd name="connsiteY1" fmla="*/ 287081 h 483504"/>
              <a:gd name="connsiteX2" fmla="*/ 290707 w 483504"/>
              <a:gd name="connsiteY2" fmla="*/ 282850 h 483504"/>
              <a:gd name="connsiteX3" fmla="*/ 371694 w 483504"/>
              <a:gd name="connsiteY3" fmla="*/ 307630 h 483504"/>
              <a:gd name="connsiteX4" fmla="*/ 414605 w 483504"/>
              <a:gd name="connsiteY4" fmla="*/ 342079 h 483504"/>
              <a:gd name="connsiteX5" fmla="*/ 483504 w 483504"/>
              <a:gd name="connsiteY5" fmla="*/ 273180 h 483504"/>
              <a:gd name="connsiteX6" fmla="*/ 380760 w 483504"/>
              <a:gd name="connsiteY6" fmla="*/ 170435 h 483504"/>
              <a:gd name="connsiteX7" fmla="*/ 415209 w 483504"/>
              <a:gd name="connsiteY7" fmla="*/ 127524 h 483504"/>
              <a:gd name="connsiteX8" fmla="*/ 439989 w 483504"/>
              <a:gd name="connsiteY8" fmla="*/ 46537 h 483504"/>
              <a:gd name="connsiteX9" fmla="*/ 435758 w 483504"/>
              <a:gd name="connsiteY9" fmla="*/ 42307 h 483504"/>
              <a:gd name="connsiteX10" fmla="*/ 355980 w 483504"/>
              <a:gd name="connsiteY10" fmla="*/ 68295 h 483504"/>
              <a:gd name="connsiteX11" fmla="*/ 313069 w 483504"/>
              <a:gd name="connsiteY11" fmla="*/ 102745 h 483504"/>
              <a:gd name="connsiteX12" fmla="*/ 210324 w 483504"/>
              <a:gd name="connsiteY12" fmla="*/ 0 h 483504"/>
              <a:gd name="connsiteX13" fmla="*/ 140821 w 483504"/>
              <a:gd name="connsiteY13" fmla="*/ 68899 h 483504"/>
              <a:gd name="connsiteX14" fmla="*/ 175270 w 483504"/>
              <a:gd name="connsiteY14" fmla="*/ 111810 h 483504"/>
              <a:gd name="connsiteX15" fmla="*/ 201259 w 483504"/>
              <a:gd name="connsiteY15" fmla="*/ 191589 h 483504"/>
              <a:gd name="connsiteX16" fmla="*/ 197028 w 483504"/>
              <a:gd name="connsiteY16" fmla="*/ 195819 h 483504"/>
              <a:gd name="connsiteX17" fmla="*/ 116041 w 483504"/>
              <a:gd name="connsiteY17" fmla="*/ 171040 h 483504"/>
              <a:gd name="connsiteX18" fmla="*/ 73130 w 483504"/>
              <a:gd name="connsiteY18" fmla="*/ 136590 h 483504"/>
              <a:gd name="connsiteX19" fmla="*/ 0 w 483504"/>
              <a:gd name="connsiteY19" fmla="*/ 210324 h 483504"/>
              <a:gd name="connsiteX20" fmla="*/ 102745 w 483504"/>
              <a:gd name="connsiteY20" fmla="*/ 313069 h 483504"/>
              <a:gd name="connsiteX21" fmla="*/ 68295 w 483504"/>
              <a:gd name="connsiteY21" fmla="*/ 355980 h 483504"/>
              <a:gd name="connsiteX22" fmla="*/ 43515 w 483504"/>
              <a:gd name="connsiteY22" fmla="*/ 436967 h 483504"/>
              <a:gd name="connsiteX23" fmla="*/ 47746 w 483504"/>
              <a:gd name="connsiteY23" fmla="*/ 441198 h 483504"/>
              <a:gd name="connsiteX24" fmla="*/ 127524 w 483504"/>
              <a:gd name="connsiteY24" fmla="*/ 415209 h 483504"/>
              <a:gd name="connsiteX25" fmla="*/ 170435 w 483504"/>
              <a:gd name="connsiteY25" fmla="*/ 380760 h 483504"/>
              <a:gd name="connsiteX26" fmla="*/ 273180 w 483504"/>
              <a:gd name="connsiteY26" fmla="*/ 483504 h 483504"/>
              <a:gd name="connsiteX27" fmla="*/ 346914 w 483504"/>
              <a:gd name="connsiteY27" fmla="*/ 409770 h 483504"/>
              <a:gd name="connsiteX28" fmla="*/ 312465 w 483504"/>
              <a:gd name="connsiteY28" fmla="*/ 366859 h 483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83504" h="483504">
                <a:moveTo>
                  <a:pt x="312465" y="366859"/>
                </a:moveTo>
                <a:cubicBezTo>
                  <a:pt x="272575" y="368068"/>
                  <a:pt x="258070" y="316695"/>
                  <a:pt x="286476" y="287081"/>
                </a:cubicBezTo>
                <a:lnTo>
                  <a:pt x="290707" y="282850"/>
                </a:lnTo>
                <a:cubicBezTo>
                  <a:pt x="320322" y="254444"/>
                  <a:pt x="372903" y="267740"/>
                  <a:pt x="371694" y="307630"/>
                </a:cubicBezTo>
                <a:cubicBezTo>
                  <a:pt x="371089" y="330596"/>
                  <a:pt x="398287" y="358397"/>
                  <a:pt x="414605" y="342079"/>
                </a:cubicBezTo>
                <a:lnTo>
                  <a:pt x="483504" y="273180"/>
                </a:lnTo>
                <a:lnTo>
                  <a:pt x="380760" y="170435"/>
                </a:lnTo>
                <a:cubicBezTo>
                  <a:pt x="364441" y="154117"/>
                  <a:pt x="392243" y="126920"/>
                  <a:pt x="415209" y="127524"/>
                </a:cubicBezTo>
                <a:cubicBezTo>
                  <a:pt x="455098" y="128733"/>
                  <a:pt x="468395" y="76152"/>
                  <a:pt x="439989" y="46537"/>
                </a:cubicBezTo>
                <a:lnTo>
                  <a:pt x="435758" y="42307"/>
                </a:lnTo>
                <a:cubicBezTo>
                  <a:pt x="406143" y="13901"/>
                  <a:pt x="354771" y="28406"/>
                  <a:pt x="355980" y="68295"/>
                </a:cubicBezTo>
                <a:cubicBezTo>
                  <a:pt x="356584" y="91261"/>
                  <a:pt x="329387" y="119063"/>
                  <a:pt x="313069" y="102745"/>
                </a:cubicBezTo>
                <a:lnTo>
                  <a:pt x="210324" y="0"/>
                </a:lnTo>
                <a:lnTo>
                  <a:pt x="140821" y="68899"/>
                </a:lnTo>
                <a:cubicBezTo>
                  <a:pt x="124502" y="85218"/>
                  <a:pt x="152304" y="112415"/>
                  <a:pt x="175270" y="111810"/>
                </a:cubicBezTo>
                <a:cubicBezTo>
                  <a:pt x="215159" y="110602"/>
                  <a:pt x="229664" y="161974"/>
                  <a:pt x="201259" y="191589"/>
                </a:cubicBezTo>
                <a:lnTo>
                  <a:pt x="197028" y="195819"/>
                </a:lnTo>
                <a:cubicBezTo>
                  <a:pt x="167413" y="224225"/>
                  <a:pt x="114832" y="210929"/>
                  <a:pt x="116041" y="171040"/>
                </a:cubicBezTo>
                <a:cubicBezTo>
                  <a:pt x="116645" y="148073"/>
                  <a:pt x="89448" y="120272"/>
                  <a:pt x="73130" y="136590"/>
                </a:cubicBezTo>
                <a:lnTo>
                  <a:pt x="0" y="210324"/>
                </a:lnTo>
                <a:lnTo>
                  <a:pt x="102745" y="313069"/>
                </a:lnTo>
                <a:cubicBezTo>
                  <a:pt x="119063" y="329387"/>
                  <a:pt x="91261" y="356584"/>
                  <a:pt x="68295" y="355980"/>
                </a:cubicBezTo>
                <a:cubicBezTo>
                  <a:pt x="28406" y="354771"/>
                  <a:pt x="15110" y="407352"/>
                  <a:pt x="43515" y="436967"/>
                </a:cubicBezTo>
                <a:lnTo>
                  <a:pt x="47746" y="441198"/>
                </a:lnTo>
                <a:cubicBezTo>
                  <a:pt x="77361" y="469603"/>
                  <a:pt x="128733" y="455098"/>
                  <a:pt x="127524" y="415209"/>
                </a:cubicBezTo>
                <a:cubicBezTo>
                  <a:pt x="126920" y="392243"/>
                  <a:pt x="154117" y="364441"/>
                  <a:pt x="170435" y="380760"/>
                </a:cubicBezTo>
                <a:lnTo>
                  <a:pt x="273180" y="483504"/>
                </a:lnTo>
                <a:lnTo>
                  <a:pt x="346914" y="409770"/>
                </a:lnTo>
                <a:cubicBezTo>
                  <a:pt x="363233" y="393452"/>
                  <a:pt x="336035" y="366254"/>
                  <a:pt x="312465" y="366859"/>
                </a:cubicBezTo>
                <a:close/>
              </a:path>
            </a:pathLst>
          </a:custGeom>
          <a:solidFill>
            <a:srgbClr val="000000"/>
          </a:solidFill>
          <a:ln w="595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60" name="Graphic 31" descr="Lightbulb">
            <a:extLst>
              <a:ext uri="{FF2B5EF4-FFF2-40B4-BE49-F238E27FC236}">
                <a16:creationId xmlns:a16="http://schemas.microsoft.com/office/drawing/2014/main" id="{1BBF8952-D810-47C3-92C0-853D4660FE69}"/>
              </a:ext>
            </a:extLst>
          </p:cNvPr>
          <p:cNvGrpSpPr/>
          <p:nvPr/>
        </p:nvGrpSpPr>
        <p:grpSpPr>
          <a:xfrm>
            <a:off x="3781699" y="3747124"/>
            <a:ext cx="520368" cy="520368"/>
            <a:chOff x="5214018" y="3898739"/>
            <a:chExt cx="580205" cy="580205"/>
          </a:xfrm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CB523913-DC76-4505-88E8-CAAAC1631D2C}"/>
                </a:ext>
              </a:extLst>
            </p:cNvPr>
            <p:cNvSpPr/>
            <p:nvPr/>
          </p:nvSpPr>
          <p:spPr>
            <a:xfrm>
              <a:off x="5425551" y="4285542"/>
              <a:ext cx="157138" cy="36262"/>
            </a:xfrm>
            <a:custGeom>
              <a:avLst/>
              <a:gdLst>
                <a:gd name="connsiteX0" fmla="*/ 18131 w 157138"/>
                <a:gd name="connsiteY0" fmla="*/ 0 h 36262"/>
                <a:gd name="connsiteX1" fmla="*/ 139007 w 157138"/>
                <a:gd name="connsiteY1" fmla="*/ 0 h 36262"/>
                <a:gd name="connsiteX2" fmla="*/ 157139 w 157138"/>
                <a:gd name="connsiteY2" fmla="*/ 18131 h 36262"/>
                <a:gd name="connsiteX3" fmla="*/ 139007 w 157138"/>
                <a:gd name="connsiteY3" fmla="*/ 36263 h 36262"/>
                <a:gd name="connsiteX4" fmla="*/ 18131 w 157138"/>
                <a:gd name="connsiteY4" fmla="*/ 36263 h 36262"/>
                <a:gd name="connsiteX5" fmla="*/ 0 w 157138"/>
                <a:gd name="connsiteY5" fmla="*/ 18131 h 36262"/>
                <a:gd name="connsiteX6" fmla="*/ 18131 w 157138"/>
                <a:gd name="connsiteY6" fmla="*/ 0 h 36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7138" h="36262">
                  <a:moveTo>
                    <a:pt x="18131" y="0"/>
                  </a:moveTo>
                  <a:lnTo>
                    <a:pt x="139007" y="0"/>
                  </a:lnTo>
                  <a:cubicBezTo>
                    <a:pt x="149282" y="0"/>
                    <a:pt x="157139" y="7857"/>
                    <a:pt x="157139" y="18131"/>
                  </a:cubicBezTo>
                  <a:cubicBezTo>
                    <a:pt x="157139" y="28406"/>
                    <a:pt x="149282" y="36263"/>
                    <a:pt x="139007" y="36263"/>
                  </a:cubicBezTo>
                  <a:lnTo>
                    <a:pt x="18131" y="36263"/>
                  </a:lnTo>
                  <a:cubicBezTo>
                    <a:pt x="7857" y="36263"/>
                    <a:pt x="0" y="28406"/>
                    <a:pt x="0" y="18131"/>
                  </a:cubicBezTo>
                  <a:cubicBezTo>
                    <a:pt x="0" y="7857"/>
                    <a:pt x="7857" y="0"/>
                    <a:pt x="18131" y="0"/>
                  </a:cubicBez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E7B740E9-B855-4A05-830C-7DE8080A299C}"/>
                </a:ext>
              </a:extLst>
            </p:cNvPr>
            <p:cNvSpPr/>
            <p:nvPr/>
          </p:nvSpPr>
          <p:spPr>
            <a:xfrm>
              <a:off x="5425551" y="4345980"/>
              <a:ext cx="157138" cy="36262"/>
            </a:xfrm>
            <a:custGeom>
              <a:avLst/>
              <a:gdLst>
                <a:gd name="connsiteX0" fmla="*/ 18131 w 157138"/>
                <a:gd name="connsiteY0" fmla="*/ 0 h 36262"/>
                <a:gd name="connsiteX1" fmla="*/ 139007 w 157138"/>
                <a:gd name="connsiteY1" fmla="*/ 0 h 36262"/>
                <a:gd name="connsiteX2" fmla="*/ 157139 w 157138"/>
                <a:gd name="connsiteY2" fmla="*/ 18131 h 36262"/>
                <a:gd name="connsiteX3" fmla="*/ 139007 w 157138"/>
                <a:gd name="connsiteY3" fmla="*/ 36263 h 36262"/>
                <a:gd name="connsiteX4" fmla="*/ 18131 w 157138"/>
                <a:gd name="connsiteY4" fmla="*/ 36263 h 36262"/>
                <a:gd name="connsiteX5" fmla="*/ 0 w 157138"/>
                <a:gd name="connsiteY5" fmla="*/ 18131 h 36262"/>
                <a:gd name="connsiteX6" fmla="*/ 18131 w 157138"/>
                <a:gd name="connsiteY6" fmla="*/ 0 h 36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7138" h="36262">
                  <a:moveTo>
                    <a:pt x="18131" y="0"/>
                  </a:moveTo>
                  <a:lnTo>
                    <a:pt x="139007" y="0"/>
                  </a:lnTo>
                  <a:cubicBezTo>
                    <a:pt x="149282" y="0"/>
                    <a:pt x="157139" y="7857"/>
                    <a:pt x="157139" y="18131"/>
                  </a:cubicBezTo>
                  <a:cubicBezTo>
                    <a:pt x="157139" y="28406"/>
                    <a:pt x="149282" y="36263"/>
                    <a:pt x="139007" y="36263"/>
                  </a:cubicBezTo>
                  <a:lnTo>
                    <a:pt x="18131" y="36263"/>
                  </a:lnTo>
                  <a:cubicBezTo>
                    <a:pt x="7857" y="36263"/>
                    <a:pt x="0" y="28406"/>
                    <a:pt x="0" y="18131"/>
                  </a:cubicBezTo>
                  <a:cubicBezTo>
                    <a:pt x="0" y="7857"/>
                    <a:pt x="7857" y="0"/>
                    <a:pt x="18131" y="0"/>
                  </a:cubicBez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E08A10E8-DCC0-4D7A-B1DC-AB909FA389D0}"/>
                </a:ext>
              </a:extLst>
            </p:cNvPr>
            <p:cNvSpPr/>
            <p:nvPr/>
          </p:nvSpPr>
          <p:spPr>
            <a:xfrm>
              <a:off x="5464835" y="4406418"/>
              <a:ext cx="78569" cy="36262"/>
            </a:xfrm>
            <a:custGeom>
              <a:avLst/>
              <a:gdLst>
                <a:gd name="connsiteX0" fmla="*/ 0 w 78569"/>
                <a:gd name="connsiteY0" fmla="*/ 0 h 36262"/>
                <a:gd name="connsiteX1" fmla="*/ 39285 w 78569"/>
                <a:gd name="connsiteY1" fmla="*/ 36263 h 36262"/>
                <a:gd name="connsiteX2" fmla="*/ 78569 w 78569"/>
                <a:gd name="connsiteY2" fmla="*/ 0 h 36262"/>
                <a:gd name="connsiteX3" fmla="*/ 0 w 78569"/>
                <a:gd name="connsiteY3" fmla="*/ 0 h 36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569" h="36262">
                  <a:moveTo>
                    <a:pt x="0" y="0"/>
                  </a:moveTo>
                  <a:cubicBezTo>
                    <a:pt x="1813" y="20549"/>
                    <a:pt x="18736" y="36263"/>
                    <a:pt x="39285" y="36263"/>
                  </a:cubicBezTo>
                  <a:cubicBezTo>
                    <a:pt x="59834" y="36263"/>
                    <a:pt x="76756" y="20549"/>
                    <a:pt x="7856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7E1A6351-2D1C-45F3-9FA5-909CBDC339FA}"/>
                </a:ext>
              </a:extLst>
            </p:cNvPr>
            <p:cNvSpPr/>
            <p:nvPr/>
          </p:nvSpPr>
          <p:spPr>
            <a:xfrm>
              <a:off x="5346981" y="3935001"/>
              <a:ext cx="314277" cy="326365"/>
            </a:xfrm>
            <a:custGeom>
              <a:avLst/>
              <a:gdLst>
                <a:gd name="connsiteX0" fmla="*/ 157139 w 314277"/>
                <a:gd name="connsiteY0" fmla="*/ 0 h 326365"/>
                <a:gd name="connsiteX1" fmla="*/ 157139 w 314277"/>
                <a:gd name="connsiteY1" fmla="*/ 0 h 326365"/>
                <a:gd name="connsiteX2" fmla="*/ 157139 w 314277"/>
                <a:gd name="connsiteY2" fmla="*/ 0 h 326365"/>
                <a:gd name="connsiteX3" fmla="*/ 0 w 314277"/>
                <a:gd name="connsiteY3" fmla="*/ 155326 h 326365"/>
                <a:gd name="connsiteX4" fmla="*/ 0 w 314277"/>
                <a:gd name="connsiteY4" fmla="*/ 160765 h 326365"/>
                <a:gd name="connsiteX5" fmla="*/ 10879 w 314277"/>
                <a:gd name="connsiteY5" fmla="*/ 215159 h 326365"/>
                <a:gd name="connsiteX6" fmla="*/ 38076 w 314277"/>
                <a:gd name="connsiteY6" fmla="*/ 259883 h 326365"/>
                <a:gd name="connsiteX7" fmla="*/ 74943 w 314277"/>
                <a:gd name="connsiteY7" fmla="*/ 319717 h 326365"/>
                <a:gd name="connsiteX8" fmla="*/ 85822 w 314277"/>
                <a:gd name="connsiteY8" fmla="*/ 326365 h 326365"/>
                <a:gd name="connsiteX9" fmla="*/ 228456 w 314277"/>
                <a:gd name="connsiteY9" fmla="*/ 326365 h 326365"/>
                <a:gd name="connsiteX10" fmla="*/ 239335 w 314277"/>
                <a:gd name="connsiteY10" fmla="*/ 319717 h 326365"/>
                <a:gd name="connsiteX11" fmla="*/ 276202 w 314277"/>
                <a:gd name="connsiteY11" fmla="*/ 259883 h 326365"/>
                <a:gd name="connsiteX12" fmla="*/ 303399 w 314277"/>
                <a:gd name="connsiteY12" fmla="*/ 215159 h 326365"/>
                <a:gd name="connsiteX13" fmla="*/ 314278 w 314277"/>
                <a:gd name="connsiteY13" fmla="*/ 160765 h 326365"/>
                <a:gd name="connsiteX14" fmla="*/ 314278 w 314277"/>
                <a:gd name="connsiteY14" fmla="*/ 155326 h 326365"/>
                <a:gd name="connsiteX15" fmla="*/ 157139 w 314277"/>
                <a:gd name="connsiteY15" fmla="*/ 0 h 326365"/>
                <a:gd name="connsiteX16" fmla="*/ 278015 w 314277"/>
                <a:gd name="connsiteY16" fmla="*/ 160161 h 326365"/>
                <a:gd name="connsiteX17" fmla="*/ 269554 w 314277"/>
                <a:gd name="connsiteY17" fmla="*/ 202467 h 326365"/>
                <a:gd name="connsiteX18" fmla="*/ 249005 w 314277"/>
                <a:gd name="connsiteY18" fmla="*/ 235708 h 326365"/>
                <a:gd name="connsiteX19" fmla="*/ 213951 w 314277"/>
                <a:gd name="connsiteY19" fmla="*/ 290103 h 326365"/>
                <a:gd name="connsiteX20" fmla="*/ 157139 w 314277"/>
                <a:gd name="connsiteY20" fmla="*/ 290103 h 326365"/>
                <a:gd name="connsiteX21" fmla="*/ 100932 w 314277"/>
                <a:gd name="connsiteY21" fmla="*/ 290103 h 326365"/>
                <a:gd name="connsiteX22" fmla="*/ 65877 w 314277"/>
                <a:gd name="connsiteY22" fmla="*/ 235708 h 326365"/>
                <a:gd name="connsiteX23" fmla="*/ 45329 w 314277"/>
                <a:gd name="connsiteY23" fmla="*/ 202467 h 326365"/>
                <a:gd name="connsiteX24" fmla="*/ 36867 w 314277"/>
                <a:gd name="connsiteY24" fmla="*/ 160161 h 326365"/>
                <a:gd name="connsiteX25" fmla="*/ 36867 w 314277"/>
                <a:gd name="connsiteY25" fmla="*/ 155326 h 326365"/>
                <a:gd name="connsiteX26" fmla="*/ 157743 w 314277"/>
                <a:gd name="connsiteY26" fmla="*/ 35658 h 326365"/>
                <a:gd name="connsiteX27" fmla="*/ 157743 w 314277"/>
                <a:gd name="connsiteY27" fmla="*/ 35658 h 326365"/>
                <a:gd name="connsiteX28" fmla="*/ 157743 w 314277"/>
                <a:gd name="connsiteY28" fmla="*/ 35658 h 326365"/>
                <a:gd name="connsiteX29" fmla="*/ 157743 w 314277"/>
                <a:gd name="connsiteY29" fmla="*/ 35658 h 326365"/>
                <a:gd name="connsiteX30" fmla="*/ 157743 w 314277"/>
                <a:gd name="connsiteY30" fmla="*/ 35658 h 326365"/>
                <a:gd name="connsiteX31" fmla="*/ 157743 w 314277"/>
                <a:gd name="connsiteY31" fmla="*/ 35658 h 326365"/>
                <a:gd name="connsiteX32" fmla="*/ 157743 w 314277"/>
                <a:gd name="connsiteY32" fmla="*/ 35658 h 326365"/>
                <a:gd name="connsiteX33" fmla="*/ 278619 w 314277"/>
                <a:gd name="connsiteY33" fmla="*/ 155326 h 326365"/>
                <a:gd name="connsiteX34" fmla="*/ 278619 w 314277"/>
                <a:gd name="connsiteY34" fmla="*/ 160161 h 326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14277" h="326365">
                  <a:moveTo>
                    <a:pt x="157139" y="0"/>
                  </a:moveTo>
                  <a:cubicBezTo>
                    <a:pt x="157139" y="0"/>
                    <a:pt x="157139" y="0"/>
                    <a:pt x="157139" y="0"/>
                  </a:cubicBezTo>
                  <a:cubicBezTo>
                    <a:pt x="157139" y="0"/>
                    <a:pt x="157139" y="0"/>
                    <a:pt x="157139" y="0"/>
                  </a:cubicBezTo>
                  <a:cubicBezTo>
                    <a:pt x="71317" y="604"/>
                    <a:pt x="1813" y="69504"/>
                    <a:pt x="0" y="155326"/>
                  </a:cubicBezTo>
                  <a:lnTo>
                    <a:pt x="0" y="160765"/>
                  </a:lnTo>
                  <a:cubicBezTo>
                    <a:pt x="604" y="179501"/>
                    <a:pt x="4231" y="197632"/>
                    <a:pt x="10879" y="215159"/>
                  </a:cubicBezTo>
                  <a:cubicBezTo>
                    <a:pt x="17527" y="231478"/>
                    <a:pt x="26593" y="246587"/>
                    <a:pt x="38076" y="259883"/>
                  </a:cubicBezTo>
                  <a:cubicBezTo>
                    <a:pt x="52581" y="275597"/>
                    <a:pt x="68295" y="306421"/>
                    <a:pt x="74943" y="319717"/>
                  </a:cubicBezTo>
                  <a:cubicBezTo>
                    <a:pt x="76756" y="323948"/>
                    <a:pt x="80987" y="326365"/>
                    <a:pt x="85822" y="326365"/>
                  </a:cubicBezTo>
                  <a:lnTo>
                    <a:pt x="228456" y="326365"/>
                  </a:lnTo>
                  <a:cubicBezTo>
                    <a:pt x="233291" y="326365"/>
                    <a:pt x="237521" y="323948"/>
                    <a:pt x="239335" y="319717"/>
                  </a:cubicBezTo>
                  <a:cubicBezTo>
                    <a:pt x="245983" y="306421"/>
                    <a:pt x="261697" y="275597"/>
                    <a:pt x="276202" y="259883"/>
                  </a:cubicBezTo>
                  <a:cubicBezTo>
                    <a:pt x="287685" y="246587"/>
                    <a:pt x="297355" y="231478"/>
                    <a:pt x="303399" y="215159"/>
                  </a:cubicBezTo>
                  <a:cubicBezTo>
                    <a:pt x="310047" y="197632"/>
                    <a:pt x="313673" y="179501"/>
                    <a:pt x="314278" y="160765"/>
                  </a:cubicBezTo>
                  <a:lnTo>
                    <a:pt x="314278" y="155326"/>
                  </a:lnTo>
                  <a:cubicBezTo>
                    <a:pt x="312465" y="69504"/>
                    <a:pt x="242961" y="604"/>
                    <a:pt x="157139" y="0"/>
                  </a:cubicBezTo>
                  <a:close/>
                  <a:moveTo>
                    <a:pt x="278015" y="160161"/>
                  </a:moveTo>
                  <a:cubicBezTo>
                    <a:pt x="277411" y="174666"/>
                    <a:pt x="274389" y="189171"/>
                    <a:pt x="269554" y="202467"/>
                  </a:cubicBezTo>
                  <a:cubicBezTo>
                    <a:pt x="264719" y="214555"/>
                    <a:pt x="258070" y="226038"/>
                    <a:pt x="249005" y="235708"/>
                  </a:cubicBezTo>
                  <a:cubicBezTo>
                    <a:pt x="235104" y="252631"/>
                    <a:pt x="223016" y="270762"/>
                    <a:pt x="213951" y="290103"/>
                  </a:cubicBezTo>
                  <a:lnTo>
                    <a:pt x="157139" y="290103"/>
                  </a:lnTo>
                  <a:lnTo>
                    <a:pt x="100932" y="290103"/>
                  </a:lnTo>
                  <a:cubicBezTo>
                    <a:pt x="91261" y="270762"/>
                    <a:pt x="79174" y="252631"/>
                    <a:pt x="65877" y="235708"/>
                  </a:cubicBezTo>
                  <a:cubicBezTo>
                    <a:pt x="57416" y="226038"/>
                    <a:pt x="50164" y="214555"/>
                    <a:pt x="45329" y="202467"/>
                  </a:cubicBezTo>
                  <a:cubicBezTo>
                    <a:pt x="39889" y="189171"/>
                    <a:pt x="37472" y="174666"/>
                    <a:pt x="36867" y="160161"/>
                  </a:cubicBezTo>
                  <a:lnTo>
                    <a:pt x="36867" y="155326"/>
                  </a:lnTo>
                  <a:cubicBezTo>
                    <a:pt x="38076" y="89448"/>
                    <a:pt x="91866" y="36263"/>
                    <a:pt x="157743" y="35658"/>
                  </a:cubicBezTo>
                  <a:lnTo>
                    <a:pt x="157743" y="35658"/>
                  </a:lnTo>
                  <a:lnTo>
                    <a:pt x="157743" y="35658"/>
                  </a:lnTo>
                  <a:cubicBezTo>
                    <a:pt x="157743" y="35658"/>
                    <a:pt x="157743" y="35658"/>
                    <a:pt x="157743" y="35658"/>
                  </a:cubicBezTo>
                  <a:cubicBezTo>
                    <a:pt x="157743" y="35658"/>
                    <a:pt x="157743" y="35658"/>
                    <a:pt x="157743" y="35658"/>
                  </a:cubicBezTo>
                  <a:lnTo>
                    <a:pt x="157743" y="35658"/>
                  </a:lnTo>
                  <a:lnTo>
                    <a:pt x="157743" y="35658"/>
                  </a:lnTo>
                  <a:cubicBezTo>
                    <a:pt x="223621" y="36263"/>
                    <a:pt x="277411" y="88844"/>
                    <a:pt x="278619" y="155326"/>
                  </a:cubicBezTo>
                  <a:lnTo>
                    <a:pt x="278619" y="160161"/>
                  </a:ln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6" name="Graphic 27" descr="Users">
            <a:extLst>
              <a:ext uri="{FF2B5EF4-FFF2-40B4-BE49-F238E27FC236}">
                <a16:creationId xmlns:a16="http://schemas.microsoft.com/office/drawing/2014/main" id="{C15506E6-0F14-403E-B2D5-A0C72ED0E4F5}"/>
              </a:ext>
            </a:extLst>
          </p:cNvPr>
          <p:cNvGrpSpPr/>
          <p:nvPr/>
        </p:nvGrpSpPr>
        <p:grpSpPr>
          <a:xfrm>
            <a:off x="4875898" y="2871235"/>
            <a:ext cx="455321" cy="284033"/>
            <a:chOff x="6434040" y="2922131"/>
            <a:chExt cx="507679" cy="316695"/>
          </a:xfrm>
          <a:solidFill>
            <a:srgbClr val="000000"/>
          </a:solidFill>
        </p:grpSpPr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E644E089-3ACC-40E7-B624-9D13F7A7848E}"/>
                </a:ext>
              </a:extLst>
            </p:cNvPr>
            <p:cNvSpPr/>
            <p:nvPr/>
          </p:nvSpPr>
          <p:spPr>
            <a:xfrm>
              <a:off x="6488435" y="2922131"/>
              <a:ext cx="108788" cy="108788"/>
            </a:xfrm>
            <a:custGeom>
              <a:avLst/>
              <a:gdLst>
                <a:gd name="connsiteX0" fmla="*/ 108788 w 108788"/>
                <a:gd name="connsiteY0" fmla="*/ 54394 h 108788"/>
                <a:gd name="connsiteX1" fmla="*/ 54394 w 108788"/>
                <a:gd name="connsiteY1" fmla="*/ 108788 h 108788"/>
                <a:gd name="connsiteX2" fmla="*/ 0 w 108788"/>
                <a:gd name="connsiteY2" fmla="*/ 54394 h 108788"/>
                <a:gd name="connsiteX3" fmla="*/ 54394 w 108788"/>
                <a:gd name="connsiteY3" fmla="*/ 0 h 108788"/>
                <a:gd name="connsiteX4" fmla="*/ 108788 w 108788"/>
                <a:gd name="connsiteY4" fmla="*/ 54394 h 108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788" h="108788">
                  <a:moveTo>
                    <a:pt x="108788" y="54394"/>
                  </a:moveTo>
                  <a:cubicBezTo>
                    <a:pt x="108788" y="84435"/>
                    <a:pt x="84435" y="108788"/>
                    <a:pt x="54394" y="108788"/>
                  </a:cubicBezTo>
                  <a:cubicBezTo>
                    <a:pt x="24353" y="108788"/>
                    <a:pt x="0" y="84435"/>
                    <a:pt x="0" y="54394"/>
                  </a:cubicBezTo>
                  <a:cubicBezTo>
                    <a:pt x="0" y="24353"/>
                    <a:pt x="24353" y="0"/>
                    <a:pt x="54394" y="0"/>
                  </a:cubicBezTo>
                  <a:cubicBezTo>
                    <a:pt x="84435" y="0"/>
                    <a:pt x="108788" y="24353"/>
                    <a:pt x="108788" y="54394"/>
                  </a:cubicBez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DFEBE9F2-55E2-455D-A338-ABC48245DB01}"/>
                </a:ext>
              </a:extLst>
            </p:cNvPr>
            <p:cNvSpPr/>
            <p:nvPr/>
          </p:nvSpPr>
          <p:spPr>
            <a:xfrm>
              <a:off x="6778537" y="2922131"/>
              <a:ext cx="108788" cy="108788"/>
            </a:xfrm>
            <a:custGeom>
              <a:avLst/>
              <a:gdLst>
                <a:gd name="connsiteX0" fmla="*/ 108788 w 108788"/>
                <a:gd name="connsiteY0" fmla="*/ 54394 h 108788"/>
                <a:gd name="connsiteX1" fmla="*/ 54394 w 108788"/>
                <a:gd name="connsiteY1" fmla="*/ 108788 h 108788"/>
                <a:gd name="connsiteX2" fmla="*/ 0 w 108788"/>
                <a:gd name="connsiteY2" fmla="*/ 54394 h 108788"/>
                <a:gd name="connsiteX3" fmla="*/ 54394 w 108788"/>
                <a:gd name="connsiteY3" fmla="*/ 0 h 108788"/>
                <a:gd name="connsiteX4" fmla="*/ 108788 w 108788"/>
                <a:gd name="connsiteY4" fmla="*/ 54394 h 108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788" h="108788">
                  <a:moveTo>
                    <a:pt x="108788" y="54394"/>
                  </a:moveTo>
                  <a:cubicBezTo>
                    <a:pt x="108788" y="84435"/>
                    <a:pt x="84435" y="108788"/>
                    <a:pt x="54394" y="108788"/>
                  </a:cubicBezTo>
                  <a:cubicBezTo>
                    <a:pt x="24353" y="108788"/>
                    <a:pt x="0" y="84435"/>
                    <a:pt x="0" y="54394"/>
                  </a:cubicBezTo>
                  <a:cubicBezTo>
                    <a:pt x="0" y="24353"/>
                    <a:pt x="24353" y="0"/>
                    <a:pt x="54394" y="0"/>
                  </a:cubicBezTo>
                  <a:cubicBezTo>
                    <a:pt x="84435" y="0"/>
                    <a:pt x="108788" y="24353"/>
                    <a:pt x="108788" y="54394"/>
                  </a:cubicBez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7C75E20D-7013-485A-BEB0-A6725B3EE052}"/>
                </a:ext>
              </a:extLst>
            </p:cNvPr>
            <p:cNvSpPr/>
            <p:nvPr/>
          </p:nvSpPr>
          <p:spPr>
            <a:xfrm>
              <a:off x="6579092" y="3130038"/>
              <a:ext cx="217576" cy="108788"/>
            </a:xfrm>
            <a:custGeom>
              <a:avLst/>
              <a:gdLst>
                <a:gd name="connsiteX0" fmla="*/ 217577 w 217576"/>
                <a:gd name="connsiteY0" fmla="*/ 108788 h 108788"/>
                <a:gd name="connsiteX1" fmla="*/ 217577 w 217576"/>
                <a:gd name="connsiteY1" fmla="*/ 54394 h 108788"/>
                <a:gd name="connsiteX2" fmla="*/ 206698 w 217576"/>
                <a:gd name="connsiteY2" fmla="*/ 32637 h 108788"/>
                <a:gd name="connsiteX3" fmla="*/ 153513 w 217576"/>
                <a:gd name="connsiteY3" fmla="*/ 7253 h 108788"/>
                <a:gd name="connsiteX4" fmla="*/ 108788 w 217576"/>
                <a:gd name="connsiteY4" fmla="*/ 0 h 108788"/>
                <a:gd name="connsiteX5" fmla="*/ 64064 w 217576"/>
                <a:gd name="connsiteY5" fmla="*/ 7253 h 108788"/>
                <a:gd name="connsiteX6" fmla="*/ 10879 w 217576"/>
                <a:gd name="connsiteY6" fmla="*/ 32637 h 108788"/>
                <a:gd name="connsiteX7" fmla="*/ 0 w 217576"/>
                <a:gd name="connsiteY7" fmla="*/ 54394 h 108788"/>
                <a:gd name="connsiteX8" fmla="*/ 0 w 217576"/>
                <a:gd name="connsiteY8" fmla="*/ 108788 h 108788"/>
                <a:gd name="connsiteX9" fmla="*/ 217577 w 217576"/>
                <a:gd name="connsiteY9" fmla="*/ 108788 h 108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7576" h="108788">
                  <a:moveTo>
                    <a:pt x="217577" y="108788"/>
                  </a:moveTo>
                  <a:lnTo>
                    <a:pt x="217577" y="54394"/>
                  </a:lnTo>
                  <a:cubicBezTo>
                    <a:pt x="217577" y="45933"/>
                    <a:pt x="213951" y="37472"/>
                    <a:pt x="206698" y="32637"/>
                  </a:cubicBezTo>
                  <a:cubicBezTo>
                    <a:pt x="192193" y="20549"/>
                    <a:pt x="172853" y="12088"/>
                    <a:pt x="153513" y="7253"/>
                  </a:cubicBezTo>
                  <a:cubicBezTo>
                    <a:pt x="140216" y="3626"/>
                    <a:pt x="124502" y="0"/>
                    <a:pt x="108788" y="0"/>
                  </a:cubicBezTo>
                  <a:cubicBezTo>
                    <a:pt x="94283" y="0"/>
                    <a:pt x="78569" y="2418"/>
                    <a:pt x="64064" y="7253"/>
                  </a:cubicBezTo>
                  <a:cubicBezTo>
                    <a:pt x="44724" y="12088"/>
                    <a:pt x="26593" y="21758"/>
                    <a:pt x="10879" y="32637"/>
                  </a:cubicBezTo>
                  <a:cubicBezTo>
                    <a:pt x="3626" y="38680"/>
                    <a:pt x="0" y="45933"/>
                    <a:pt x="0" y="54394"/>
                  </a:cubicBezTo>
                  <a:lnTo>
                    <a:pt x="0" y="108788"/>
                  </a:lnTo>
                  <a:lnTo>
                    <a:pt x="217577" y="108788"/>
                  </a:ln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D114165B-2BDF-4DB9-8D4D-723E2E8B1D6E}"/>
                </a:ext>
              </a:extLst>
            </p:cNvPr>
            <p:cNvSpPr/>
            <p:nvPr/>
          </p:nvSpPr>
          <p:spPr>
            <a:xfrm>
              <a:off x="6633486" y="3006745"/>
              <a:ext cx="108788" cy="108788"/>
            </a:xfrm>
            <a:custGeom>
              <a:avLst/>
              <a:gdLst>
                <a:gd name="connsiteX0" fmla="*/ 108788 w 108788"/>
                <a:gd name="connsiteY0" fmla="*/ 54394 h 108788"/>
                <a:gd name="connsiteX1" fmla="*/ 54394 w 108788"/>
                <a:gd name="connsiteY1" fmla="*/ 108788 h 108788"/>
                <a:gd name="connsiteX2" fmla="*/ 0 w 108788"/>
                <a:gd name="connsiteY2" fmla="*/ 54394 h 108788"/>
                <a:gd name="connsiteX3" fmla="*/ 54394 w 108788"/>
                <a:gd name="connsiteY3" fmla="*/ 0 h 108788"/>
                <a:gd name="connsiteX4" fmla="*/ 108788 w 108788"/>
                <a:gd name="connsiteY4" fmla="*/ 54394 h 108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788" h="108788">
                  <a:moveTo>
                    <a:pt x="108788" y="54394"/>
                  </a:moveTo>
                  <a:cubicBezTo>
                    <a:pt x="108788" y="84435"/>
                    <a:pt x="84435" y="108788"/>
                    <a:pt x="54394" y="108788"/>
                  </a:cubicBezTo>
                  <a:cubicBezTo>
                    <a:pt x="24353" y="108788"/>
                    <a:pt x="0" y="84435"/>
                    <a:pt x="0" y="54394"/>
                  </a:cubicBezTo>
                  <a:cubicBezTo>
                    <a:pt x="0" y="24353"/>
                    <a:pt x="24353" y="0"/>
                    <a:pt x="54394" y="0"/>
                  </a:cubicBezTo>
                  <a:cubicBezTo>
                    <a:pt x="84435" y="0"/>
                    <a:pt x="108788" y="24353"/>
                    <a:pt x="108788" y="54394"/>
                  </a:cubicBez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A0A4EA45-042A-434E-B11B-BF0D6A5B2398}"/>
                </a:ext>
              </a:extLst>
            </p:cNvPr>
            <p:cNvSpPr/>
            <p:nvPr/>
          </p:nvSpPr>
          <p:spPr>
            <a:xfrm>
              <a:off x="6744692" y="3045425"/>
              <a:ext cx="197027" cy="108788"/>
            </a:xfrm>
            <a:custGeom>
              <a:avLst/>
              <a:gdLst>
                <a:gd name="connsiteX0" fmla="*/ 186149 w 197027"/>
                <a:gd name="connsiteY0" fmla="*/ 32637 h 108788"/>
                <a:gd name="connsiteX1" fmla="*/ 132964 w 197027"/>
                <a:gd name="connsiteY1" fmla="*/ 7253 h 108788"/>
                <a:gd name="connsiteX2" fmla="*/ 88240 w 197027"/>
                <a:gd name="connsiteY2" fmla="*/ 0 h 108788"/>
                <a:gd name="connsiteX3" fmla="*/ 43515 w 197027"/>
                <a:gd name="connsiteY3" fmla="*/ 7253 h 108788"/>
                <a:gd name="connsiteX4" fmla="*/ 21758 w 197027"/>
                <a:gd name="connsiteY4" fmla="*/ 15714 h 108788"/>
                <a:gd name="connsiteX5" fmla="*/ 21758 w 197027"/>
                <a:gd name="connsiteY5" fmla="*/ 16923 h 108788"/>
                <a:gd name="connsiteX6" fmla="*/ 0 w 197027"/>
                <a:gd name="connsiteY6" fmla="*/ 70108 h 108788"/>
                <a:gd name="connsiteX7" fmla="*/ 55603 w 197027"/>
                <a:gd name="connsiteY7" fmla="*/ 97910 h 108788"/>
                <a:gd name="connsiteX8" fmla="*/ 65273 w 197027"/>
                <a:gd name="connsiteY8" fmla="*/ 108788 h 108788"/>
                <a:gd name="connsiteX9" fmla="*/ 197028 w 197027"/>
                <a:gd name="connsiteY9" fmla="*/ 108788 h 108788"/>
                <a:gd name="connsiteX10" fmla="*/ 197028 w 197027"/>
                <a:gd name="connsiteY10" fmla="*/ 54394 h 108788"/>
                <a:gd name="connsiteX11" fmla="*/ 186149 w 197027"/>
                <a:gd name="connsiteY11" fmla="*/ 32637 h 108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7027" h="108788">
                  <a:moveTo>
                    <a:pt x="186149" y="32637"/>
                  </a:moveTo>
                  <a:cubicBezTo>
                    <a:pt x="171644" y="20549"/>
                    <a:pt x="152304" y="12088"/>
                    <a:pt x="132964" y="7253"/>
                  </a:cubicBezTo>
                  <a:cubicBezTo>
                    <a:pt x="119667" y="3626"/>
                    <a:pt x="103953" y="0"/>
                    <a:pt x="88240" y="0"/>
                  </a:cubicBezTo>
                  <a:cubicBezTo>
                    <a:pt x="73734" y="0"/>
                    <a:pt x="58020" y="2418"/>
                    <a:pt x="43515" y="7253"/>
                  </a:cubicBezTo>
                  <a:cubicBezTo>
                    <a:pt x="36263" y="9670"/>
                    <a:pt x="29010" y="12088"/>
                    <a:pt x="21758" y="15714"/>
                  </a:cubicBezTo>
                  <a:lnTo>
                    <a:pt x="21758" y="16923"/>
                  </a:lnTo>
                  <a:cubicBezTo>
                    <a:pt x="21758" y="37472"/>
                    <a:pt x="13296" y="56812"/>
                    <a:pt x="0" y="70108"/>
                  </a:cubicBezTo>
                  <a:cubicBezTo>
                    <a:pt x="22966" y="77361"/>
                    <a:pt x="41098" y="87031"/>
                    <a:pt x="55603" y="97910"/>
                  </a:cubicBezTo>
                  <a:cubicBezTo>
                    <a:pt x="59229" y="101536"/>
                    <a:pt x="62856" y="103953"/>
                    <a:pt x="65273" y="108788"/>
                  </a:cubicBezTo>
                  <a:lnTo>
                    <a:pt x="197028" y="108788"/>
                  </a:lnTo>
                  <a:lnTo>
                    <a:pt x="197028" y="54394"/>
                  </a:lnTo>
                  <a:cubicBezTo>
                    <a:pt x="197028" y="45933"/>
                    <a:pt x="193402" y="37472"/>
                    <a:pt x="186149" y="32637"/>
                  </a:cubicBez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2DC35483-F0C6-4A26-A52E-AD6FAEE4EFD6}"/>
                </a:ext>
              </a:extLst>
            </p:cNvPr>
            <p:cNvSpPr/>
            <p:nvPr/>
          </p:nvSpPr>
          <p:spPr>
            <a:xfrm>
              <a:off x="6434040" y="3045425"/>
              <a:ext cx="197027" cy="108788"/>
            </a:xfrm>
            <a:custGeom>
              <a:avLst/>
              <a:gdLst>
                <a:gd name="connsiteX0" fmla="*/ 141425 w 197027"/>
                <a:gd name="connsiteY0" fmla="*/ 97910 h 108788"/>
                <a:gd name="connsiteX1" fmla="*/ 141425 w 197027"/>
                <a:gd name="connsiteY1" fmla="*/ 97910 h 108788"/>
                <a:gd name="connsiteX2" fmla="*/ 197028 w 197027"/>
                <a:gd name="connsiteY2" fmla="*/ 70108 h 108788"/>
                <a:gd name="connsiteX3" fmla="*/ 175270 w 197027"/>
                <a:gd name="connsiteY3" fmla="*/ 16923 h 108788"/>
                <a:gd name="connsiteX4" fmla="*/ 175270 w 197027"/>
                <a:gd name="connsiteY4" fmla="*/ 14505 h 108788"/>
                <a:gd name="connsiteX5" fmla="*/ 153513 w 197027"/>
                <a:gd name="connsiteY5" fmla="*/ 7253 h 108788"/>
                <a:gd name="connsiteX6" fmla="*/ 108788 w 197027"/>
                <a:gd name="connsiteY6" fmla="*/ 0 h 108788"/>
                <a:gd name="connsiteX7" fmla="*/ 64064 w 197027"/>
                <a:gd name="connsiteY7" fmla="*/ 7253 h 108788"/>
                <a:gd name="connsiteX8" fmla="*/ 10879 w 197027"/>
                <a:gd name="connsiteY8" fmla="*/ 32637 h 108788"/>
                <a:gd name="connsiteX9" fmla="*/ 0 w 197027"/>
                <a:gd name="connsiteY9" fmla="*/ 54394 h 108788"/>
                <a:gd name="connsiteX10" fmla="*/ 0 w 197027"/>
                <a:gd name="connsiteY10" fmla="*/ 108788 h 108788"/>
                <a:gd name="connsiteX11" fmla="*/ 130546 w 197027"/>
                <a:gd name="connsiteY11" fmla="*/ 108788 h 108788"/>
                <a:gd name="connsiteX12" fmla="*/ 141425 w 197027"/>
                <a:gd name="connsiteY12" fmla="*/ 97910 h 108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7027" h="108788">
                  <a:moveTo>
                    <a:pt x="141425" y="97910"/>
                  </a:moveTo>
                  <a:lnTo>
                    <a:pt x="141425" y="97910"/>
                  </a:lnTo>
                  <a:cubicBezTo>
                    <a:pt x="158348" y="85822"/>
                    <a:pt x="177688" y="76152"/>
                    <a:pt x="197028" y="70108"/>
                  </a:cubicBezTo>
                  <a:cubicBezTo>
                    <a:pt x="183732" y="55603"/>
                    <a:pt x="175270" y="37472"/>
                    <a:pt x="175270" y="16923"/>
                  </a:cubicBezTo>
                  <a:cubicBezTo>
                    <a:pt x="175270" y="15714"/>
                    <a:pt x="175270" y="15714"/>
                    <a:pt x="175270" y="14505"/>
                  </a:cubicBezTo>
                  <a:cubicBezTo>
                    <a:pt x="168018" y="12088"/>
                    <a:pt x="160765" y="8461"/>
                    <a:pt x="153513" y="7253"/>
                  </a:cubicBezTo>
                  <a:cubicBezTo>
                    <a:pt x="140216" y="3626"/>
                    <a:pt x="124502" y="0"/>
                    <a:pt x="108788" y="0"/>
                  </a:cubicBezTo>
                  <a:cubicBezTo>
                    <a:pt x="94283" y="0"/>
                    <a:pt x="78569" y="2418"/>
                    <a:pt x="64064" y="7253"/>
                  </a:cubicBezTo>
                  <a:cubicBezTo>
                    <a:pt x="44724" y="13296"/>
                    <a:pt x="26593" y="21758"/>
                    <a:pt x="10879" y="32637"/>
                  </a:cubicBezTo>
                  <a:cubicBezTo>
                    <a:pt x="3626" y="37472"/>
                    <a:pt x="0" y="45933"/>
                    <a:pt x="0" y="54394"/>
                  </a:cubicBezTo>
                  <a:lnTo>
                    <a:pt x="0" y="108788"/>
                  </a:lnTo>
                  <a:lnTo>
                    <a:pt x="130546" y="108788"/>
                  </a:lnTo>
                  <a:cubicBezTo>
                    <a:pt x="134172" y="103953"/>
                    <a:pt x="136590" y="101536"/>
                    <a:pt x="141425" y="97910"/>
                  </a:cubicBez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4" name="Graphic 33" descr="Rocket">
            <a:extLst>
              <a:ext uri="{FF2B5EF4-FFF2-40B4-BE49-F238E27FC236}">
                <a16:creationId xmlns:a16="http://schemas.microsoft.com/office/drawing/2014/main" id="{E020769B-8964-4126-8A27-CCA7FD2DDD5D}"/>
              </a:ext>
            </a:extLst>
          </p:cNvPr>
          <p:cNvGrpSpPr/>
          <p:nvPr/>
        </p:nvGrpSpPr>
        <p:grpSpPr>
          <a:xfrm>
            <a:off x="3815013" y="2719079"/>
            <a:ext cx="520368" cy="520368"/>
            <a:chOff x="5251164" y="2752478"/>
            <a:chExt cx="580205" cy="580205"/>
          </a:xfrm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B5D01FB5-CED6-4999-83C5-7E1540709FD7}"/>
                </a:ext>
              </a:extLst>
            </p:cNvPr>
            <p:cNvSpPr/>
            <p:nvPr/>
          </p:nvSpPr>
          <p:spPr>
            <a:xfrm>
              <a:off x="5673625" y="2800046"/>
              <a:ext cx="110880" cy="106548"/>
            </a:xfrm>
            <a:custGeom>
              <a:avLst/>
              <a:gdLst>
                <a:gd name="connsiteX0" fmla="*/ 108184 w 110880"/>
                <a:gd name="connsiteY0" fmla="*/ 3199 h 106548"/>
                <a:gd name="connsiteX1" fmla="*/ 0 w 110880"/>
                <a:gd name="connsiteY1" fmla="*/ 16496 h 106548"/>
                <a:gd name="connsiteX2" fmla="*/ 49559 w 110880"/>
                <a:gd name="connsiteY2" fmla="*/ 55781 h 106548"/>
                <a:gd name="connsiteX3" fmla="*/ 89448 w 110880"/>
                <a:gd name="connsiteY3" fmla="*/ 106548 h 106548"/>
                <a:gd name="connsiteX4" fmla="*/ 108184 w 110880"/>
                <a:gd name="connsiteY4" fmla="*/ 3199 h 106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880" h="106548">
                  <a:moveTo>
                    <a:pt x="108184" y="3199"/>
                  </a:moveTo>
                  <a:cubicBezTo>
                    <a:pt x="99723" y="-5262"/>
                    <a:pt x="45329" y="4408"/>
                    <a:pt x="0" y="16496"/>
                  </a:cubicBezTo>
                  <a:cubicBezTo>
                    <a:pt x="16318" y="26166"/>
                    <a:pt x="33241" y="39462"/>
                    <a:pt x="49559" y="55781"/>
                  </a:cubicBezTo>
                  <a:cubicBezTo>
                    <a:pt x="66482" y="72703"/>
                    <a:pt x="79778" y="89626"/>
                    <a:pt x="89448" y="106548"/>
                  </a:cubicBezTo>
                  <a:cubicBezTo>
                    <a:pt x="101536" y="60011"/>
                    <a:pt x="117250" y="11661"/>
                    <a:pt x="108184" y="3199"/>
                  </a:cubicBez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3578F2E3-BDF9-4190-B111-AECC461C575C}"/>
                </a:ext>
              </a:extLst>
            </p:cNvPr>
            <p:cNvSpPr/>
            <p:nvPr/>
          </p:nvSpPr>
          <p:spPr>
            <a:xfrm>
              <a:off x="5297742" y="2966201"/>
              <a:ext cx="147427" cy="141010"/>
            </a:xfrm>
            <a:custGeom>
              <a:avLst/>
              <a:gdLst>
                <a:gd name="connsiteX0" fmla="*/ 147428 w 147427"/>
                <a:gd name="connsiteY0" fmla="*/ 9292 h 141010"/>
                <a:gd name="connsiteX1" fmla="*/ 126879 w 147427"/>
                <a:gd name="connsiteY1" fmla="*/ 1436 h 141010"/>
                <a:gd name="connsiteX2" fmla="*/ 102704 w 147427"/>
                <a:gd name="connsiteY2" fmla="*/ 6271 h 141010"/>
                <a:gd name="connsiteX3" fmla="*/ 6607 w 147427"/>
                <a:gd name="connsiteY3" fmla="*/ 102367 h 141010"/>
                <a:gd name="connsiteX4" fmla="*/ 27156 w 147427"/>
                <a:gd name="connsiteY4" fmla="*/ 140443 h 141010"/>
                <a:gd name="connsiteX5" fmla="*/ 107539 w 147427"/>
                <a:gd name="connsiteY5" fmla="*/ 122312 h 141010"/>
                <a:gd name="connsiteX6" fmla="*/ 147428 w 147427"/>
                <a:gd name="connsiteY6" fmla="*/ 9292 h 141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7427" h="141010">
                  <a:moveTo>
                    <a:pt x="147428" y="9292"/>
                  </a:moveTo>
                  <a:lnTo>
                    <a:pt x="126879" y="1436"/>
                  </a:lnTo>
                  <a:cubicBezTo>
                    <a:pt x="118418" y="-1586"/>
                    <a:pt x="109352" y="227"/>
                    <a:pt x="102704" y="6271"/>
                  </a:cubicBezTo>
                  <a:lnTo>
                    <a:pt x="6607" y="102367"/>
                  </a:lnTo>
                  <a:cubicBezTo>
                    <a:pt x="-9106" y="118081"/>
                    <a:pt x="5399" y="145278"/>
                    <a:pt x="27156" y="140443"/>
                  </a:cubicBezTo>
                  <a:lnTo>
                    <a:pt x="107539" y="122312"/>
                  </a:lnTo>
                  <a:cubicBezTo>
                    <a:pt x="114187" y="92093"/>
                    <a:pt x="125066" y="51599"/>
                    <a:pt x="147428" y="9292"/>
                  </a:cubicBez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00BB7F4A-CAFA-42FB-932F-97A8082F04C2}"/>
                </a:ext>
              </a:extLst>
            </p:cNvPr>
            <p:cNvSpPr/>
            <p:nvPr/>
          </p:nvSpPr>
          <p:spPr>
            <a:xfrm>
              <a:off x="5475414" y="3133237"/>
              <a:ext cx="141289" cy="151924"/>
            </a:xfrm>
            <a:custGeom>
              <a:avLst/>
              <a:gdLst>
                <a:gd name="connsiteX0" fmla="*/ 129916 w 141289"/>
                <a:gd name="connsiteY0" fmla="*/ 0 h 151924"/>
                <a:gd name="connsiteX1" fmla="*/ 19314 w 141289"/>
                <a:gd name="connsiteY1" fmla="*/ 38680 h 151924"/>
                <a:gd name="connsiteX2" fmla="*/ 578 w 141289"/>
                <a:gd name="connsiteY2" fmla="*/ 124502 h 151924"/>
                <a:gd name="connsiteX3" fmla="*/ 38654 w 141289"/>
                <a:gd name="connsiteY3" fmla="*/ 145051 h 151924"/>
                <a:gd name="connsiteX4" fmla="*/ 134751 w 141289"/>
                <a:gd name="connsiteY4" fmla="*/ 48955 h 151924"/>
                <a:gd name="connsiteX5" fmla="*/ 139586 w 141289"/>
                <a:gd name="connsiteY5" fmla="*/ 24780 h 151924"/>
                <a:gd name="connsiteX6" fmla="*/ 129916 w 141289"/>
                <a:gd name="connsiteY6" fmla="*/ 0 h 151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1289" h="151924">
                  <a:moveTo>
                    <a:pt x="129916" y="0"/>
                  </a:moveTo>
                  <a:cubicBezTo>
                    <a:pt x="89422" y="21153"/>
                    <a:pt x="50742" y="32637"/>
                    <a:pt x="19314" y="38680"/>
                  </a:cubicBezTo>
                  <a:lnTo>
                    <a:pt x="578" y="124502"/>
                  </a:lnTo>
                  <a:cubicBezTo>
                    <a:pt x="-4257" y="146260"/>
                    <a:pt x="22336" y="161370"/>
                    <a:pt x="38654" y="145051"/>
                  </a:cubicBezTo>
                  <a:lnTo>
                    <a:pt x="134751" y="48955"/>
                  </a:lnTo>
                  <a:cubicBezTo>
                    <a:pt x="140795" y="42911"/>
                    <a:pt x="143212" y="33241"/>
                    <a:pt x="139586" y="24780"/>
                  </a:cubicBezTo>
                  <a:lnTo>
                    <a:pt x="129916" y="0"/>
                  </a:ln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D9A32AE0-2EF0-4A8C-887F-03ADA118BCC0}"/>
                </a:ext>
              </a:extLst>
            </p:cNvPr>
            <p:cNvSpPr/>
            <p:nvPr/>
          </p:nvSpPr>
          <p:spPr>
            <a:xfrm>
              <a:off x="5426434" y="2827421"/>
              <a:ext cx="325156" cy="324552"/>
            </a:xfrm>
            <a:custGeom>
              <a:avLst/>
              <a:gdLst>
                <a:gd name="connsiteX0" fmla="*/ 214555 w 325156"/>
                <a:gd name="connsiteY0" fmla="*/ 0 h 324552"/>
                <a:gd name="connsiteX1" fmla="*/ 99118 w 325156"/>
                <a:gd name="connsiteY1" fmla="*/ 78569 h 324552"/>
                <a:gd name="connsiteX2" fmla="*/ 0 w 325156"/>
                <a:gd name="connsiteY2" fmla="*/ 287081 h 324552"/>
                <a:gd name="connsiteX3" fmla="*/ 37472 w 325156"/>
                <a:gd name="connsiteY3" fmla="*/ 324552 h 324552"/>
                <a:gd name="connsiteX4" fmla="*/ 246587 w 325156"/>
                <a:gd name="connsiteY4" fmla="*/ 226038 h 324552"/>
                <a:gd name="connsiteX5" fmla="*/ 325157 w 325156"/>
                <a:gd name="connsiteY5" fmla="*/ 111206 h 324552"/>
                <a:gd name="connsiteX6" fmla="*/ 279224 w 325156"/>
                <a:gd name="connsiteY6" fmla="*/ 44724 h 324552"/>
                <a:gd name="connsiteX7" fmla="*/ 214555 w 325156"/>
                <a:gd name="connsiteY7" fmla="*/ 0 h 324552"/>
                <a:gd name="connsiteX8" fmla="*/ 245378 w 325156"/>
                <a:gd name="connsiteY8" fmla="*/ 130546 h 324552"/>
                <a:gd name="connsiteX9" fmla="*/ 194006 w 325156"/>
                <a:gd name="connsiteY9" fmla="*/ 130546 h 324552"/>
                <a:gd name="connsiteX10" fmla="*/ 194006 w 325156"/>
                <a:gd name="connsiteY10" fmla="*/ 79174 h 324552"/>
                <a:gd name="connsiteX11" fmla="*/ 245378 w 325156"/>
                <a:gd name="connsiteY11" fmla="*/ 79174 h 324552"/>
                <a:gd name="connsiteX12" fmla="*/ 245378 w 325156"/>
                <a:gd name="connsiteY12" fmla="*/ 130546 h 324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5156" h="324552">
                  <a:moveTo>
                    <a:pt x="214555" y="0"/>
                  </a:moveTo>
                  <a:cubicBezTo>
                    <a:pt x="178897" y="14505"/>
                    <a:pt x="138403" y="39285"/>
                    <a:pt x="99118" y="78569"/>
                  </a:cubicBezTo>
                  <a:cubicBezTo>
                    <a:pt x="27197" y="150491"/>
                    <a:pt x="6044" y="237521"/>
                    <a:pt x="0" y="287081"/>
                  </a:cubicBezTo>
                  <a:lnTo>
                    <a:pt x="37472" y="324552"/>
                  </a:lnTo>
                  <a:cubicBezTo>
                    <a:pt x="87031" y="318508"/>
                    <a:pt x="174666" y="297959"/>
                    <a:pt x="246587" y="226038"/>
                  </a:cubicBezTo>
                  <a:cubicBezTo>
                    <a:pt x="285872" y="186753"/>
                    <a:pt x="310651" y="146864"/>
                    <a:pt x="325157" y="111206"/>
                  </a:cubicBezTo>
                  <a:cubicBezTo>
                    <a:pt x="317300" y="91261"/>
                    <a:pt x="301586" y="67691"/>
                    <a:pt x="279224" y="44724"/>
                  </a:cubicBezTo>
                  <a:cubicBezTo>
                    <a:pt x="257466" y="23571"/>
                    <a:pt x="234500" y="7857"/>
                    <a:pt x="214555" y="0"/>
                  </a:cubicBezTo>
                  <a:close/>
                  <a:moveTo>
                    <a:pt x="245378" y="130546"/>
                  </a:moveTo>
                  <a:cubicBezTo>
                    <a:pt x="231478" y="144447"/>
                    <a:pt x="208511" y="144447"/>
                    <a:pt x="194006" y="130546"/>
                  </a:cubicBezTo>
                  <a:cubicBezTo>
                    <a:pt x="180105" y="116645"/>
                    <a:pt x="180105" y="93679"/>
                    <a:pt x="194006" y="79174"/>
                  </a:cubicBezTo>
                  <a:cubicBezTo>
                    <a:pt x="207907" y="65273"/>
                    <a:pt x="230873" y="65273"/>
                    <a:pt x="245378" y="79174"/>
                  </a:cubicBezTo>
                  <a:cubicBezTo>
                    <a:pt x="259279" y="93679"/>
                    <a:pt x="259279" y="116645"/>
                    <a:pt x="245378" y="130546"/>
                  </a:cubicBez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F39AF3E6-7BAB-48B7-86F9-A974C029C2EF}"/>
                </a:ext>
              </a:extLst>
            </p:cNvPr>
            <p:cNvSpPr/>
            <p:nvPr/>
          </p:nvSpPr>
          <p:spPr>
            <a:xfrm>
              <a:off x="5355249" y="3137077"/>
              <a:ext cx="86080" cy="86258"/>
            </a:xfrm>
            <a:custGeom>
              <a:avLst/>
              <a:gdLst>
                <a:gd name="connsiteX0" fmla="*/ 70581 w 86080"/>
                <a:gd name="connsiteY0" fmla="*/ 15500 h 86258"/>
                <a:gd name="connsiteX1" fmla="*/ 42175 w 86080"/>
                <a:gd name="connsiteY1" fmla="*/ 9456 h 86258"/>
                <a:gd name="connsiteX2" fmla="*/ 1681 w 86080"/>
                <a:gd name="connsiteY2" fmla="*/ 84399 h 86258"/>
                <a:gd name="connsiteX3" fmla="*/ 76625 w 86080"/>
                <a:gd name="connsiteY3" fmla="*/ 43906 h 86258"/>
                <a:gd name="connsiteX4" fmla="*/ 70581 w 86080"/>
                <a:gd name="connsiteY4" fmla="*/ 15500 h 86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080" h="86258">
                  <a:moveTo>
                    <a:pt x="70581" y="15500"/>
                  </a:moveTo>
                  <a:cubicBezTo>
                    <a:pt x="60911" y="5830"/>
                    <a:pt x="62119" y="-10488"/>
                    <a:pt x="42175" y="9456"/>
                  </a:cubicBezTo>
                  <a:cubicBezTo>
                    <a:pt x="22230" y="29401"/>
                    <a:pt x="-7384" y="74729"/>
                    <a:pt x="1681" y="84399"/>
                  </a:cubicBezTo>
                  <a:cubicBezTo>
                    <a:pt x="11352" y="94069"/>
                    <a:pt x="56680" y="63850"/>
                    <a:pt x="76625" y="43906"/>
                  </a:cubicBezTo>
                  <a:cubicBezTo>
                    <a:pt x="96569" y="23357"/>
                    <a:pt x="80251" y="24566"/>
                    <a:pt x="70581" y="15500"/>
                  </a:cubicBez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Origami Ninja Star – Slide Template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C77B696A-765A-44AD-9728-56E5370F25DA}"/>
              </a:ext>
            </a:extLst>
          </p:cNvPr>
          <p:cNvGrpSpPr/>
          <p:nvPr/>
        </p:nvGrpSpPr>
        <p:grpSpPr>
          <a:xfrm>
            <a:off x="4578078" y="4855665"/>
            <a:ext cx="2083850" cy="1237866"/>
            <a:chOff x="6691483" y="4621698"/>
            <a:chExt cx="2194560" cy="1237866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22C92FAD-34A2-415B-9D14-41BEDE46EEF5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12CBE8B7-30C8-459E-A95D-FEF350EEB761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B201D0BF-EE7D-41EA-AC32-868CC72B0663}"/>
              </a:ext>
            </a:extLst>
          </p:cNvPr>
          <p:cNvGrpSpPr/>
          <p:nvPr/>
        </p:nvGrpSpPr>
        <p:grpSpPr>
          <a:xfrm>
            <a:off x="2494228" y="919724"/>
            <a:ext cx="2083850" cy="1237869"/>
            <a:chOff x="249702" y="2966531"/>
            <a:chExt cx="2194560" cy="1237869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AE0CFCA7-C155-4FDA-B9D7-A7C1ED988BC3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7B1C863E-D3DF-4DF7-9284-79391A1B88F8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BCF0B453-E6A4-4DEB-959A-17A86A9E3755}"/>
              </a:ext>
            </a:extLst>
          </p:cNvPr>
          <p:cNvGrpSpPr/>
          <p:nvPr/>
        </p:nvGrpSpPr>
        <p:grpSpPr>
          <a:xfrm>
            <a:off x="6129940" y="2273049"/>
            <a:ext cx="2083850" cy="1237868"/>
            <a:chOff x="6974393" y="2966533"/>
            <a:chExt cx="2194560" cy="1237868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3005C41-1436-44F5-8DE7-43CEAB363BC1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2E20B65-1391-4D0D-ADC3-2143C710FAA8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93C2C65D-B574-4DC7-9AA6-8994A9314842}"/>
              </a:ext>
            </a:extLst>
          </p:cNvPr>
          <p:cNvGrpSpPr/>
          <p:nvPr/>
        </p:nvGrpSpPr>
        <p:grpSpPr>
          <a:xfrm>
            <a:off x="930210" y="3508545"/>
            <a:ext cx="2083850" cy="1237866"/>
            <a:chOff x="249702" y="4621698"/>
            <a:chExt cx="2194560" cy="1237866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1E232F49-1327-4E3E-97E0-60048E02C3BB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48F43060-87AB-45B6-980A-6DB6E45D65CE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4F27A611-C31A-4A33-A571-2E87E4AD2944}"/>
              </a:ext>
            </a:extLst>
          </p:cNvPr>
          <p:cNvSpPr/>
          <p:nvPr/>
        </p:nvSpPr>
        <p:spPr>
          <a:xfrm>
            <a:off x="2516988" y="2448423"/>
            <a:ext cx="2055732" cy="1062397"/>
          </a:xfrm>
          <a:custGeom>
            <a:avLst/>
            <a:gdLst>
              <a:gd name="connsiteX0" fmla="*/ 0 w 2292122"/>
              <a:gd name="connsiteY0" fmla="*/ 0 h 1184562"/>
              <a:gd name="connsiteX1" fmla="*/ 1184562 w 2292122"/>
              <a:gd name="connsiteY1" fmla="*/ 0 h 1184562"/>
              <a:gd name="connsiteX2" fmla="*/ 2292122 w 2292122"/>
              <a:gd name="connsiteY2" fmla="*/ 0 h 1184562"/>
              <a:gd name="connsiteX3" fmla="*/ 2292122 w 2292122"/>
              <a:gd name="connsiteY3" fmla="*/ 1183760 h 1184562"/>
              <a:gd name="connsiteX4" fmla="*/ 1184562 w 2292122"/>
              <a:gd name="connsiteY4" fmla="*/ 1183760 h 1184562"/>
              <a:gd name="connsiteX5" fmla="*/ 1184562 w 2292122"/>
              <a:gd name="connsiteY5" fmla="*/ 1184562 h 1184562"/>
              <a:gd name="connsiteX0" fmla="*/ 0 w 2292122"/>
              <a:gd name="connsiteY0" fmla="*/ 0 h 1184562"/>
              <a:gd name="connsiteX1" fmla="*/ 2292122 w 2292122"/>
              <a:gd name="connsiteY1" fmla="*/ 0 h 1184562"/>
              <a:gd name="connsiteX2" fmla="*/ 2292122 w 2292122"/>
              <a:gd name="connsiteY2" fmla="*/ 1183760 h 1184562"/>
              <a:gd name="connsiteX3" fmla="*/ 1184562 w 2292122"/>
              <a:gd name="connsiteY3" fmla="*/ 1183760 h 1184562"/>
              <a:gd name="connsiteX4" fmla="*/ 1184562 w 2292122"/>
              <a:gd name="connsiteY4" fmla="*/ 1184562 h 1184562"/>
              <a:gd name="connsiteX5" fmla="*/ 0 w 2292122"/>
              <a:gd name="connsiteY5" fmla="*/ 0 h 1184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2122" h="1184562">
                <a:moveTo>
                  <a:pt x="0" y="0"/>
                </a:moveTo>
                <a:lnTo>
                  <a:pt x="2292122" y="0"/>
                </a:lnTo>
                <a:lnTo>
                  <a:pt x="2292122" y="1183760"/>
                </a:lnTo>
                <a:lnTo>
                  <a:pt x="1184562" y="1183760"/>
                </a:lnTo>
                <a:lnTo>
                  <a:pt x="1184562" y="118456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CC017170-3548-4AFC-9885-10592F841E9C}"/>
              </a:ext>
            </a:extLst>
          </p:cNvPr>
          <p:cNvSpPr/>
          <p:nvPr/>
        </p:nvSpPr>
        <p:spPr>
          <a:xfrm>
            <a:off x="4572000" y="1454369"/>
            <a:ext cx="1062397" cy="2055731"/>
          </a:xfrm>
          <a:custGeom>
            <a:avLst/>
            <a:gdLst>
              <a:gd name="connsiteX0" fmla="*/ 1184562 w 1184563"/>
              <a:gd name="connsiteY0" fmla="*/ 0 h 2292121"/>
              <a:gd name="connsiteX1" fmla="*/ 1184562 w 1184563"/>
              <a:gd name="connsiteY1" fmla="*/ 1184161 h 2292121"/>
              <a:gd name="connsiteX2" fmla="*/ 1184563 w 1184563"/>
              <a:gd name="connsiteY2" fmla="*/ 1184161 h 2292121"/>
              <a:gd name="connsiteX3" fmla="*/ 1184563 w 1184563"/>
              <a:gd name="connsiteY3" fmla="*/ 2292121 h 2292121"/>
              <a:gd name="connsiteX4" fmla="*/ 803 w 1184563"/>
              <a:gd name="connsiteY4" fmla="*/ 2292121 h 2292121"/>
              <a:gd name="connsiteX5" fmla="*/ 803 w 1184563"/>
              <a:gd name="connsiteY5" fmla="*/ 1184562 h 2292121"/>
              <a:gd name="connsiteX6" fmla="*/ 0 w 1184563"/>
              <a:gd name="connsiteY6" fmla="*/ 1184562 h 2292121"/>
              <a:gd name="connsiteX0" fmla="*/ 1184562 w 1184563"/>
              <a:gd name="connsiteY0" fmla="*/ 0 h 2292121"/>
              <a:gd name="connsiteX1" fmla="*/ 1184562 w 1184563"/>
              <a:gd name="connsiteY1" fmla="*/ 1184161 h 2292121"/>
              <a:gd name="connsiteX2" fmla="*/ 1184563 w 1184563"/>
              <a:gd name="connsiteY2" fmla="*/ 2292121 h 2292121"/>
              <a:gd name="connsiteX3" fmla="*/ 803 w 1184563"/>
              <a:gd name="connsiteY3" fmla="*/ 2292121 h 2292121"/>
              <a:gd name="connsiteX4" fmla="*/ 803 w 1184563"/>
              <a:gd name="connsiteY4" fmla="*/ 1184562 h 2292121"/>
              <a:gd name="connsiteX5" fmla="*/ 0 w 1184563"/>
              <a:gd name="connsiteY5" fmla="*/ 1184562 h 2292121"/>
              <a:gd name="connsiteX6" fmla="*/ 1184562 w 1184563"/>
              <a:gd name="connsiteY6" fmla="*/ 0 h 2292121"/>
              <a:gd name="connsiteX0" fmla="*/ 1184562 w 1184563"/>
              <a:gd name="connsiteY0" fmla="*/ 0 h 2292121"/>
              <a:gd name="connsiteX1" fmla="*/ 1184563 w 1184563"/>
              <a:gd name="connsiteY1" fmla="*/ 2292121 h 2292121"/>
              <a:gd name="connsiteX2" fmla="*/ 803 w 1184563"/>
              <a:gd name="connsiteY2" fmla="*/ 2292121 h 2292121"/>
              <a:gd name="connsiteX3" fmla="*/ 803 w 1184563"/>
              <a:gd name="connsiteY3" fmla="*/ 1184562 h 2292121"/>
              <a:gd name="connsiteX4" fmla="*/ 0 w 1184563"/>
              <a:gd name="connsiteY4" fmla="*/ 1184562 h 2292121"/>
              <a:gd name="connsiteX5" fmla="*/ 1184562 w 1184563"/>
              <a:gd name="connsiteY5" fmla="*/ 0 h 2292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4563" h="2292121">
                <a:moveTo>
                  <a:pt x="1184562" y="0"/>
                </a:moveTo>
                <a:cubicBezTo>
                  <a:pt x="1184562" y="764040"/>
                  <a:pt x="1184563" y="1528081"/>
                  <a:pt x="1184563" y="2292121"/>
                </a:cubicBezTo>
                <a:lnTo>
                  <a:pt x="803" y="2292121"/>
                </a:lnTo>
                <a:lnTo>
                  <a:pt x="803" y="1184562"/>
                </a:lnTo>
                <a:lnTo>
                  <a:pt x="0" y="1184562"/>
                </a:lnTo>
                <a:lnTo>
                  <a:pt x="1184562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7B94C11B-6DD4-485A-8ADE-87842765B25D}"/>
              </a:ext>
            </a:extLst>
          </p:cNvPr>
          <p:cNvSpPr/>
          <p:nvPr/>
        </p:nvSpPr>
        <p:spPr>
          <a:xfrm>
            <a:off x="3511043" y="3511178"/>
            <a:ext cx="1062397" cy="2055732"/>
          </a:xfrm>
          <a:custGeom>
            <a:avLst/>
            <a:gdLst>
              <a:gd name="connsiteX0" fmla="*/ 0 w 1184562"/>
              <a:gd name="connsiteY0" fmla="*/ 0 h 2292122"/>
              <a:gd name="connsiteX1" fmla="*/ 1183760 w 1184562"/>
              <a:gd name="connsiteY1" fmla="*/ 0 h 2292122"/>
              <a:gd name="connsiteX2" fmla="*/ 1183760 w 1184562"/>
              <a:gd name="connsiteY2" fmla="*/ 1106356 h 2292122"/>
              <a:gd name="connsiteX3" fmla="*/ 727645 w 1184562"/>
              <a:gd name="connsiteY3" fmla="*/ 1106356 h 2292122"/>
              <a:gd name="connsiteX4" fmla="*/ 727645 w 1184562"/>
              <a:gd name="connsiteY4" fmla="*/ 1107560 h 2292122"/>
              <a:gd name="connsiteX5" fmla="*/ 1184562 w 1184562"/>
              <a:gd name="connsiteY5" fmla="*/ 1107560 h 2292122"/>
              <a:gd name="connsiteX6" fmla="*/ 0 w 1184562"/>
              <a:gd name="connsiteY6" fmla="*/ 2292122 h 2292122"/>
              <a:gd name="connsiteX7" fmla="*/ 0 w 1184562"/>
              <a:gd name="connsiteY7" fmla="*/ 1107560 h 2292122"/>
              <a:gd name="connsiteX8" fmla="*/ 147440 w 1184562"/>
              <a:gd name="connsiteY8" fmla="*/ 1107560 h 2292122"/>
              <a:gd name="connsiteX9" fmla="*/ 147440 w 1184562"/>
              <a:gd name="connsiteY9" fmla="*/ 1106356 h 2292122"/>
              <a:gd name="connsiteX10" fmla="*/ 0 w 1184562"/>
              <a:gd name="connsiteY10" fmla="*/ 1106356 h 2292122"/>
              <a:gd name="connsiteX0" fmla="*/ 0 w 1184562"/>
              <a:gd name="connsiteY0" fmla="*/ 0 h 2292122"/>
              <a:gd name="connsiteX1" fmla="*/ 1183760 w 1184562"/>
              <a:gd name="connsiteY1" fmla="*/ 0 h 2292122"/>
              <a:gd name="connsiteX2" fmla="*/ 1183760 w 1184562"/>
              <a:gd name="connsiteY2" fmla="*/ 1106356 h 2292122"/>
              <a:gd name="connsiteX3" fmla="*/ 727645 w 1184562"/>
              <a:gd name="connsiteY3" fmla="*/ 1106356 h 2292122"/>
              <a:gd name="connsiteX4" fmla="*/ 727645 w 1184562"/>
              <a:gd name="connsiteY4" fmla="*/ 1107560 h 2292122"/>
              <a:gd name="connsiteX5" fmla="*/ 1184562 w 1184562"/>
              <a:gd name="connsiteY5" fmla="*/ 1107560 h 2292122"/>
              <a:gd name="connsiteX6" fmla="*/ 0 w 1184562"/>
              <a:gd name="connsiteY6" fmla="*/ 2292122 h 2292122"/>
              <a:gd name="connsiteX7" fmla="*/ 0 w 1184562"/>
              <a:gd name="connsiteY7" fmla="*/ 1107560 h 2292122"/>
              <a:gd name="connsiteX8" fmla="*/ 147440 w 1184562"/>
              <a:gd name="connsiteY8" fmla="*/ 1107560 h 2292122"/>
              <a:gd name="connsiteX9" fmla="*/ 0 w 1184562"/>
              <a:gd name="connsiteY9" fmla="*/ 1106356 h 2292122"/>
              <a:gd name="connsiteX10" fmla="*/ 0 w 1184562"/>
              <a:gd name="connsiteY10" fmla="*/ 0 h 2292122"/>
              <a:gd name="connsiteX0" fmla="*/ 0 w 1184562"/>
              <a:gd name="connsiteY0" fmla="*/ 0 h 2292122"/>
              <a:gd name="connsiteX1" fmla="*/ 1183760 w 1184562"/>
              <a:gd name="connsiteY1" fmla="*/ 0 h 2292122"/>
              <a:gd name="connsiteX2" fmla="*/ 1183760 w 1184562"/>
              <a:gd name="connsiteY2" fmla="*/ 1106356 h 2292122"/>
              <a:gd name="connsiteX3" fmla="*/ 727645 w 1184562"/>
              <a:gd name="connsiteY3" fmla="*/ 1106356 h 2292122"/>
              <a:gd name="connsiteX4" fmla="*/ 727645 w 1184562"/>
              <a:gd name="connsiteY4" fmla="*/ 1107560 h 2292122"/>
              <a:gd name="connsiteX5" fmla="*/ 1184562 w 1184562"/>
              <a:gd name="connsiteY5" fmla="*/ 1107560 h 2292122"/>
              <a:gd name="connsiteX6" fmla="*/ 0 w 1184562"/>
              <a:gd name="connsiteY6" fmla="*/ 2292122 h 2292122"/>
              <a:gd name="connsiteX7" fmla="*/ 0 w 1184562"/>
              <a:gd name="connsiteY7" fmla="*/ 1107560 h 2292122"/>
              <a:gd name="connsiteX8" fmla="*/ 0 w 1184562"/>
              <a:gd name="connsiteY8" fmla="*/ 1106356 h 2292122"/>
              <a:gd name="connsiteX9" fmla="*/ 0 w 1184562"/>
              <a:gd name="connsiteY9" fmla="*/ 0 h 2292122"/>
              <a:gd name="connsiteX0" fmla="*/ 0 w 1184562"/>
              <a:gd name="connsiteY0" fmla="*/ 0 h 2292122"/>
              <a:gd name="connsiteX1" fmla="*/ 1183760 w 1184562"/>
              <a:gd name="connsiteY1" fmla="*/ 0 h 2292122"/>
              <a:gd name="connsiteX2" fmla="*/ 1183760 w 1184562"/>
              <a:gd name="connsiteY2" fmla="*/ 1106356 h 2292122"/>
              <a:gd name="connsiteX3" fmla="*/ 727645 w 1184562"/>
              <a:gd name="connsiteY3" fmla="*/ 1106356 h 2292122"/>
              <a:gd name="connsiteX4" fmla="*/ 1184562 w 1184562"/>
              <a:gd name="connsiteY4" fmla="*/ 1107560 h 2292122"/>
              <a:gd name="connsiteX5" fmla="*/ 0 w 1184562"/>
              <a:gd name="connsiteY5" fmla="*/ 2292122 h 2292122"/>
              <a:gd name="connsiteX6" fmla="*/ 0 w 1184562"/>
              <a:gd name="connsiteY6" fmla="*/ 1107560 h 2292122"/>
              <a:gd name="connsiteX7" fmla="*/ 0 w 1184562"/>
              <a:gd name="connsiteY7" fmla="*/ 1106356 h 2292122"/>
              <a:gd name="connsiteX8" fmla="*/ 0 w 1184562"/>
              <a:gd name="connsiteY8" fmla="*/ 0 h 2292122"/>
              <a:gd name="connsiteX0" fmla="*/ 0 w 1184562"/>
              <a:gd name="connsiteY0" fmla="*/ 0 h 2292122"/>
              <a:gd name="connsiteX1" fmla="*/ 1183760 w 1184562"/>
              <a:gd name="connsiteY1" fmla="*/ 0 h 2292122"/>
              <a:gd name="connsiteX2" fmla="*/ 1183760 w 1184562"/>
              <a:gd name="connsiteY2" fmla="*/ 1106356 h 2292122"/>
              <a:gd name="connsiteX3" fmla="*/ 1184562 w 1184562"/>
              <a:gd name="connsiteY3" fmla="*/ 1107560 h 2292122"/>
              <a:gd name="connsiteX4" fmla="*/ 0 w 1184562"/>
              <a:gd name="connsiteY4" fmla="*/ 2292122 h 2292122"/>
              <a:gd name="connsiteX5" fmla="*/ 0 w 1184562"/>
              <a:gd name="connsiteY5" fmla="*/ 1107560 h 2292122"/>
              <a:gd name="connsiteX6" fmla="*/ 0 w 1184562"/>
              <a:gd name="connsiteY6" fmla="*/ 1106356 h 2292122"/>
              <a:gd name="connsiteX7" fmla="*/ 0 w 1184562"/>
              <a:gd name="connsiteY7" fmla="*/ 0 h 2292122"/>
              <a:gd name="connsiteX0" fmla="*/ 0 w 1184562"/>
              <a:gd name="connsiteY0" fmla="*/ 0 h 2292122"/>
              <a:gd name="connsiteX1" fmla="*/ 1183760 w 1184562"/>
              <a:gd name="connsiteY1" fmla="*/ 0 h 2292122"/>
              <a:gd name="connsiteX2" fmla="*/ 1183760 w 1184562"/>
              <a:gd name="connsiteY2" fmla="*/ 1106356 h 2292122"/>
              <a:gd name="connsiteX3" fmla="*/ 1184562 w 1184562"/>
              <a:gd name="connsiteY3" fmla="*/ 1107560 h 2292122"/>
              <a:gd name="connsiteX4" fmla="*/ 0 w 1184562"/>
              <a:gd name="connsiteY4" fmla="*/ 2292122 h 2292122"/>
              <a:gd name="connsiteX5" fmla="*/ 0 w 1184562"/>
              <a:gd name="connsiteY5" fmla="*/ 1107560 h 2292122"/>
              <a:gd name="connsiteX6" fmla="*/ 0 w 1184562"/>
              <a:gd name="connsiteY6" fmla="*/ 0 h 2292122"/>
              <a:gd name="connsiteX0" fmla="*/ 0 w 1184562"/>
              <a:gd name="connsiteY0" fmla="*/ 0 h 2292122"/>
              <a:gd name="connsiteX1" fmla="*/ 1183760 w 1184562"/>
              <a:gd name="connsiteY1" fmla="*/ 0 h 2292122"/>
              <a:gd name="connsiteX2" fmla="*/ 1183760 w 1184562"/>
              <a:gd name="connsiteY2" fmla="*/ 1106356 h 2292122"/>
              <a:gd name="connsiteX3" fmla="*/ 1184562 w 1184562"/>
              <a:gd name="connsiteY3" fmla="*/ 1107560 h 2292122"/>
              <a:gd name="connsiteX4" fmla="*/ 0 w 1184562"/>
              <a:gd name="connsiteY4" fmla="*/ 2292122 h 2292122"/>
              <a:gd name="connsiteX5" fmla="*/ 0 w 1184562"/>
              <a:gd name="connsiteY5" fmla="*/ 0 h 2292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4562" h="2292122">
                <a:moveTo>
                  <a:pt x="0" y="0"/>
                </a:moveTo>
                <a:lnTo>
                  <a:pt x="1183760" y="0"/>
                </a:lnTo>
                <a:lnTo>
                  <a:pt x="1183760" y="1106356"/>
                </a:lnTo>
                <a:lnTo>
                  <a:pt x="1184562" y="1107560"/>
                </a:lnTo>
                <a:lnTo>
                  <a:pt x="0" y="229212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B5F75500-B2E8-4ABB-8ABA-3F46F78FA432}"/>
              </a:ext>
            </a:extLst>
          </p:cNvPr>
          <p:cNvSpPr/>
          <p:nvPr/>
        </p:nvSpPr>
        <p:spPr>
          <a:xfrm>
            <a:off x="4572720" y="3510460"/>
            <a:ext cx="2054292" cy="1062397"/>
          </a:xfrm>
          <a:custGeom>
            <a:avLst/>
            <a:gdLst>
              <a:gd name="connsiteX0" fmla="*/ 1105955 w 2290517"/>
              <a:gd name="connsiteY0" fmla="*/ 0 h 1184562"/>
              <a:gd name="connsiteX1" fmla="*/ 1106757 w 2290517"/>
              <a:gd name="connsiteY1" fmla="*/ 802 h 1184562"/>
              <a:gd name="connsiteX2" fmla="*/ 1106757 w 2290517"/>
              <a:gd name="connsiteY2" fmla="*/ 802 h 1184562"/>
              <a:gd name="connsiteX3" fmla="*/ 1106757 w 2290517"/>
              <a:gd name="connsiteY3" fmla="*/ 802 h 1184562"/>
              <a:gd name="connsiteX4" fmla="*/ 2290517 w 2290517"/>
              <a:gd name="connsiteY4" fmla="*/ 1184562 h 1184562"/>
              <a:gd name="connsiteX5" fmla="*/ 1106757 w 2290517"/>
              <a:gd name="connsiteY5" fmla="*/ 1184562 h 1184562"/>
              <a:gd name="connsiteX6" fmla="*/ 1105955 w 2290517"/>
              <a:gd name="connsiteY6" fmla="*/ 1184562 h 1184562"/>
              <a:gd name="connsiteX7" fmla="*/ 0 w 2290517"/>
              <a:gd name="connsiteY7" fmla="*/ 1184562 h 1184562"/>
              <a:gd name="connsiteX8" fmla="*/ 0 w 2290517"/>
              <a:gd name="connsiteY8" fmla="*/ 802 h 1184562"/>
              <a:gd name="connsiteX9" fmla="*/ 1105955 w 2290517"/>
              <a:gd name="connsiteY9" fmla="*/ 802 h 1184562"/>
              <a:gd name="connsiteX0" fmla="*/ 1105955 w 2290517"/>
              <a:gd name="connsiteY0" fmla="*/ 0 h 1184562"/>
              <a:gd name="connsiteX1" fmla="*/ 1106757 w 2290517"/>
              <a:gd name="connsiteY1" fmla="*/ 802 h 1184562"/>
              <a:gd name="connsiteX2" fmla="*/ 1106757 w 2290517"/>
              <a:gd name="connsiteY2" fmla="*/ 802 h 1184562"/>
              <a:gd name="connsiteX3" fmla="*/ 1106757 w 2290517"/>
              <a:gd name="connsiteY3" fmla="*/ 802 h 1184562"/>
              <a:gd name="connsiteX4" fmla="*/ 2290517 w 2290517"/>
              <a:gd name="connsiteY4" fmla="*/ 1184562 h 1184562"/>
              <a:gd name="connsiteX5" fmla="*/ 1106757 w 2290517"/>
              <a:gd name="connsiteY5" fmla="*/ 1184562 h 1184562"/>
              <a:gd name="connsiteX6" fmla="*/ 0 w 2290517"/>
              <a:gd name="connsiteY6" fmla="*/ 1184562 h 1184562"/>
              <a:gd name="connsiteX7" fmla="*/ 0 w 2290517"/>
              <a:gd name="connsiteY7" fmla="*/ 802 h 1184562"/>
              <a:gd name="connsiteX8" fmla="*/ 1105955 w 2290517"/>
              <a:gd name="connsiteY8" fmla="*/ 802 h 1184562"/>
              <a:gd name="connsiteX9" fmla="*/ 1105955 w 2290517"/>
              <a:gd name="connsiteY9" fmla="*/ 0 h 1184562"/>
              <a:gd name="connsiteX0" fmla="*/ 1105955 w 2290517"/>
              <a:gd name="connsiteY0" fmla="*/ 0 h 1184562"/>
              <a:gd name="connsiteX1" fmla="*/ 1106757 w 2290517"/>
              <a:gd name="connsiteY1" fmla="*/ 802 h 1184562"/>
              <a:gd name="connsiteX2" fmla="*/ 1106757 w 2290517"/>
              <a:gd name="connsiteY2" fmla="*/ 802 h 1184562"/>
              <a:gd name="connsiteX3" fmla="*/ 1106757 w 2290517"/>
              <a:gd name="connsiteY3" fmla="*/ 802 h 1184562"/>
              <a:gd name="connsiteX4" fmla="*/ 2290517 w 2290517"/>
              <a:gd name="connsiteY4" fmla="*/ 1184562 h 1184562"/>
              <a:gd name="connsiteX5" fmla="*/ 0 w 2290517"/>
              <a:gd name="connsiteY5" fmla="*/ 1184562 h 1184562"/>
              <a:gd name="connsiteX6" fmla="*/ 0 w 2290517"/>
              <a:gd name="connsiteY6" fmla="*/ 802 h 1184562"/>
              <a:gd name="connsiteX7" fmla="*/ 1105955 w 2290517"/>
              <a:gd name="connsiteY7" fmla="*/ 802 h 1184562"/>
              <a:gd name="connsiteX8" fmla="*/ 1105955 w 2290517"/>
              <a:gd name="connsiteY8" fmla="*/ 0 h 1184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90517" h="1184562">
                <a:moveTo>
                  <a:pt x="1105955" y="0"/>
                </a:moveTo>
                <a:lnTo>
                  <a:pt x="1106757" y="802"/>
                </a:lnTo>
                <a:lnTo>
                  <a:pt x="1106757" y="802"/>
                </a:lnTo>
                <a:lnTo>
                  <a:pt x="1106757" y="802"/>
                </a:lnTo>
                <a:lnTo>
                  <a:pt x="2290517" y="1184562"/>
                </a:lnTo>
                <a:lnTo>
                  <a:pt x="0" y="1184562"/>
                </a:lnTo>
                <a:lnTo>
                  <a:pt x="0" y="802"/>
                </a:lnTo>
                <a:lnTo>
                  <a:pt x="1105955" y="802"/>
                </a:lnTo>
                <a:lnTo>
                  <a:pt x="1105955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0335EAF-4BA0-4FF2-83ED-352ED53CC7D4}"/>
              </a:ext>
            </a:extLst>
          </p:cNvPr>
          <p:cNvSpPr/>
          <p:nvPr/>
        </p:nvSpPr>
        <p:spPr>
          <a:xfrm>
            <a:off x="4572000" y="2516765"/>
            <a:ext cx="1062397" cy="99333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896A25A9-C2F9-4AFF-AD1B-A1227ABFF016}"/>
              </a:ext>
            </a:extLst>
          </p:cNvPr>
          <p:cNvSpPr/>
          <p:nvPr/>
        </p:nvSpPr>
        <p:spPr>
          <a:xfrm>
            <a:off x="4572719" y="3510460"/>
            <a:ext cx="992615" cy="106239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D5CF7ACA-A754-4484-A764-0B86ACA1125C}"/>
              </a:ext>
            </a:extLst>
          </p:cNvPr>
          <p:cNvSpPr/>
          <p:nvPr/>
        </p:nvSpPr>
        <p:spPr>
          <a:xfrm>
            <a:off x="4578078" y="3510460"/>
            <a:ext cx="1041858" cy="55321"/>
          </a:xfrm>
          <a:custGeom>
            <a:avLst/>
            <a:gdLst>
              <a:gd name="connsiteX0" fmla="*/ 1099980 w 1161662"/>
              <a:gd name="connsiteY0" fmla="*/ 0 h 61682"/>
              <a:gd name="connsiteX1" fmla="*/ 1100782 w 1161662"/>
              <a:gd name="connsiteY1" fmla="*/ 802 h 61682"/>
              <a:gd name="connsiteX2" fmla="*/ 1161662 w 1161662"/>
              <a:gd name="connsiteY2" fmla="*/ 61682 h 61682"/>
              <a:gd name="connsiteX3" fmla="*/ 0 w 1161662"/>
              <a:gd name="connsiteY3" fmla="*/ 802 h 61682"/>
              <a:gd name="connsiteX4" fmla="*/ 1099980 w 1161662"/>
              <a:gd name="connsiteY4" fmla="*/ 802 h 61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1662" h="61682">
                <a:moveTo>
                  <a:pt x="1099980" y="0"/>
                </a:moveTo>
                <a:lnTo>
                  <a:pt x="1100782" y="802"/>
                </a:lnTo>
                <a:lnTo>
                  <a:pt x="1161662" y="61682"/>
                </a:lnTo>
                <a:lnTo>
                  <a:pt x="0" y="802"/>
                </a:lnTo>
                <a:lnTo>
                  <a:pt x="1099980" y="802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84CB3EE4-DE49-4D6E-B1D8-B1BAD47A11C7}"/>
              </a:ext>
            </a:extLst>
          </p:cNvPr>
          <p:cNvSpPr/>
          <p:nvPr/>
        </p:nvSpPr>
        <p:spPr>
          <a:xfrm>
            <a:off x="4572000" y="2460454"/>
            <a:ext cx="56311" cy="1049644"/>
          </a:xfrm>
          <a:custGeom>
            <a:avLst/>
            <a:gdLst>
              <a:gd name="connsiteX0" fmla="*/ 62786 w 62786"/>
              <a:gd name="connsiteY0" fmla="*/ 0 h 1170344"/>
              <a:gd name="connsiteX1" fmla="*/ 1451 w 62786"/>
              <a:gd name="connsiteY1" fmla="*/ 1170344 h 1170344"/>
              <a:gd name="connsiteX2" fmla="*/ 803 w 62786"/>
              <a:gd name="connsiteY2" fmla="*/ 1170344 h 1170344"/>
              <a:gd name="connsiteX3" fmla="*/ 803 w 62786"/>
              <a:gd name="connsiteY3" fmla="*/ 62785 h 1170344"/>
              <a:gd name="connsiteX4" fmla="*/ 0 w 62786"/>
              <a:gd name="connsiteY4" fmla="*/ 62785 h 1170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786" h="1170344">
                <a:moveTo>
                  <a:pt x="62786" y="0"/>
                </a:moveTo>
                <a:lnTo>
                  <a:pt x="1451" y="1170344"/>
                </a:lnTo>
                <a:lnTo>
                  <a:pt x="803" y="1170344"/>
                </a:lnTo>
                <a:lnTo>
                  <a:pt x="803" y="62785"/>
                </a:lnTo>
                <a:lnTo>
                  <a:pt x="0" y="62785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DFCE2248-D9F0-45BE-9CCE-5FBE4FE3DCA5}"/>
              </a:ext>
            </a:extLst>
          </p:cNvPr>
          <p:cNvSpPr/>
          <p:nvPr/>
        </p:nvSpPr>
        <p:spPr>
          <a:xfrm>
            <a:off x="3579384" y="2448423"/>
            <a:ext cx="993336" cy="10623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D1F4721D-B17C-4882-B34F-0FF16BD9CD82}"/>
              </a:ext>
            </a:extLst>
          </p:cNvPr>
          <p:cNvSpPr/>
          <p:nvPr/>
        </p:nvSpPr>
        <p:spPr>
          <a:xfrm>
            <a:off x="3511043" y="3511178"/>
            <a:ext cx="1062397" cy="99333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68A1D595-5F93-4F2D-B906-3E9130A30B26}"/>
              </a:ext>
            </a:extLst>
          </p:cNvPr>
          <p:cNvSpPr/>
          <p:nvPr/>
        </p:nvSpPr>
        <p:spPr>
          <a:xfrm rot="10800000">
            <a:off x="3524531" y="3455965"/>
            <a:ext cx="1032960" cy="54855"/>
          </a:xfrm>
          <a:custGeom>
            <a:avLst/>
            <a:gdLst>
              <a:gd name="connsiteX0" fmla="*/ 1151741 w 1151741"/>
              <a:gd name="connsiteY0" fmla="*/ 61162 h 61162"/>
              <a:gd name="connsiteX1" fmla="*/ 0 w 1151741"/>
              <a:gd name="connsiteY1" fmla="*/ 802 h 61162"/>
              <a:gd name="connsiteX2" fmla="*/ 1090579 w 1151741"/>
              <a:gd name="connsiteY2" fmla="*/ 802 h 61162"/>
              <a:gd name="connsiteX3" fmla="*/ 1090579 w 1151741"/>
              <a:gd name="connsiteY3" fmla="*/ 0 h 61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1741" h="61162">
                <a:moveTo>
                  <a:pt x="1151741" y="61162"/>
                </a:moveTo>
                <a:lnTo>
                  <a:pt x="0" y="802"/>
                </a:lnTo>
                <a:lnTo>
                  <a:pt x="1090579" y="802"/>
                </a:lnTo>
                <a:lnTo>
                  <a:pt x="1090579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E4AE48CD-1360-40F2-B884-338CEC6D2386}"/>
              </a:ext>
            </a:extLst>
          </p:cNvPr>
          <p:cNvSpPr/>
          <p:nvPr/>
        </p:nvSpPr>
        <p:spPr>
          <a:xfrm>
            <a:off x="4518297" y="3521179"/>
            <a:ext cx="55143" cy="1038479"/>
          </a:xfrm>
          <a:custGeom>
            <a:avLst/>
            <a:gdLst>
              <a:gd name="connsiteX0" fmla="*/ 60682 w 61484"/>
              <a:gd name="connsiteY0" fmla="*/ 0 h 1157894"/>
              <a:gd name="connsiteX1" fmla="*/ 60682 w 61484"/>
              <a:gd name="connsiteY1" fmla="*/ 1095205 h 1157894"/>
              <a:gd name="connsiteX2" fmla="*/ 61484 w 61484"/>
              <a:gd name="connsiteY2" fmla="*/ 1096409 h 1157894"/>
              <a:gd name="connsiteX3" fmla="*/ 0 w 61484"/>
              <a:gd name="connsiteY3" fmla="*/ 1157894 h 1157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484" h="1157894">
                <a:moveTo>
                  <a:pt x="60682" y="0"/>
                </a:moveTo>
                <a:lnTo>
                  <a:pt x="60682" y="1095205"/>
                </a:lnTo>
                <a:lnTo>
                  <a:pt x="61484" y="1096409"/>
                </a:lnTo>
                <a:lnTo>
                  <a:pt x="0" y="1157894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9" name="Graphic 29" descr="Puzzle">
            <a:extLst>
              <a:ext uri="{FF2B5EF4-FFF2-40B4-BE49-F238E27FC236}">
                <a16:creationId xmlns:a16="http://schemas.microsoft.com/office/drawing/2014/main" id="{995A6DF4-835E-4012-A1AC-887841CECCDA}"/>
              </a:ext>
            </a:extLst>
          </p:cNvPr>
          <p:cNvSpPr/>
          <p:nvPr/>
        </p:nvSpPr>
        <p:spPr>
          <a:xfrm>
            <a:off x="4852208" y="3814356"/>
            <a:ext cx="433639" cy="433639"/>
          </a:xfrm>
          <a:custGeom>
            <a:avLst/>
            <a:gdLst>
              <a:gd name="connsiteX0" fmla="*/ 312465 w 483504"/>
              <a:gd name="connsiteY0" fmla="*/ 366859 h 483504"/>
              <a:gd name="connsiteX1" fmla="*/ 286476 w 483504"/>
              <a:gd name="connsiteY1" fmla="*/ 287081 h 483504"/>
              <a:gd name="connsiteX2" fmla="*/ 290707 w 483504"/>
              <a:gd name="connsiteY2" fmla="*/ 282850 h 483504"/>
              <a:gd name="connsiteX3" fmla="*/ 371694 w 483504"/>
              <a:gd name="connsiteY3" fmla="*/ 307630 h 483504"/>
              <a:gd name="connsiteX4" fmla="*/ 414605 w 483504"/>
              <a:gd name="connsiteY4" fmla="*/ 342079 h 483504"/>
              <a:gd name="connsiteX5" fmla="*/ 483504 w 483504"/>
              <a:gd name="connsiteY5" fmla="*/ 273180 h 483504"/>
              <a:gd name="connsiteX6" fmla="*/ 380760 w 483504"/>
              <a:gd name="connsiteY6" fmla="*/ 170435 h 483504"/>
              <a:gd name="connsiteX7" fmla="*/ 415209 w 483504"/>
              <a:gd name="connsiteY7" fmla="*/ 127524 h 483504"/>
              <a:gd name="connsiteX8" fmla="*/ 439989 w 483504"/>
              <a:gd name="connsiteY8" fmla="*/ 46537 h 483504"/>
              <a:gd name="connsiteX9" fmla="*/ 435758 w 483504"/>
              <a:gd name="connsiteY9" fmla="*/ 42307 h 483504"/>
              <a:gd name="connsiteX10" fmla="*/ 355980 w 483504"/>
              <a:gd name="connsiteY10" fmla="*/ 68295 h 483504"/>
              <a:gd name="connsiteX11" fmla="*/ 313069 w 483504"/>
              <a:gd name="connsiteY11" fmla="*/ 102745 h 483504"/>
              <a:gd name="connsiteX12" fmla="*/ 210324 w 483504"/>
              <a:gd name="connsiteY12" fmla="*/ 0 h 483504"/>
              <a:gd name="connsiteX13" fmla="*/ 140821 w 483504"/>
              <a:gd name="connsiteY13" fmla="*/ 68899 h 483504"/>
              <a:gd name="connsiteX14" fmla="*/ 175270 w 483504"/>
              <a:gd name="connsiteY14" fmla="*/ 111810 h 483504"/>
              <a:gd name="connsiteX15" fmla="*/ 201259 w 483504"/>
              <a:gd name="connsiteY15" fmla="*/ 191589 h 483504"/>
              <a:gd name="connsiteX16" fmla="*/ 197028 w 483504"/>
              <a:gd name="connsiteY16" fmla="*/ 195819 h 483504"/>
              <a:gd name="connsiteX17" fmla="*/ 116041 w 483504"/>
              <a:gd name="connsiteY17" fmla="*/ 171040 h 483504"/>
              <a:gd name="connsiteX18" fmla="*/ 73130 w 483504"/>
              <a:gd name="connsiteY18" fmla="*/ 136590 h 483504"/>
              <a:gd name="connsiteX19" fmla="*/ 0 w 483504"/>
              <a:gd name="connsiteY19" fmla="*/ 210324 h 483504"/>
              <a:gd name="connsiteX20" fmla="*/ 102745 w 483504"/>
              <a:gd name="connsiteY20" fmla="*/ 313069 h 483504"/>
              <a:gd name="connsiteX21" fmla="*/ 68295 w 483504"/>
              <a:gd name="connsiteY21" fmla="*/ 355980 h 483504"/>
              <a:gd name="connsiteX22" fmla="*/ 43515 w 483504"/>
              <a:gd name="connsiteY22" fmla="*/ 436967 h 483504"/>
              <a:gd name="connsiteX23" fmla="*/ 47746 w 483504"/>
              <a:gd name="connsiteY23" fmla="*/ 441198 h 483504"/>
              <a:gd name="connsiteX24" fmla="*/ 127524 w 483504"/>
              <a:gd name="connsiteY24" fmla="*/ 415209 h 483504"/>
              <a:gd name="connsiteX25" fmla="*/ 170435 w 483504"/>
              <a:gd name="connsiteY25" fmla="*/ 380760 h 483504"/>
              <a:gd name="connsiteX26" fmla="*/ 273180 w 483504"/>
              <a:gd name="connsiteY26" fmla="*/ 483504 h 483504"/>
              <a:gd name="connsiteX27" fmla="*/ 346914 w 483504"/>
              <a:gd name="connsiteY27" fmla="*/ 409770 h 483504"/>
              <a:gd name="connsiteX28" fmla="*/ 312465 w 483504"/>
              <a:gd name="connsiteY28" fmla="*/ 366859 h 483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83504" h="483504">
                <a:moveTo>
                  <a:pt x="312465" y="366859"/>
                </a:moveTo>
                <a:cubicBezTo>
                  <a:pt x="272575" y="368068"/>
                  <a:pt x="258070" y="316695"/>
                  <a:pt x="286476" y="287081"/>
                </a:cubicBezTo>
                <a:lnTo>
                  <a:pt x="290707" y="282850"/>
                </a:lnTo>
                <a:cubicBezTo>
                  <a:pt x="320322" y="254444"/>
                  <a:pt x="372903" y="267740"/>
                  <a:pt x="371694" y="307630"/>
                </a:cubicBezTo>
                <a:cubicBezTo>
                  <a:pt x="371089" y="330596"/>
                  <a:pt x="398287" y="358397"/>
                  <a:pt x="414605" y="342079"/>
                </a:cubicBezTo>
                <a:lnTo>
                  <a:pt x="483504" y="273180"/>
                </a:lnTo>
                <a:lnTo>
                  <a:pt x="380760" y="170435"/>
                </a:lnTo>
                <a:cubicBezTo>
                  <a:pt x="364441" y="154117"/>
                  <a:pt x="392243" y="126920"/>
                  <a:pt x="415209" y="127524"/>
                </a:cubicBezTo>
                <a:cubicBezTo>
                  <a:pt x="455098" y="128733"/>
                  <a:pt x="468395" y="76152"/>
                  <a:pt x="439989" y="46537"/>
                </a:cubicBezTo>
                <a:lnTo>
                  <a:pt x="435758" y="42307"/>
                </a:lnTo>
                <a:cubicBezTo>
                  <a:pt x="406143" y="13901"/>
                  <a:pt x="354771" y="28406"/>
                  <a:pt x="355980" y="68295"/>
                </a:cubicBezTo>
                <a:cubicBezTo>
                  <a:pt x="356584" y="91261"/>
                  <a:pt x="329387" y="119063"/>
                  <a:pt x="313069" y="102745"/>
                </a:cubicBezTo>
                <a:lnTo>
                  <a:pt x="210324" y="0"/>
                </a:lnTo>
                <a:lnTo>
                  <a:pt x="140821" y="68899"/>
                </a:lnTo>
                <a:cubicBezTo>
                  <a:pt x="124502" y="85218"/>
                  <a:pt x="152304" y="112415"/>
                  <a:pt x="175270" y="111810"/>
                </a:cubicBezTo>
                <a:cubicBezTo>
                  <a:pt x="215159" y="110602"/>
                  <a:pt x="229664" y="161974"/>
                  <a:pt x="201259" y="191589"/>
                </a:cubicBezTo>
                <a:lnTo>
                  <a:pt x="197028" y="195819"/>
                </a:lnTo>
                <a:cubicBezTo>
                  <a:pt x="167413" y="224225"/>
                  <a:pt x="114832" y="210929"/>
                  <a:pt x="116041" y="171040"/>
                </a:cubicBezTo>
                <a:cubicBezTo>
                  <a:pt x="116645" y="148073"/>
                  <a:pt x="89448" y="120272"/>
                  <a:pt x="73130" y="136590"/>
                </a:cubicBezTo>
                <a:lnTo>
                  <a:pt x="0" y="210324"/>
                </a:lnTo>
                <a:lnTo>
                  <a:pt x="102745" y="313069"/>
                </a:lnTo>
                <a:cubicBezTo>
                  <a:pt x="119063" y="329387"/>
                  <a:pt x="91261" y="356584"/>
                  <a:pt x="68295" y="355980"/>
                </a:cubicBezTo>
                <a:cubicBezTo>
                  <a:pt x="28406" y="354771"/>
                  <a:pt x="15110" y="407352"/>
                  <a:pt x="43515" y="436967"/>
                </a:cubicBezTo>
                <a:lnTo>
                  <a:pt x="47746" y="441198"/>
                </a:lnTo>
                <a:cubicBezTo>
                  <a:pt x="77361" y="469603"/>
                  <a:pt x="128733" y="455098"/>
                  <a:pt x="127524" y="415209"/>
                </a:cubicBezTo>
                <a:cubicBezTo>
                  <a:pt x="126920" y="392243"/>
                  <a:pt x="154117" y="364441"/>
                  <a:pt x="170435" y="380760"/>
                </a:cubicBezTo>
                <a:lnTo>
                  <a:pt x="273180" y="483504"/>
                </a:lnTo>
                <a:lnTo>
                  <a:pt x="346914" y="409770"/>
                </a:lnTo>
                <a:cubicBezTo>
                  <a:pt x="363233" y="393452"/>
                  <a:pt x="336035" y="366254"/>
                  <a:pt x="312465" y="366859"/>
                </a:cubicBezTo>
                <a:close/>
              </a:path>
            </a:pathLst>
          </a:custGeom>
          <a:solidFill>
            <a:srgbClr val="000000"/>
          </a:solidFill>
          <a:ln w="595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90" name="Graphic 31" descr="Lightbulb">
            <a:extLst>
              <a:ext uri="{FF2B5EF4-FFF2-40B4-BE49-F238E27FC236}">
                <a16:creationId xmlns:a16="http://schemas.microsoft.com/office/drawing/2014/main" id="{054318D9-FAEF-4E6C-AA78-C7EB29DE434B}"/>
              </a:ext>
            </a:extLst>
          </p:cNvPr>
          <p:cNvGrpSpPr/>
          <p:nvPr/>
        </p:nvGrpSpPr>
        <p:grpSpPr>
          <a:xfrm>
            <a:off x="3781699" y="3747124"/>
            <a:ext cx="520368" cy="520368"/>
            <a:chOff x="5214018" y="3898739"/>
            <a:chExt cx="580205" cy="580205"/>
          </a:xfrm>
        </p:grpSpPr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060966B5-21E7-4761-A88E-A10946335B12}"/>
                </a:ext>
              </a:extLst>
            </p:cNvPr>
            <p:cNvSpPr/>
            <p:nvPr/>
          </p:nvSpPr>
          <p:spPr>
            <a:xfrm>
              <a:off x="5425551" y="4285542"/>
              <a:ext cx="157138" cy="36262"/>
            </a:xfrm>
            <a:custGeom>
              <a:avLst/>
              <a:gdLst>
                <a:gd name="connsiteX0" fmla="*/ 18131 w 157138"/>
                <a:gd name="connsiteY0" fmla="*/ 0 h 36262"/>
                <a:gd name="connsiteX1" fmla="*/ 139007 w 157138"/>
                <a:gd name="connsiteY1" fmla="*/ 0 h 36262"/>
                <a:gd name="connsiteX2" fmla="*/ 157139 w 157138"/>
                <a:gd name="connsiteY2" fmla="*/ 18131 h 36262"/>
                <a:gd name="connsiteX3" fmla="*/ 139007 w 157138"/>
                <a:gd name="connsiteY3" fmla="*/ 36263 h 36262"/>
                <a:gd name="connsiteX4" fmla="*/ 18131 w 157138"/>
                <a:gd name="connsiteY4" fmla="*/ 36263 h 36262"/>
                <a:gd name="connsiteX5" fmla="*/ 0 w 157138"/>
                <a:gd name="connsiteY5" fmla="*/ 18131 h 36262"/>
                <a:gd name="connsiteX6" fmla="*/ 18131 w 157138"/>
                <a:gd name="connsiteY6" fmla="*/ 0 h 36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7138" h="36262">
                  <a:moveTo>
                    <a:pt x="18131" y="0"/>
                  </a:moveTo>
                  <a:lnTo>
                    <a:pt x="139007" y="0"/>
                  </a:lnTo>
                  <a:cubicBezTo>
                    <a:pt x="149282" y="0"/>
                    <a:pt x="157139" y="7857"/>
                    <a:pt x="157139" y="18131"/>
                  </a:cubicBezTo>
                  <a:cubicBezTo>
                    <a:pt x="157139" y="28406"/>
                    <a:pt x="149282" y="36263"/>
                    <a:pt x="139007" y="36263"/>
                  </a:cubicBezTo>
                  <a:lnTo>
                    <a:pt x="18131" y="36263"/>
                  </a:lnTo>
                  <a:cubicBezTo>
                    <a:pt x="7857" y="36263"/>
                    <a:pt x="0" y="28406"/>
                    <a:pt x="0" y="18131"/>
                  </a:cubicBezTo>
                  <a:cubicBezTo>
                    <a:pt x="0" y="7857"/>
                    <a:pt x="7857" y="0"/>
                    <a:pt x="18131" y="0"/>
                  </a:cubicBez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937C050A-C589-4C47-98B5-7AF349878E13}"/>
                </a:ext>
              </a:extLst>
            </p:cNvPr>
            <p:cNvSpPr/>
            <p:nvPr/>
          </p:nvSpPr>
          <p:spPr>
            <a:xfrm>
              <a:off x="5425551" y="4345980"/>
              <a:ext cx="157138" cy="36262"/>
            </a:xfrm>
            <a:custGeom>
              <a:avLst/>
              <a:gdLst>
                <a:gd name="connsiteX0" fmla="*/ 18131 w 157138"/>
                <a:gd name="connsiteY0" fmla="*/ 0 h 36262"/>
                <a:gd name="connsiteX1" fmla="*/ 139007 w 157138"/>
                <a:gd name="connsiteY1" fmla="*/ 0 h 36262"/>
                <a:gd name="connsiteX2" fmla="*/ 157139 w 157138"/>
                <a:gd name="connsiteY2" fmla="*/ 18131 h 36262"/>
                <a:gd name="connsiteX3" fmla="*/ 139007 w 157138"/>
                <a:gd name="connsiteY3" fmla="*/ 36263 h 36262"/>
                <a:gd name="connsiteX4" fmla="*/ 18131 w 157138"/>
                <a:gd name="connsiteY4" fmla="*/ 36263 h 36262"/>
                <a:gd name="connsiteX5" fmla="*/ 0 w 157138"/>
                <a:gd name="connsiteY5" fmla="*/ 18131 h 36262"/>
                <a:gd name="connsiteX6" fmla="*/ 18131 w 157138"/>
                <a:gd name="connsiteY6" fmla="*/ 0 h 36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7138" h="36262">
                  <a:moveTo>
                    <a:pt x="18131" y="0"/>
                  </a:moveTo>
                  <a:lnTo>
                    <a:pt x="139007" y="0"/>
                  </a:lnTo>
                  <a:cubicBezTo>
                    <a:pt x="149282" y="0"/>
                    <a:pt x="157139" y="7857"/>
                    <a:pt x="157139" y="18131"/>
                  </a:cubicBezTo>
                  <a:cubicBezTo>
                    <a:pt x="157139" y="28406"/>
                    <a:pt x="149282" y="36263"/>
                    <a:pt x="139007" y="36263"/>
                  </a:cubicBezTo>
                  <a:lnTo>
                    <a:pt x="18131" y="36263"/>
                  </a:lnTo>
                  <a:cubicBezTo>
                    <a:pt x="7857" y="36263"/>
                    <a:pt x="0" y="28406"/>
                    <a:pt x="0" y="18131"/>
                  </a:cubicBezTo>
                  <a:cubicBezTo>
                    <a:pt x="0" y="7857"/>
                    <a:pt x="7857" y="0"/>
                    <a:pt x="18131" y="0"/>
                  </a:cubicBez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8177317C-E55D-4CEF-BC43-8EB5E771EA79}"/>
                </a:ext>
              </a:extLst>
            </p:cNvPr>
            <p:cNvSpPr/>
            <p:nvPr/>
          </p:nvSpPr>
          <p:spPr>
            <a:xfrm>
              <a:off x="5464835" y="4406418"/>
              <a:ext cx="78569" cy="36262"/>
            </a:xfrm>
            <a:custGeom>
              <a:avLst/>
              <a:gdLst>
                <a:gd name="connsiteX0" fmla="*/ 0 w 78569"/>
                <a:gd name="connsiteY0" fmla="*/ 0 h 36262"/>
                <a:gd name="connsiteX1" fmla="*/ 39285 w 78569"/>
                <a:gd name="connsiteY1" fmla="*/ 36263 h 36262"/>
                <a:gd name="connsiteX2" fmla="*/ 78569 w 78569"/>
                <a:gd name="connsiteY2" fmla="*/ 0 h 36262"/>
                <a:gd name="connsiteX3" fmla="*/ 0 w 78569"/>
                <a:gd name="connsiteY3" fmla="*/ 0 h 36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569" h="36262">
                  <a:moveTo>
                    <a:pt x="0" y="0"/>
                  </a:moveTo>
                  <a:cubicBezTo>
                    <a:pt x="1813" y="20549"/>
                    <a:pt x="18736" y="36263"/>
                    <a:pt x="39285" y="36263"/>
                  </a:cubicBezTo>
                  <a:cubicBezTo>
                    <a:pt x="59834" y="36263"/>
                    <a:pt x="76756" y="20549"/>
                    <a:pt x="7856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4B50263A-760B-4391-A055-A601BA18BE88}"/>
                </a:ext>
              </a:extLst>
            </p:cNvPr>
            <p:cNvSpPr/>
            <p:nvPr/>
          </p:nvSpPr>
          <p:spPr>
            <a:xfrm>
              <a:off x="5346981" y="3935001"/>
              <a:ext cx="314277" cy="326365"/>
            </a:xfrm>
            <a:custGeom>
              <a:avLst/>
              <a:gdLst>
                <a:gd name="connsiteX0" fmla="*/ 157139 w 314277"/>
                <a:gd name="connsiteY0" fmla="*/ 0 h 326365"/>
                <a:gd name="connsiteX1" fmla="*/ 157139 w 314277"/>
                <a:gd name="connsiteY1" fmla="*/ 0 h 326365"/>
                <a:gd name="connsiteX2" fmla="*/ 157139 w 314277"/>
                <a:gd name="connsiteY2" fmla="*/ 0 h 326365"/>
                <a:gd name="connsiteX3" fmla="*/ 0 w 314277"/>
                <a:gd name="connsiteY3" fmla="*/ 155326 h 326365"/>
                <a:gd name="connsiteX4" fmla="*/ 0 w 314277"/>
                <a:gd name="connsiteY4" fmla="*/ 160765 h 326365"/>
                <a:gd name="connsiteX5" fmla="*/ 10879 w 314277"/>
                <a:gd name="connsiteY5" fmla="*/ 215159 h 326365"/>
                <a:gd name="connsiteX6" fmla="*/ 38076 w 314277"/>
                <a:gd name="connsiteY6" fmla="*/ 259883 h 326365"/>
                <a:gd name="connsiteX7" fmla="*/ 74943 w 314277"/>
                <a:gd name="connsiteY7" fmla="*/ 319717 h 326365"/>
                <a:gd name="connsiteX8" fmla="*/ 85822 w 314277"/>
                <a:gd name="connsiteY8" fmla="*/ 326365 h 326365"/>
                <a:gd name="connsiteX9" fmla="*/ 228456 w 314277"/>
                <a:gd name="connsiteY9" fmla="*/ 326365 h 326365"/>
                <a:gd name="connsiteX10" fmla="*/ 239335 w 314277"/>
                <a:gd name="connsiteY10" fmla="*/ 319717 h 326365"/>
                <a:gd name="connsiteX11" fmla="*/ 276202 w 314277"/>
                <a:gd name="connsiteY11" fmla="*/ 259883 h 326365"/>
                <a:gd name="connsiteX12" fmla="*/ 303399 w 314277"/>
                <a:gd name="connsiteY12" fmla="*/ 215159 h 326365"/>
                <a:gd name="connsiteX13" fmla="*/ 314278 w 314277"/>
                <a:gd name="connsiteY13" fmla="*/ 160765 h 326365"/>
                <a:gd name="connsiteX14" fmla="*/ 314278 w 314277"/>
                <a:gd name="connsiteY14" fmla="*/ 155326 h 326365"/>
                <a:gd name="connsiteX15" fmla="*/ 157139 w 314277"/>
                <a:gd name="connsiteY15" fmla="*/ 0 h 326365"/>
                <a:gd name="connsiteX16" fmla="*/ 278015 w 314277"/>
                <a:gd name="connsiteY16" fmla="*/ 160161 h 326365"/>
                <a:gd name="connsiteX17" fmla="*/ 269554 w 314277"/>
                <a:gd name="connsiteY17" fmla="*/ 202467 h 326365"/>
                <a:gd name="connsiteX18" fmla="*/ 249005 w 314277"/>
                <a:gd name="connsiteY18" fmla="*/ 235708 h 326365"/>
                <a:gd name="connsiteX19" fmla="*/ 213951 w 314277"/>
                <a:gd name="connsiteY19" fmla="*/ 290103 h 326365"/>
                <a:gd name="connsiteX20" fmla="*/ 157139 w 314277"/>
                <a:gd name="connsiteY20" fmla="*/ 290103 h 326365"/>
                <a:gd name="connsiteX21" fmla="*/ 100932 w 314277"/>
                <a:gd name="connsiteY21" fmla="*/ 290103 h 326365"/>
                <a:gd name="connsiteX22" fmla="*/ 65877 w 314277"/>
                <a:gd name="connsiteY22" fmla="*/ 235708 h 326365"/>
                <a:gd name="connsiteX23" fmla="*/ 45329 w 314277"/>
                <a:gd name="connsiteY23" fmla="*/ 202467 h 326365"/>
                <a:gd name="connsiteX24" fmla="*/ 36867 w 314277"/>
                <a:gd name="connsiteY24" fmla="*/ 160161 h 326365"/>
                <a:gd name="connsiteX25" fmla="*/ 36867 w 314277"/>
                <a:gd name="connsiteY25" fmla="*/ 155326 h 326365"/>
                <a:gd name="connsiteX26" fmla="*/ 157743 w 314277"/>
                <a:gd name="connsiteY26" fmla="*/ 35658 h 326365"/>
                <a:gd name="connsiteX27" fmla="*/ 157743 w 314277"/>
                <a:gd name="connsiteY27" fmla="*/ 35658 h 326365"/>
                <a:gd name="connsiteX28" fmla="*/ 157743 w 314277"/>
                <a:gd name="connsiteY28" fmla="*/ 35658 h 326365"/>
                <a:gd name="connsiteX29" fmla="*/ 157743 w 314277"/>
                <a:gd name="connsiteY29" fmla="*/ 35658 h 326365"/>
                <a:gd name="connsiteX30" fmla="*/ 157743 w 314277"/>
                <a:gd name="connsiteY30" fmla="*/ 35658 h 326365"/>
                <a:gd name="connsiteX31" fmla="*/ 157743 w 314277"/>
                <a:gd name="connsiteY31" fmla="*/ 35658 h 326365"/>
                <a:gd name="connsiteX32" fmla="*/ 157743 w 314277"/>
                <a:gd name="connsiteY32" fmla="*/ 35658 h 326365"/>
                <a:gd name="connsiteX33" fmla="*/ 278619 w 314277"/>
                <a:gd name="connsiteY33" fmla="*/ 155326 h 326365"/>
                <a:gd name="connsiteX34" fmla="*/ 278619 w 314277"/>
                <a:gd name="connsiteY34" fmla="*/ 160161 h 326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14277" h="326365">
                  <a:moveTo>
                    <a:pt x="157139" y="0"/>
                  </a:moveTo>
                  <a:cubicBezTo>
                    <a:pt x="157139" y="0"/>
                    <a:pt x="157139" y="0"/>
                    <a:pt x="157139" y="0"/>
                  </a:cubicBezTo>
                  <a:cubicBezTo>
                    <a:pt x="157139" y="0"/>
                    <a:pt x="157139" y="0"/>
                    <a:pt x="157139" y="0"/>
                  </a:cubicBezTo>
                  <a:cubicBezTo>
                    <a:pt x="71317" y="604"/>
                    <a:pt x="1813" y="69504"/>
                    <a:pt x="0" y="155326"/>
                  </a:cubicBezTo>
                  <a:lnTo>
                    <a:pt x="0" y="160765"/>
                  </a:lnTo>
                  <a:cubicBezTo>
                    <a:pt x="604" y="179501"/>
                    <a:pt x="4231" y="197632"/>
                    <a:pt x="10879" y="215159"/>
                  </a:cubicBezTo>
                  <a:cubicBezTo>
                    <a:pt x="17527" y="231478"/>
                    <a:pt x="26593" y="246587"/>
                    <a:pt x="38076" y="259883"/>
                  </a:cubicBezTo>
                  <a:cubicBezTo>
                    <a:pt x="52581" y="275597"/>
                    <a:pt x="68295" y="306421"/>
                    <a:pt x="74943" y="319717"/>
                  </a:cubicBezTo>
                  <a:cubicBezTo>
                    <a:pt x="76756" y="323948"/>
                    <a:pt x="80987" y="326365"/>
                    <a:pt x="85822" y="326365"/>
                  </a:cubicBezTo>
                  <a:lnTo>
                    <a:pt x="228456" y="326365"/>
                  </a:lnTo>
                  <a:cubicBezTo>
                    <a:pt x="233291" y="326365"/>
                    <a:pt x="237521" y="323948"/>
                    <a:pt x="239335" y="319717"/>
                  </a:cubicBezTo>
                  <a:cubicBezTo>
                    <a:pt x="245983" y="306421"/>
                    <a:pt x="261697" y="275597"/>
                    <a:pt x="276202" y="259883"/>
                  </a:cubicBezTo>
                  <a:cubicBezTo>
                    <a:pt x="287685" y="246587"/>
                    <a:pt x="297355" y="231478"/>
                    <a:pt x="303399" y="215159"/>
                  </a:cubicBezTo>
                  <a:cubicBezTo>
                    <a:pt x="310047" y="197632"/>
                    <a:pt x="313673" y="179501"/>
                    <a:pt x="314278" y="160765"/>
                  </a:cubicBezTo>
                  <a:lnTo>
                    <a:pt x="314278" y="155326"/>
                  </a:lnTo>
                  <a:cubicBezTo>
                    <a:pt x="312465" y="69504"/>
                    <a:pt x="242961" y="604"/>
                    <a:pt x="157139" y="0"/>
                  </a:cubicBezTo>
                  <a:close/>
                  <a:moveTo>
                    <a:pt x="278015" y="160161"/>
                  </a:moveTo>
                  <a:cubicBezTo>
                    <a:pt x="277411" y="174666"/>
                    <a:pt x="274389" y="189171"/>
                    <a:pt x="269554" y="202467"/>
                  </a:cubicBezTo>
                  <a:cubicBezTo>
                    <a:pt x="264719" y="214555"/>
                    <a:pt x="258070" y="226038"/>
                    <a:pt x="249005" y="235708"/>
                  </a:cubicBezTo>
                  <a:cubicBezTo>
                    <a:pt x="235104" y="252631"/>
                    <a:pt x="223016" y="270762"/>
                    <a:pt x="213951" y="290103"/>
                  </a:cubicBezTo>
                  <a:lnTo>
                    <a:pt x="157139" y="290103"/>
                  </a:lnTo>
                  <a:lnTo>
                    <a:pt x="100932" y="290103"/>
                  </a:lnTo>
                  <a:cubicBezTo>
                    <a:pt x="91261" y="270762"/>
                    <a:pt x="79174" y="252631"/>
                    <a:pt x="65877" y="235708"/>
                  </a:cubicBezTo>
                  <a:cubicBezTo>
                    <a:pt x="57416" y="226038"/>
                    <a:pt x="50164" y="214555"/>
                    <a:pt x="45329" y="202467"/>
                  </a:cubicBezTo>
                  <a:cubicBezTo>
                    <a:pt x="39889" y="189171"/>
                    <a:pt x="37472" y="174666"/>
                    <a:pt x="36867" y="160161"/>
                  </a:cubicBezTo>
                  <a:lnTo>
                    <a:pt x="36867" y="155326"/>
                  </a:lnTo>
                  <a:cubicBezTo>
                    <a:pt x="38076" y="89448"/>
                    <a:pt x="91866" y="36263"/>
                    <a:pt x="157743" y="35658"/>
                  </a:cubicBezTo>
                  <a:lnTo>
                    <a:pt x="157743" y="35658"/>
                  </a:lnTo>
                  <a:lnTo>
                    <a:pt x="157743" y="35658"/>
                  </a:lnTo>
                  <a:cubicBezTo>
                    <a:pt x="157743" y="35658"/>
                    <a:pt x="157743" y="35658"/>
                    <a:pt x="157743" y="35658"/>
                  </a:cubicBezTo>
                  <a:cubicBezTo>
                    <a:pt x="157743" y="35658"/>
                    <a:pt x="157743" y="35658"/>
                    <a:pt x="157743" y="35658"/>
                  </a:cubicBezTo>
                  <a:lnTo>
                    <a:pt x="157743" y="35658"/>
                  </a:lnTo>
                  <a:lnTo>
                    <a:pt x="157743" y="35658"/>
                  </a:lnTo>
                  <a:cubicBezTo>
                    <a:pt x="223621" y="36263"/>
                    <a:pt x="277411" y="88844"/>
                    <a:pt x="278619" y="155326"/>
                  </a:cubicBezTo>
                  <a:lnTo>
                    <a:pt x="278619" y="160161"/>
                  </a:ln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5" name="Graphic 27" descr="Users">
            <a:extLst>
              <a:ext uri="{FF2B5EF4-FFF2-40B4-BE49-F238E27FC236}">
                <a16:creationId xmlns:a16="http://schemas.microsoft.com/office/drawing/2014/main" id="{BC46715D-22B7-444E-AF1F-840603C34502}"/>
              </a:ext>
            </a:extLst>
          </p:cNvPr>
          <p:cNvGrpSpPr/>
          <p:nvPr/>
        </p:nvGrpSpPr>
        <p:grpSpPr>
          <a:xfrm>
            <a:off x="4875898" y="2871235"/>
            <a:ext cx="455321" cy="284033"/>
            <a:chOff x="6434040" y="2922131"/>
            <a:chExt cx="507679" cy="316695"/>
          </a:xfrm>
          <a:solidFill>
            <a:srgbClr val="000000"/>
          </a:solidFill>
        </p:grpSpPr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9FCAC334-EF1A-4336-A486-2B0DF4004027}"/>
                </a:ext>
              </a:extLst>
            </p:cNvPr>
            <p:cNvSpPr/>
            <p:nvPr/>
          </p:nvSpPr>
          <p:spPr>
            <a:xfrm>
              <a:off x="6488435" y="2922131"/>
              <a:ext cx="108788" cy="108788"/>
            </a:xfrm>
            <a:custGeom>
              <a:avLst/>
              <a:gdLst>
                <a:gd name="connsiteX0" fmla="*/ 108788 w 108788"/>
                <a:gd name="connsiteY0" fmla="*/ 54394 h 108788"/>
                <a:gd name="connsiteX1" fmla="*/ 54394 w 108788"/>
                <a:gd name="connsiteY1" fmla="*/ 108788 h 108788"/>
                <a:gd name="connsiteX2" fmla="*/ 0 w 108788"/>
                <a:gd name="connsiteY2" fmla="*/ 54394 h 108788"/>
                <a:gd name="connsiteX3" fmla="*/ 54394 w 108788"/>
                <a:gd name="connsiteY3" fmla="*/ 0 h 108788"/>
                <a:gd name="connsiteX4" fmla="*/ 108788 w 108788"/>
                <a:gd name="connsiteY4" fmla="*/ 54394 h 108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788" h="108788">
                  <a:moveTo>
                    <a:pt x="108788" y="54394"/>
                  </a:moveTo>
                  <a:cubicBezTo>
                    <a:pt x="108788" y="84435"/>
                    <a:pt x="84435" y="108788"/>
                    <a:pt x="54394" y="108788"/>
                  </a:cubicBezTo>
                  <a:cubicBezTo>
                    <a:pt x="24353" y="108788"/>
                    <a:pt x="0" y="84435"/>
                    <a:pt x="0" y="54394"/>
                  </a:cubicBezTo>
                  <a:cubicBezTo>
                    <a:pt x="0" y="24353"/>
                    <a:pt x="24353" y="0"/>
                    <a:pt x="54394" y="0"/>
                  </a:cubicBezTo>
                  <a:cubicBezTo>
                    <a:pt x="84435" y="0"/>
                    <a:pt x="108788" y="24353"/>
                    <a:pt x="108788" y="54394"/>
                  </a:cubicBez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555F176A-F080-4FDF-A89C-8982B586FC23}"/>
                </a:ext>
              </a:extLst>
            </p:cNvPr>
            <p:cNvSpPr/>
            <p:nvPr/>
          </p:nvSpPr>
          <p:spPr>
            <a:xfrm>
              <a:off x="6778537" y="2922131"/>
              <a:ext cx="108788" cy="108788"/>
            </a:xfrm>
            <a:custGeom>
              <a:avLst/>
              <a:gdLst>
                <a:gd name="connsiteX0" fmla="*/ 108788 w 108788"/>
                <a:gd name="connsiteY0" fmla="*/ 54394 h 108788"/>
                <a:gd name="connsiteX1" fmla="*/ 54394 w 108788"/>
                <a:gd name="connsiteY1" fmla="*/ 108788 h 108788"/>
                <a:gd name="connsiteX2" fmla="*/ 0 w 108788"/>
                <a:gd name="connsiteY2" fmla="*/ 54394 h 108788"/>
                <a:gd name="connsiteX3" fmla="*/ 54394 w 108788"/>
                <a:gd name="connsiteY3" fmla="*/ 0 h 108788"/>
                <a:gd name="connsiteX4" fmla="*/ 108788 w 108788"/>
                <a:gd name="connsiteY4" fmla="*/ 54394 h 108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788" h="108788">
                  <a:moveTo>
                    <a:pt x="108788" y="54394"/>
                  </a:moveTo>
                  <a:cubicBezTo>
                    <a:pt x="108788" y="84435"/>
                    <a:pt x="84435" y="108788"/>
                    <a:pt x="54394" y="108788"/>
                  </a:cubicBezTo>
                  <a:cubicBezTo>
                    <a:pt x="24353" y="108788"/>
                    <a:pt x="0" y="84435"/>
                    <a:pt x="0" y="54394"/>
                  </a:cubicBezTo>
                  <a:cubicBezTo>
                    <a:pt x="0" y="24353"/>
                    <a:pt x="24353" y="0"/>
                    <a:pt x="54394" y="0"/>
                  </a:cubicBezTo>
                  <a:cubicBezTo>
                    <a:pt x="84435" y="0"/>
                    <a:pt x="108788" y="24353"/>
                    <a:pt x="108788" y="54394"/>
                  </a:cubicBez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EB3386A9-9F79-4279-A1B2-56995CFEBA47}"/>
                </a:ext>
              </a:extLst>
            </p:cNvPr>
            <p:cNvSpPr/>
            <p:nvPr/>
          </p:nvSpPr>
          <p:spPr>
            <a:xfrm>
              <a:off x="6579092" y="3130038"/>
              <a:ext cx="217576" cy="108788"/>
            </a:xfrm>
            <a:custGeom>
              <a:avLst/>
              <a:gdLst>
                <a:gd name="connsiteX0" fmla="*/ 217577 w 217576"/>
                <a:gd name="connsiteY0" fmla="*/ 108788 h 108788"/>
                <a:gd name="connsiteX1" fmla="*/ 217577 w 217576"/>
                <a:gd name="connsiteY1" fmla="*/ 54394 h 108788"/>
                <a:gd name="connsiteX2" fmla="*/ 206698 w 217576"/>
                <a:gd name="connsiteY2" fmla="*/ 32637 h 108788"/>
                <a:gd name="connsiteX3" fmla="*/ 153513 w 217576"/>
                <a:gd name="connsiteY3" fmla="*/ 7253 h 108788"/>
                <a:gd name="connsiteX4" fmla="*/ 108788 w 217576"/>
                <a:gd name="connsiteY4" fmla="*/ 0 h 108788"/>
                <a:gd name="connsiteX5" fmla="*/ 64064 w 217576"/>
                <a:gd name="connsiteY5" fmla="*/ 7253 h 108788"/>
                <a:gd name="connsiteX6" fmla="*/ 10879 w 217576"/>
                <a:gd name="connsiteY6" fmla="*/ 32637 h 108788"/>
                <a:gd name="connsiteX7" fmla="*/ 0 w 217576"/>
                <a:gd name="connsiteY7" fmla="*/ 54394 h 108788"/>
                <a:gd name="connsiteX8" fmla="*/ 0 w 217576"/>
                <a:gd name="connsiteY8" fmla="*/ 108788 h 108788"/>
                <a:gd name="connsiteX9" fmla="*/ 217577 w 217576"/>
                <a:gd name="connsiteY9" fmla="*/ 108788 h 108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7576" h="108788">
                  <a:moveTo>
                    <a:pt x="217577" y="108788"/>
                  </a:moveTo>
                  <a:lnTo>
                    <a:pt x="217577" y="54394"/>
                  </a:lnTo>
                  <a:cubicBezTo>
                    <a:pt x="217577" y="45933"/>
                    <a:pt x="213951" y="37472"/>
                    <a:pt x="206698" y="32637"/>
                  </a:cubicBezTo>
                  <a:cubicBezTo>
                    <a:pt x="192193" y="20549"/>
                    <a:pt x="172853" y="12088"/>
                    <a:pt x="153513" y="7253"/>
                  </a:cubicBezTo>
                  <a:cubicBezTo>
                    <a:pt x="140216" y="3626"/>
                    <a:pt x="124502" y="0"/>
                    <a:pt x="108788" y="0"/>
                  </a:cubicBezTo>
                  <a:cubicBezTo>
                    <a:pt x="94283" y="0"/>
                    <a:pt x="78569" y="2418"/>
                    <a:pt x="64064" y="7253"/>
                  </a:cubicBezTo>
                  <a:cubicBezTo>
                    <a:pt x="44724" y="12088"/>
                    <a:pt x="26593" y="21758"/>
                    <a:pt x="10879" y="32637"/>
                  </a:cubicBezTo>
                  <a:cubicBezTo>
                    <a:pt x="3626" y="38680"/>
                    <a:pt x="0" y="45933"/>
                    <a:pt x="0" y="54394"/>
                  </a:cubicBezTo>
                  <a:lnTo>
                    <a:pt x="0" y="108788"/>
                  </a:lnTo>
                  <a:lnTo>
                    <a:pt x="217577" y="108788"/>
                  </a:ln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790D20BE-52E2-4CB6-AD18-532A47E91A27}"/>
                </a:ext>
              </a:extLst>
            </p:cNvPr>
            <p:cNvSpPr/>
            <p:nvPr/>
          </p:nvSpPr>
          <p:spPr>
            <a:xfrm>
              <a:off x="6633486" y="3006745"/>
              <a:ext cx="108788" cy="108788"/>
            </a:xfrm>
            <a:custGeom>
              <a:avLst/>
              <a:gdLst>
                <a:gd name="connsiteX0" fmla="*/ 108788 w 108788"/>
                <a:gd name="connsiteY0" fmla="*/ 54394 h 108788"/>
                <a:gd name="connsiteX1" fmla="*/ 54394 w 108788"/>
                <a:gd name="connsiteY1" fmla="*/ 108788 h 108788"/>
                <a:gd name="connsiteX2" fmla="*/ 0 w 108788"/>
                <a:gd name="connsiteY2" fmla="*/ 54394 h 108788"/>
                <a:gd name="connsiteX3" fmla="*/ 54394 w 108788"/>
                <a:gd name="connsiteY3" fmla="*/ 0 h 108788"/>
                <a:gd name="connsiteX4" fmla="*/ 108788 w 108788"/>
                <a:gd name="connsiteY4" fmla="*/ 54394 h 108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788" h="108788">
                  <a:moveTo>
                    <a:pt x="108788" y="54394"/>
                  </a:moveTo>
                  <a:cubicBezTo>
                    <a:pt x="108788" y="84435"/>
                    <a:pt x="84435" y="108788"/>
                    <a:pt x="54394" y="108788"/>
                  </a:cubicBezTo>
                  <a:cubicBezTo>
                    <a:pt x="24353" y="108788"/>
                    <a:pt x="0" y="84435"/>
                    <a:pt x="0" y="54394"/>
                  </a:cubicBezTo>
                  <a:cubicBezTo>
                    <a:pt x="0" y="24353"/>
                    <a:pt x="24353" y="0"/>
                    <a:pt x="54394" y="0"/>
                  </a:cubicBezTo>
                  <a:cubicBezTo>
                    <a:pt x="84435" y="0"/>
                    <a:pt x="108788" y="24353"/>
                    <a:pt x="108788" y="54394"/>
                  </a:cubicBez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887801FA-CE18-4CAA-B6B1-B8552E53D535}"/>
                </a:ext>
              </a:extLst>
            </p:cNvPr>
            <p:cNvSpPr/>
            <p:nvPr/>
          </p:nvSpPr>
          <p:spPr>
            <a:xfrm>
              <a:off x="6744692" y="3045425"/>
              <a:ext cx="197027" cy="108788"/>
            </a:xfrm>
            <a:custGeom>
              <a:avLst/>
              <a:gdLst>
                <a:gd name="connsiteX0" fmla="*/ 186149 w 197027"/>
                <a:gd name="connsiteY0" fmla="*/ 32637 h 108788"/>
                <a:gd name="connsiteX1" fmla="*/ 132964 w 197027"/>
                <a:gd name="connsiteY1" fmla="*/ 7253 h 108788"/>
                <a:gd name="connsiteX2" fmla="*/ 88240 w 197027"/>
                <a:gd name="connsiteY2" fmla="*/ 0 h 108788"/>
                <a:gd name="connsiteX3" fmla="*/ 43515 w 197027"/>
                <a:gd name="connsiteY3" fmla="*/ 7253 h 108788"/>
                <a:gd name="connsiteX4" fmla="*/ 21758 w 197027"/>
                <a:gd name="connsiteY4" fmla="*/ 15714 h 108788"/>
                <a:gd name="connsiteX5" fmla="*/ 21758 w 197027"/>
                <a:gd name="connsiteY5" fmla="*/ 16923 h 108788"/>
                <a:gd name="connsiteX6" fmla="*/ 0 w 197027"/>
                <a:gd name="connsiteY6" fmla="*/ 70108 h 108788"/>
                <a:gd name="connsiteX7" fmla="*/ 55603 w 197027"/>
                <a:gd name="connsiteY7" fmla="*/ 97910 h 108788"/>
                <a:gd name="connsiteX8" fmla="*/ 65273 w 197027"/>
                <a:gd name="connsiteY8" fmla="*/ 108788 h 108788"/>
                <a:gd name="connsiteX9" fmla="*/ 197028 w 197027"/>
                <a:gd name="connsiteY9" fmla="*/ 108788 h 108788"/>
                <a:gd name="connsiteX10" fmla="*/ 197028 w 197027"/>
                <a:gd name="connsiteY10" fmla="*/ 54394 h 108788"/>
                <a:gd name="connsiteX11" fmla="*/ 186149 w 197027"/>
                <a:gd name="connsiteY11" fmla="*/ 32637 h 108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7027" h="108788">
                  <a:moveTo>
                    <a:pt x="186149" y="32637"/>
                  </a:moveTo>
                  <a:cubicBezTo>
                    <a:pt x="171644" y="20549"/>
                    <a:pt x="152304" y="12088"/>
                    <a:pt x="132964" y="7253"/>
                  </a:cubicBezTo>
                  <a:cubicBezTo>
                    <a:pt x="119667" y="3626"/>
                    <a:pt x="103953" y="0"/>
                    <a:pt x="88240" y="0"/>
                  </a:cubicBezTo>
                  <a:cubicBezTo>
                    <a:pt x="73734" y="0"/>
                    <a:pt x="58020" y="2418"/>
                    <a:pt x="43515" y="7253"/>
                  </a:cubicBezTo>
                  <a:cubicBezTo>
                    <a:pt x="36263" y="9670"/>
                    <a:pt x="29010" y="12088"/>
                    <a:pt x="21758" y="15714"/>
                  </a:cubicBezTo>
                  <a:lnTo>
                    <a:pt x="21758" y="16923"/>
                  </a:lnTo>
                  <a:cubicBezTo>
                    <a:pt x="21758" y="37472"/>
                    <a:pt x="13296" y="56812"/>
                    <a:pt x="0" y="70108"/>
                  </a:cubicBezTo>
                  <a:cubicBezTo>
                    <a:pt x="22966" y="77361"/>
                    <a:pt x="41098" y="87031"/>
                    <a:pt x="55603" y="97910"/>
                  </a:cubicBezTo>
                  <a:cubicBezTo>
                    <a:pt x="59229" y="101536"/>
                    <a:pt x="62856" y="103953"/>
                    <a:pt x="65273" y="108788"/>
                  </a:cubicBezTo>
                  <a:lnTo>
                    <a:pt x="197028" y="108788"/>
                  </a:lnTo>
                  <a:lnTo>
                    <a:pt x="197028" y="54394"/>
                  </a:lnTo>
                  <a:cubicBezTo>
                    <a:pt x="197028" y="45933"/>
                    <a:pt x="193402" y="37472"/>
                    <a:pt x="186149" y="32637"/>
                  </a:cubicBez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F8F3A60E-98FD-4BA6-A59D-C0937C86CD44}"/>
                </a:ext>
              </a:extLst>
            </p:cNvPr>
            <p:cNvSpPr/>
            <p:nvPr/>
          </p:nvSpPr>
          <p:spPr>
            <a:xfrm>
              <a:off x="6434040" y="3045425"/>
              <a:ext cx="197027" cy="108788"/>
            </a:xfrm>
            <a:custGeom>
              <a:avLst/>
              <a:gdLst>
                <a:gd name="connsiteX0" fmla="*/ 141425 w 197027"/>
                <a:gd name="connsiteY0" fmla="*/ 97910 h 108788"/>
                <a:gd name="connsiteX1" fmla="*/ 141425 w 197027"/>
                <a:gd name="connsiteY1" fmla="*/ 97910 h 108788"/>
                <a:gd name="connsiteX2" fmla="*/ 197028 w 197027"/>
                <a:gd name="connsiteY2" fmla="*/ 70108 h 108788"/>
                <a:gd name="connsiteX3" fmla="*/ 175270 w 197027"/>
                <a:gd name="connsiteY3" fmla="*/ 16923 h 108788"/>
                <a:gd name="connsiteX4" fmla="*/ 175270 w 197027"/>
                <a:gd name="connsiteY4" fmla="*/ 14505 h 108788"/>
                <a:gd name="connsiteX5" fmla="*/ 153513 w 197027"/>
                <a:gd name="connsiteY5" fmla="*/ 7253 h 108788"/>
                <a:gd name="connsiteX6" fmla="*/ 108788 w 197027"/>
                <a:gd name="connsiteY6" fmla="*/ 0 h 108788"/>
                <a:gd name="connsiteX7" fmla="*/ 64064 w 197027"/>
                <a:gd name="connsiteY7" fmla="*/ 7253 h 108788"/>
                <a:gd name="connsiteX8" fmla="*/ 10879 w 197027"/>
                <a:gd name="connsiteY8" fmla="*/ 32637 h 108788"/>
                <a:gd name="connsiteX9" fmla="*/ 0 w 197027"/>
                <a:gd name="connsiteY9" fmla="*/ 54394 h 108788"/>
                <a:gd name="connsiteX10" fmla="*/ 0 w 197027"/>
                <a:gd name="connsiteY10" fmla="*/ 108788 h 108788"/>
                <a:gd name="connsiteX11" fmla="*/ 130546 w 197027"/>
                <a:gd name="connsiteY11" fmla="*/ 108788 h 108788"/>
                <a:gd name="connsiteX12" fmla="*/ 141425 w 197027"/>
                <a:gd name="connsiteY12" fmla="*/ 97910 h 108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7027" h="108788">
                  <a:moveTo>
                    <a:pt x="141425" y="97910"/>
                  </a:moveTo>
                  <a:lnTo>
                    <a:pt x="141425" y="97910"/>
                  </a:lnTo>
                  <a:cubicBezTo>
                    <a:pt x="158348" y="85822"/>
                    <a:pt x="177688" y="76152"/>
                    <a:pt x="197028" y="70108"/>
                  </a:cubicBezTo>
                  <a:cubicBezTo>
                    <a:pt x="183732" y="55603"/>
                    <a:pt x="175270" y="37472"/>
                    <a:pt x="175270" y="16923"/>
                  </a:cubicBezTo>
                  <a:cubicBezTo>
                    <a:pt x="175270" y="15714"/>
                    <a:pt x="175270" y="15714"/>
                    <a:pt x="175270" y="14505"/>
                  </a:cubicBezTo>
                  <a:cubicBezTo>
                    <a:pt x="168018" y="12088"/>
                    <a:pt x="160765" y="8461"/>
                    <a:pt x="153513" y="7253"/>
                  </a:cubicBezTo>
                  <a:cubicBezTo>
                    <a:pt x="140216" y="3626"/>
                    <a:pt x="124502" y="0"/>
                    <a:pt x="108788" y="0"/>
                  </a:cubicBezTo>
                  <a:cubicBezTo>
                    <a:pt x="94283" y="0"/>
                    <a:pt x="78569" y="2418"/>
                    <a:pt x="64064" y="7253"/>
                  </a:cubicBezTo>
                  <a:cubicBezTo>
                    <a:pt x="44724" y="13296"/>
                    <a:pt x="26593" y="21758"/>
                    <a:pt x="10879" y="32637"/>
                  </a:cubicBezTo>
                  <a:cubicBezTo>
                    <a:pt x="3626" y="37472"/>
                    <a:pt x="0" y="45933"/>
                    <a:pt x="0" y="54394"/>
                  </a:cubicBezTo>
                  <a:lnTo>
                    <a:pt x="0" y="108788"/>
                  </a:lnTo>
                  <a:lnTo>
                    <a:pt x="130546" y="108788"/>
                  </a:lnTo>
                  <a:cubicBezTo>
                    <a:pt x="134172" y="103953"/>
                    <a:pt x="136590" y="101536"/>
                    <a:pt x="141425" y="97910"/>
                  </a:cubicBez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02" name="Graphic 33" descr="Rocket">
            <a:extLst>
              <a:ext uri="{FF2B5EF4-FFF2-40B4-BE49-F238E27FC236}">
                <a16:creationId xmlns:a16="http://schemas.microsoft.com/office/drawing/2014/main" id="{95FD3D32-01F6-4B15-9622-5022660997E0}"/>
              </a:ext>
            </a:extLst>
          </p:cNvPr>
          <p:cNvGrpSpPr/>
          <p:nvPr/>
        </p:nvGrpSpPr>
        <p:grpSpPr>
          <a:xfrm>
            <a:off x="3815013" y="2719079"/>
            <a:ext cx="520368" cy="520368"/>
            <a:chOff x="5251164" y="2752478"/>
            <a:chExt cx="580205" cy="580205"/>
          </a:xfrm>
        </p:grpSpPr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1927FBE0-EB21-45A5-B5B1-B26CE6642D75}"/>
                </a:ext>
              </a:extLst>
            </p:cNvPr>
            <p:cNvSpPr/>
            <p:nvPr/>
          </p:nvSpPr>
          <p:spPr>
            <a:xfrm>
              <a:off x="5673625" y="2800046"/>
              <a:ext cx="110880" cy="106548"/>
            </a:xfrm>
            <a:custGeom>
              <a:avLst/>
              <a:gdLst>
                <a:gd name="connsiteX0" fmla="*/ 108184 w 110880"/>
                <a:gd name="connsiteY0" fmla="*/ 3199 h 106548"/>
                <a:gd name="connsiteX1" fmla="*/ 0 w 110880"/>
                <a:gd name="connsiteY1" fmla="*/ 16496 h 106548"/>
                <a:gd name="connsiteX2" fmla="*/ 49559 w 110880"/>
                <a:gd name="connsiteY2" fmla="*/ 55781 h 106548"/>
                <a:gd name="connsiteX3" fmla="*/ 89448 w 110880"/>
                <a:gd name="connsiteY3" fmla="*/ 106548 h 106548"/>
                <a:gd name="connsiteX4" fmla="*/ 108184 w 110880"/>
                <a:gd name="connsiteY4" fmla="*/ 3199 h 106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880" h="106548">
                  <a:moveTo>
                    <a:pt x="108184" y="3199"/>
                  </a:moveTo>
                  <a:cubicBezTo>
                    <a:pt x="99723" y="-5262"/>
                    <a:pt x="45329" y="4408"/>
                    <a:pt x="0" y="16496"/>
                  </a:cubicBezTo>
                  <a:cubicBezTo>
                    <a:pt x="16318" y="26166"/>
                    <a:pt x="33241" y="39462"/>
                    <a:pt x="49559" y="55781"/>
                  </a:cubicBezTo>
                  <a:cubicBezTo>
                    <a:pt x="66482" y="72703"/>
                    <a:pt x="79778" y="89626"/>
                    <a:pt x="89448" y="106548"/>
                  </a:cubicBezTo>
                  <a:cubicBezTo>
                    <a:pt x="101536" y="60011"/>
                    <a:pt x="117250" y="11661"/>
                    <a:pt x="108184" y="3199"/>
                  </a:cubicBez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4FA06603-CF07-4BBE-B625-A17E70EC0F19}"/>
                </a:ext>
              </a:extLst>
            </p:cNvPr>
            <p:cNvSpPr/>
            <p:nvPr/>
          </p:nvSpPr>
          <p:spPr>
            <a:xfrm>
              <a:off x="5297742" y="2966201"/>
              <a:ext cx="147427" cy="141010"/>
            </a:xfrm>
            <a:custGeom>
              <a:avLst/>
              <a:gdLst>
                <a:gd name="connsiteX0" fmla="*/ 147428 w 147427"/>
                <a:gd name="connsiteY0" fmla="*/ 9292 h 141010"/>
                <a:gd name="connsiteX1" fmla="*/ 126879 w 147427"/>
                <a:gd name="connsiteY1" fmla="*/ 1436 h 141010"/>
                <a:gd name="connsiteX2" fmla="*/ 102704 w 147427"/>
                <a:gd name="connsiteY2" fmla="*/ 6271 h 141010"/>
                <a:gd name="connsiteX3" fmla="*/ 6607 w 147427"/>
                <a:gd name="connsiteY3" fmla="*/ 102367 h 141010"/>
                <a:gd name="connsiteX4" fmla="*/ 27156 w 147427"/>
                <a:gd name="connsiteY4" fmla="*/ 140443 h 141010"/>
                <a:gd name="connsiteX5" fmla="*/ 107539 w 147427"/>
                <a:gd name="connsiteY5" fmla="*/ 122312 h 141010"/>
                <a:gd name="connsiteX6" fmla="*/ 147428 w 147427"/>
                <a:gd name="connsiteY6" fmla="*/ 9292 h 141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7427" h="141010">
                  <a:moveTo>
                    <a:pt x="147428" y="9292"/>
                  </a:moveTo>
                  <a:lnTo>
                    <a:pt x="126879" y="1436"/>
                  </a:lnTo>
                  <a:cubicBezTo>
                    <a:pt x="118418" y="-1586"/>
                    <a:pt x="109352" y="227"/>
                    <a:pt x="102704" y="6271"/>
                  </a:cubicBezTo>
                  <a:lnTo>
                    <a:pt x="6607" y="102367"/>
                  </a:lnTo>
                  <a:cubicBezTo>
                    <a:pt x="-9106" y="118081"/>
                    <a:pt x="5399" y="145278"/>
                    <a:pt x="27156" y="140443"/>
                  </a:cubicBezTo>
                  <a:lnTo>
                    <a:pt x="107539" y="122312"/>
                  </a:lnTo>
                  <a:cubicBezTo>
                    <a:pt x="114187" y="92093"/>
                    <a:pt x="125066" y="51599"/>
                    <a:pt x="147428" y="9292"/>
                  </a:cubicBez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132C188F-21F6-4746-A9C5-97C237873A88}"/>
                </a:ext>
              </a:extLst>
            </p:cNvPr>
            <p:cNvSpPr/>
            <p:nvPr/>
          </p:nvSpPr>
          <p:spPr>
            <a:xfrm>
              <a:off x="5475414" y="3133237"/>
              <a:ext cx="141289" cy="151924"/>
            </a:xfrm>
            <a:custGeom>
              <a:avLst/>
              <a:gdLst>
                <a:gd name="connsiteX0" fmla="*/ 129916 w 141289"/>
                <a:gd name="connsiteY0" fmla="*/ 0 h 151924"/>
                <a:gd name="connsiteX1" fmla="*/ 19314 w 141289"/>
                <a:gd name="connsiteY1" fmla="*/ 38680 h 151924"/>
                <a:gd name="connsiteX2" fmla="*/ 578 w 141289"/>
                <a:gd name="connsiteY2" fmla="*/ 124502 h 151924"/>
                <a:gd name="connsiteX3" fmla="*/ 38654 w 141289"/>
                <a:gd name="connsiteY3" fmla="*/ 145051 h 151924"/>
                <a:gd name="connsiteX4" fmla="*/ 134751 w 141289"/>
                <a:gd name="connsiteY4" fmla="*/ 48955 h 151924"/>
                <a:gd name="connsiteX5" fmla="*/ 139586 w 141289"/>
                <a:gd name="connsiteY5" fmla="*/ 24780 h 151924"/>
                <a:gd name="connsiteX6" fmla="*/ 129916 w 141289"/>
                <a:gd name="connsiteY6" fmla="*/ 0 h 151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1289" h="151924">
                  <a:moveTo>
                    <a:pt x="129916" y="0"/>
                  </a:moveTo>
                  <a:cubicBezTo>
                    <a:pt x="89422" y="21153"/>
                    <a:pt x="50742" y="32637"/>
                    <a:pt x="19314" y="38680"/>
                  </a:cubicBezTo>
                  <a:lnTo>
                    <a:pt x="578" y="124502"/>
                  </a:lnTo>
                  <a:cubicBezTo>
                    <a:pt x="-4257" y="146260"/>
                    <a:pt x="22336" y="161370"/>
                    <a:pt x="38654" y="145051"/>
                  </a:cubicBezTo>
                  <a:lnTo>
                    <a:pt x="134751" y="48955"/>
                  </a:lnTo>
                  <a:cubicBezTo>
                    <a:pt x="140795" y="42911"/>
                    <a:pt x="143212" y="33241"/>
                    <a:pt x="139586" y="24780"/>
                  </a:cubicBezTo>
                  <a:lnTo>
                    <a:pt x="129916" y="0"/>
                  </a:ln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3302A74E-51D5-46E0-AC0E-19E85C93C44C}"/>
                </a:ext>
              </a:extLst>
            </p:cNvPr>
            <p:cNvSpPr/>
            <p:nvPr/>
          </p:nvSpPr>
          <p:spPr>
            <a:xfrm>
              <a:off x="5426434" y="2827421"/>
              <a:ext cx="325156" cy="324552"/>
            </a:xfrm>
            <a:custGeom>
              <a:avLst/>
              <a:gdLst>
                <a:gd name="connsiteX0" fmla="*/ 214555 w 325156"/>
                <a:gd name="connsiteY0" fmla="*/ 0 h 324552"/>
                <a:gd name="connsiteX1" fmla="*/ 99118 w 325156"/>
                <a:gd name="connsiteY1" fmla="*/ 78569 h 324552"/>
                <a:gd name="connsiteX2" fmla="*/ 0 w 325156"/>
                <a:gd name="connsiteY2" fmla="*/ 287081 h 324552"/>
                <a:gd name="connsiteX3" fmla="*/ 37472 w 325156"/>
                <a:gd name="connsiteY3" fmla="*/ 324552 h 324552"/>
                <a:gd name="connsiteX4" fmla="*/ 246587 w 325156"/>
                <a:gd name="connsiteY4" fmla="*/ 226038 h 324552"/>
                <a:gd name="connsiteX5" fmla="*/ 325157 w 325156"/>
                <a:gd name="connsiteY5" fmla="*/ 111206 h 324552"/>
                <a:gd name="connsiteX6" fmla="*/ 279224 w 325156"/>
                <a:gd name="connsiteY6" fmla="*/ 44724 h 324552"/>
                <a:gd name="connsiteX7" fmla="*/ 214555 w 325156"/>
                <a:gd name="connsiteY7" fmla="*/ 0 h 324552"/>
                <a:gd name="connsiteX8" fmla="*/ 245378 w 325156"/>
                <a:gd name="connsiteY8" fmla="*/ 130546 h 324552"/>
                <a:gd name="connsiteX9" fmla="*/ 194006 w 325156"/>
                <a:gd name="connsiteY9" fmla="*/ 130546 h 324552"/>
                <a:gd name="connsiteX10" fmla="*/ 194006 w 325156"/>
                <a:gd name="connsiteY10" fmla="*/ 79174 h 324552"/>
                <a:gd name="connsiteX11" fmla="*/ 245378 w 325156"/>
                <a:gd name="connsiteY11" fmla="*/ 79174 h 324552"/>
                <a:gd name="connsiteX12" fmla="*/ 245378 w 325156"/>
                <a:gd name="connsiteY12" fmla="*/ 130546 h 324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5156" h="324552">
                  <a:moveTo>
                    <a:pt x="214555" y="0"/>
                  </a:moveTo>
                  <a:cubicBezTo>
                    <a:pt x="178897" y="14505"/>
                    <a:pt x="138403" y="39285"/>
                    <a:pt x="99118" y="78569"/>
                  </a:cubicBezTo>
                  <a:cubicBezTo>
                    <a:pt x="27197" y="150491"/>
                    <a:pt x="6044" y="237521"/>
                    <a:pt x="0" y="287081"/>
                  </a:cubicBezTo>
                  <a:lnTo>
                    <a:pt x="37472" y="324552"/>
                  </a:lnTo>
                  <a:cubicBezTo>
                    <a:pt x="87031" y="318508"/>
                    <a:pt x="174666" y="297959"/>
                    <a:pt x="246587" y="226038"/>
                  </a:cubicBezTo>
                  <a:cubicBezTo>
                    <a:pt x="285872" y="186753"/>
                    <a:pt x="310651" y="146864"/>
                    <a:pt x="325157" y="111206"/>
                  </a:cubicBezTo>
                  <a:cubicBezTo>
                    <a:pt x="317300" y="91261"/>
                    <a:pt x="301586" y="67691"/>
                    <a:pt x="279224" y="44724"/>
                  </a:cubicBezTo>
                  <a:cubicBezTo>
                    <a:pt x="257466" y="23571"/>
                    <a:pt x="234500" y="7857"/>
                    <a:pt x="214555" y="0"/>
                  </a:cubicBezTo>
                  <a:close/>
                  <a:moveTo>
                    <a:pt x="245378" y="130546"/>
                  </a:moveTo>
                  <a:cubicBezTo>
                    <a:pt x="231478" y="144447"/>
                    <a:pt x="208511" y="144447"/>
                    <a:pt x="194006" y="130546"/>
                  </a:cubicBezTo>
                  <a:cubicBezTo>
                    <a:pt x="180105" y="116645"/>
                    <a:pt x="180105" y="93679"/>
                    <a:pt x="194006" y="79174"/>
                  </a:cubicBezTo>
                  <a:cubicBezTo>
                    <a:pt x="207907" y="65273"/>
                    <a:pt x="230873" y="65273"/>
                    <a:pt x="245378" y="79174"/>
                  </a:cubicBezTo>
                  <a:cubicBezTo>
                    <a:pt x="259279" y="93679"/>
                    <a:pt x="259279" y="116645"/>
                    <a:pt x="245378" y="130546"/>
                  </a:cubicBez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94A00860-8EBB-4888-A398-26C7E8739294}"/>
                </a:ext>
              </a:extLst>
            </p:cNvPr>
            <p:cNvSpPr/>
            <p:nvPr/>
          </p:nvSpPr>
          <p:spPr>
            <a:xfrm>
              <a:off x="5355249" y="3137077"/>
              <a:ext cx="86080" cy="86258"/>
            </a:xfrm>
            <a:custGeom>
              <a:avLst/>
              <a:gdLst>
                <a:gd name="connsiteX0" fmla="*/ 70581 w 86080"/>
                <a:gd name="connsiteY0" fmla="*/ 15500 h 86258"/>
                <a:gd name="connsiteX1" fmla="*/ 42175 w 86080"/>
                <a:gd name="connsiteY1" fmla="*/ 9456 h 86258"/>
                <a:gd name="connsiteX2" fmla="*/ 1681 w 86080"/>
                <a:gd name="connsiteY2" fmla="*/ 84399 h 86258"/>
                <a:gd name="connsiteX3" fmla="*/ 76625 w 86080"/>
                <a:gd name="connsiteY3" fmla="*/ 43906 h 86258"/>
                <a:gd name="connsiteX4" fmla="*/ 70581 w 86080"/>
                <a:gd name="connsiteY4" fmla="*/ 15500 h 86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080" h="86258">
                  <a:moveTo>
                    <a:pt x="70581" y="15500"/>
                  </a:moveTo>
                  <a:cubicBezTo>
                    <a:pt x="60911" y="5830"/>
                    <a:pt x="62119" y="-10488"/>
                    <a:pt x="42175" y="9456"/>
                  </a:cubicBezTo>
                  <a:cubicBezTo>
                    <a:pt x="22230" y="29401"/>
                    <a:pt x="-7384" y="74729"/>
                    <a:pt x="1681" y="84399"/>
                  </a:cubicBezTo>
                  <a:cubicBezTo>
                    <a:pt x="11352" y="94069"/>
                    <a:pt x="56680" y="63850"/>
                    <a:pt x="76625" y="43906"/>
                  </a:cubicBezTo>
                  <a:cubicBezTo>
                    <a:pt x="96569" y="23357"/>
                    <a:pt x="80251" y="24566"/>
                    <a:pt x="70581" y="15500"/>
                  </a:cubicBezTo>
                  <a:close/>
                </a:path>
              </a:pathLst>
            </a:custGeom>
            <a:solidFill>
              <a:srgbClr val="000000"/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528754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10275</TotalTime>
  <Words>369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Origami Ninja Star – Slide Template</vt:lpstr>
      <vt:lpstr>Origami Ninja Star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Origami Ninja Star</dc:title>
  <dc:creator>PresentationGO.com</dc:creator>
  <dc:description>© Copyright PresentationGO.com</dc:description>
  <dcterms:created xsi:type="dcterms:W3CDTF">2014-11-26T05:14:11Z</dcterms:created>
  <dcterms:modified xsi:type="dcterms:W3CDTF">2020-08-13T20:23:16Z</dcterms:modified>
  <cp:category>Charts &amp; Diagrams</cp:category>
</cp:coreProperties>
</file>