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96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Ninja Star – Slide Template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6A59710-207B-4230-9964-A9BB9DD5DAAC}"/>
              </a:ext>
            </a:extLst>
          </p:cNvPr>
          <p:cNvSpPr/>
          <p:nvPr/>
        </p:nvSpPr>
        <p:spPr>
          <a:xfrm>
            <a:off x="3803878" y="2450700"/>
            <a:ext cx="2292122" cy="1184562"/>
          </a:xfrm>
          <a:custGeom>
            <a:avLst/>
            <a:gdLst>
              <a:gd name="connsiteX0" fmla="*/ 0 w 2292122"/>
              <a:gd name="connsiteY0" fmla="*/ 0 h 1184562"/>
              <a:gd name="connsiteX1" fmla="*/ 1184562 w 2292122"/>
              <a:gd name="connsiteY1" fmla="*/ 0 h 1184562"/>
              <a:gd name="connsiteX2" fmla="*/ 2292122 w 2292122"/>
              <a:gd name="connsiteY2" fmla="*/ 0 h 1184562"/>
              <a:gd name="connsiteX3" fmla="*/ 2292122 w 2292122"/>
              <a:gd name="connsiteY3" fmla="*/ 1183760 h 1184562"/>
              <a:gd name="connsiteX4" fmla="*/ 1184562 w 2292122"/>
              <a:gd name="connsiteY4" fmla="*/ 1183760 h 1184562"/>
              <a:gd name="connsiteX5" fmla="*/ 1184562 w 2292122"/>
              <a:gd name="connsiteY5" fmla="*/ 1184562 h 1184562"/>
              <a:gd name="connsiteX0" fmla="*/ 0 w 2292122"/>
              <a:gd name="connsiteY0" fmla="*/ 0 h 1184562"/>
              <a:gd name="connsiteX1" fmla="*/ 2292122 w 2292122"/>
              <a:gd name="connsiteY1" fmla="*/ 0 h 1184562"/>
              <a:gd name="connsiteX2" fmla="*/ 2292122 w 2292122"/>
              <a:gd name="connsiteY2" fmla="*/ 1183760 h 1184562"/>
              <a:gd name="connsiteX3" fmla="*/ 1184562 w 2292122"/>
              <a:gd name="connsiteY3" fmla="*/ 1183760 h 1184562"/>
              <a:gd name="connsiteX4" fmla="*/ 1184562 w 2292122"/>
              <a:gd name="connsiteY4" fmla="*/ 1184562 h 1184562"/>
              <a:gd name="connsiteX5" fmla="*/ 0 w 2292122"/>
              <a:gd name="connsiteY5" fmla="*/ 0 h 118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122" h="1184562">
                <a:moveTo>
                  <a:pt x="0" y="0"/>
                </a:moveTo>
                <a:lnTo>
                  <a:pt x="2292122" y="0"/>
                </a:lnTo>
                <a:lnTo>
                  <a:pt x="2292122" y="1183760"/>
                </a:lnTo>
                <a:lnTo>
                  <a:pt x="1184562" y="1183760"/>
                </a:lnTo>
                <a:lnTo>
                  <a:pt x="1184562" y="11845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0A0D266-BD89-4B72-A119-FEB5EAE1301D}"/>
              </a:ext>
            </a:extLst>
          </p:cNvPr>
          <p:cNvSpPr/>
          <p:nvPr/>
        </p:nvSpPr>
        <p:spPr>
          <a:xfrm>
            <a:off x="6095197" y="1342338"/>
            <a:ext cx="1184563" cy="2292121"/>
          </a:xfrm>
          <a:custGeom>
            <a:avLst/>
            <a:gdLst>
              <a:gd name="connsiteX0" fmla="*/ 1184562 w 1184563"/>
              <a:gd name="connsiteY0" fmla="*/ 0 h 2292121"/>
              <a:gd name="connsiteX1" fmla="*/ 1184562 w 1184563"/>
              <a:gd name="connsiteY1" fmla="*/ 1184161 h 2292121"/>
              <a:gd name="connsiteX2" fmla="*/ 1184563 w 1184563"/>
              <a:gd name="connsiteY2" fmla="*/ 1184161 h 2292121"/>
              <a:gd name="connsiteX3" fmla="*/ 1184563 w 1184563"/>
              <a:gd name="connsiteY3" fmla="*/ 2292121 h 2292121"/>
              <a:gd name="connsiteX4" fmla="*/ 803 w 1184563"/>
              <a:gd name="connsiteY4" fmla="*/ 2292121 h 2292121"/>
              <a:gd name="connsiteX5" fmla="*/ 803 w 1184563"/>
              <a:gd name="connsiteY5" fmla="*/ 1184562 h 2292121"/>
              <a:gd name="connsiteX6" fmla="*/ 0 w 1184563"/>
              <a:gd name="connsiteY6" fmla="*/ 1184562 h 2292121"/>
              <a:gd name="connsiteX0" fmla="*/ 1184562 w 1184563"/>
              <a:gd name="connsiteY0" fmla="*/ 0 h 2292121"/>
              <a:gd name="connsiteX1" fmla="*/ 1184562 w 1184563"/>
              <a:gd name="connsiteY1" fmla="*/ 1184161 h 2292121"/>
              <a:gd name="connsiteX2" fmla="*/ 1184563 w 1184563"/>
              <a:gd name="connsiteY2" fmla="*/ 2292121 h 2292121"/>
              <a:gd name="connsiteX3" fmla="*/ 803 w 1184563"/>
              <a:gd name="connsiteY3" fmla="*/ 2292121 h 2292121"/>
              <a:gd name="connsiteX4" fmla="*/ 803 w 1184563"/>
              <a:gd name="connsiteY4" fmla="*/ 1184562 h 2292121"/>
              <a:gd name="connsiteX5" fmla="*/ 0 w 1184563"/>
              <a:gd name="connsiteY5" fmla="*/ 1184562 h 2292121"/>
              <a:gd name="connsiteX6" fmla="*/ 1184562 w 1184563"/>
              <a:gd name="connsiteY6" fmla="*/ 0 h 2292121"/>
              <a:gd name="connsiteX0" fmla="*/ 1184562 w 1184563"/>
              <a:gd name="connsiteY0" fmla="*/ 0 h 2292121"/>
              <a:gd name="connsiteX1" fmla="*/ 1184563 w 1184563"/>
              <a:gd name="connsiteY1" fmla="*/ 2292121 h 2292121"/>
              <a:gd name="connsiteX2" fmla="*/ 803 w 1184563"/>
              <a:gd name="connsiteY2" fmla="*/ 2292121 h 2292121"/>
              <a:gd name="connsiteX3" fmla="*/ 803 w 1184563"/>
              <a:gd name="connsiteY3" fmla="*/ 1184562 h 2292121"/>
              <a:gd name="connsiteX4" fmla="*/ 0 w 1184563"/>
              <a:gd name="connsiteY4" fmla="*/ 1184562 h 2292121"/>
              <a:gd name="connsiteX5" fmla="*/ 1184562 w 1184563"/>
              <a:gd name="connsiteY5" fmla="*/ 0 h 229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563" h="2292121">
                <a:moveTo>
                  <a:pt x="1184562" y="0"/>
                </a:moveTo>
                <a:cubicBezTo>
                  <a:pt x="1184562" y="764040"/>
                  <a:pt x="1184563" y="1528081"/>
                  <a:pt x="1184563" y="2292121"/>
                </a:cubicBezTo>
                <a:lnTo>
                  <a:pt x="803" y="2292121"/>
                </a:lnTo>
                <a:lnTo>
                  <a:pt x="803" y="1184562"/>
                </a:lnTo>
                <a:lnTo>
                  <a:pt x="0" y="1184562"/>
                </a:lnTo>
                <a:lnTo>
                  <a:pt x="118456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EE98571-854F-4B9F-A5A1-A1429D43EC78}"/>
              </a:ext>
            </a:extLst>
          </p:cNvPr>
          <p:cNvSpPr/>
          <p:nvPr/>
        </p:nvSpPr>
        <p:spPr>
          <a:xfrm>
            <a:off x="4912240" y="3635663"/>
            <a:ext cx="1184562" cy="2292122"/>
          </a:xfrm>
          <a:custGeom>
            <a:avLst/>
            <a:gdLst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147440 w 1184562"/>
              <a:gd name="connsiteY8" fmla="*/ 1107560 h 2292122"/>
              <a:gd name="connsiteX9" fmla="*/ 147440 w 1184562"/>
              <a:gd name="connsiteY9" fmla="*/ 1106356 h 2292122"/>
              <a:gd name="connsiteX10" fmla="*/ 0 w 1184562"/>
              <a:gd name="connsiteY10" fmla="*/ 1106356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147440 w 1184562"/>
              <a:gd name="connsiteY8" fmla="*/ 1107560 h 2292122"/>
              <a:gd name="connsiteX9" fmla="*/ 0 w 1184562"/>
              <a:gd name="connsiteY9" fmla="*/ 1106356 h 2292122"/>
              <a:gd name="connsiteX10" fmla="*/ 0 w 1184562"/>
              <a:gd name="connsiteY10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0 w 1184562"/>
              <a:gd name="connsiteY8" fmla="*/ 1106356 h 2292122"/>
              <a:gd name="connsiteX9" fmla="*/ 0 w 1184562"/>
              <a:gd name="connsiteY9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1184562 w 1184562"/>
              <a:gd name="connsiteY4" fmla="*/ 1107560 h 2292122"/>
              <a:gd name="connsiteX5" fmla="*/ 0 w 1184562"/>
              <a:gd name="connsiteY5" fmla="*/ 2292122 h 2292122"/>
              <a:gd name="connsiteX6" fmla="*/ 0 w 1184562"/>
              <a:gd name="connsiteY6" fmla="*/ 1107560 h 2292122"/>
              <a:gd name="connsiteX7" fmla="*/ 0 w 1184562"/>
              <a:gd name="connsiteY7" fmla="*/ 1106356 h 2292122"/>
              <a:gd name="connsiteX8" fmla="*/ 0 w 1184562"/>
              <a:gd name="connsiteY8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1107560 h 2292122"/>
              <a:gd name="connsiteX6" fmla="*/ 0 w 1184562"/>
              <a:gd name="connsiteY6" fmla="*/ 1106356 h 2292122"/>
              <a:gd name="connsiteX7" fmla="*/ 0 w 1184562"/>
              <a:gd name="connsiteY7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1107560 h 2292122"/>
              <a:gd name="connsiteX6" fmla="*/ 0 w 1184562"/>
              <a:gd name="connsiteY6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0 h 22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562" h="2292122">
                <a:moveTo>
                  <a:pt x="0" y="0"/>
                </a:moveTo>
                <a:lnTo>
                  <a:pt x="1183760" y="0"/>
                </a:lnTo>
                <a:lnTo>
                  <a:pt x="1183760" y="1106356"/>
                </a:lnTo>
                <a:lnTo>
                  <a:pt x="1184562" y="1107560"/>
                </a:lnTo>
                <a:lnTo>
                  <a:pt x="0" y="22921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F815D47-270D-4069-9496-4B8B628D83C5}"/>
              </a:ext>
            </a:extLst>
          </p:cNvPr>
          <p:cNvSpPr/>
          <p:nvPr/>
        </p:nvSpPr>
        <p:spPr>
          <a:xfrm>
            <a:off x="6096000" y="3634861"/>
            <a:ext cx="2290517" cy="1184562"/>
          </a:xfrm>
          <a:custGeom>
            <a:avLst/>
            <a:gdLst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1106757 w 2290517"/>
              <a:gd name="connsiteY5" fmla="*/ 1184562 h 1184562"/>
              <a:gd name="connsiteX6" fmla="*/ 1105955 w 2290517"/>
              <a:gd name="connsiteY6" fmla="*/ 1184562 h 1184562"/>
              <a:gd name="connsiteX7" fmla="*/ 0 w 2290517"/>
              <a:gd name="connsiteY7" fmla="*/ 1184562 h 1184562"/>
              <a:gd name="connsiteX8" fmla="*/ 0 w 2290517"/>
              <a:gd name="connsiteY8" fmla="*/ 802 h 1184562"/>
              <a:gd name="connsiteX9" fmla="*/ 1105955 w 2290517"/>
              <a:gd name="connsiteY9" fmla="*/ 802 h 1184562"/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1106757 w 2290517"/>
              <a:gd name="connsiteY5" fmla="*/ 1184562 h 1184562"/>
              <a:gd name="connsiteX6" fmla="*/ 0 w 2290517"/>
              <a:gd name="connsiteY6" fmla="*/ 1184562 h 1184562"/>
              <a:gd name="connsiteX7" fmla="*/ 0 w 2290517"/>
              <a:gd name="connsiteY7" fmla="*/ 802 h 1184562"/>
              <a:gd name="connsiteX8" fmla="*/ 1105955 w 2290517"/>
              <a:gd name="connsiteY8" fmla="*/ 802 h 1184562"/>
              <a:gd name="connsiteX9" fmla="*/ 1105955 w 2290517"/>
              <a:gd name="connsiteY9" fmla="*/ 0 h 1184562"/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0 w 2290517"/>
              <a:gd name="connsiteY5" fmla="*/ 1184562 h 1184562"/>
              <a:gd name="connsiteX6" fmla="*/ 0 w 2290517"/>
              <a:gd name="connsiteY6" fmla="*/ 802 h 1184562"/>
              <a:gd name="connsiteX7" fmla="*/ 1105955 w 2290517"/>
              <a:gd name="connsiteY7" fmla="*/ 802 h 1184562"/>
              <a:gd name="connsiteX8" fmla="*/ 1105955 w 2290517"/>
              <a:gd name="connsiteY8" fmla="*/ 0 h 118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0517" h="1184562">
                <a:moveTo>
                  <a:pt x="1105955" y="0"/>
                </a:moveTo>
                <a:lnTo>
                  <a:pt x="1106757" y="802"/>
                </a:lnTo>
                <a:lnTo>
                  <a:pt x="1106757" y="802"/>
                </a:lnTo>
                <a:lnTo>
                  <a:pt x="1106757" y="802"/>
                </a:lnTo>
                <a:lnTo>
                  <a:pt x="2290517" y="1184562"/>
                </a:lnTo>
                <a:lnTo>
                  <a:pt x="0" y="1184562"/>
                </a:lnTo>
                <a:lnTo>
                  <a:pt x="0" y="802"/>
                </a:lnTo>
                <a:lnTo>
                  <a:pt x="1105955" y="802"/>
                </a:lnTo>
                <a:lnTo>
                  <a:pt x="110595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3FECF4-84B2-4B78-B309-CD855804AD56}"/>
              </a:ext>
            </a:extLst>
          </p:cNvPr>
          <p:cNvGrpSpPr/>
          <p:nvPr/>
        </p:nvGrpSpPr>
        <p:grpSpPr>
          <a:xfrm>
            <a:off x="8927481" y="2136835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05E677C-FE75-4DB5-AB45-DF21A9D99E8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A3728B6-0472-44B9-B18B-2DEB03EFAB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000DB95-C50A-4C2E-BDDD-9C9C59EEA887}"/>
              </a:ext>
            </a:extLst>
          </p:cNvPr>
          <p:cNvGrpSpPr/>
          <p:nvPr/>
        </p:nvGrpSpPr>
        <p:grpSpPr>
          <a:xfrm>
            <a:off x="8927481" y="3841929"/>
            <a:ext cx="2926080" cy="1290153"/>
            <a:chOff x="8921977" y="407338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F5F594E-A22B-47E4-854E-8248C979A54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FF5DF6E-E080-40E5-A333-6EC6674C12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40C3E2-CA94-4CDF-9CCF-E7284BDD91F9}"/>
              </a:ext>
            </a:extLst>
          </p:cNvPr>
          <p:cNvGrpSpPr/>
          <p:nvPr/>
        </p:nvGrpSpPr>
        <p:grpSpPr>
          <a:xfrm>
            <a:off x="338440" y="2136835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056B2C7-C3D9-4925-B535-45A9F534AF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429E552-A683-4E62-ADBD-4C99775C35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BFEA55-FA98-434B-9405-C33ECD03754C}"/>
              </a:ext>
            </a:extLst>
          </p:cNvPr>
          <p:cNvGrpSpPr/>
          <p:nvPr/>
        </p:nvGrpSpPr>
        <p:grpSpPr>
          <a:xfrm>
            <a:off x="338440" y="3841929"/>
            <a:ext cx="2926080" cy="1290153"/>
            <a:chOff x="332936" y="4652338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F38F0BA-18AE-4CC0-826C-3BA3FE0EC24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A1A130-7773-415C-BCAF-3CB32F8CE70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64EFA7A9-C0F2-4A3D-9DE5-187DCCF52435}"/>
              </a:ext>
            </a:extLst>
          </p:cNvPr>
          <p:cNvSpPr/>
          <p:nvPr/>
        </p:nvSpPr>
        <p:spPr>
          <a:xfrm>
            <a:off x="4988440" y="2450700"/>
            <a:ext cx="1107560" cy="11845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C8D94D-8E1A-4C77-8511-C01B768149F2}"/>
              </a:ext>
            </a:extLst>
          </p:cNvPr>
          <p:cNvSpPr/>
          <p:nvPr/>
        </p:nvSpPr>
        <p:spPr>
          <a:xfrm>
            <a:off x="6095197" y="2526900"/>
            <a:ext cx="1184563" cy="11075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7E6E8-CA80-4DB6-809F-208FE4E52798}"/>
              </a:ext>
            </a:extLst>
          </p:cNvPr>
          <p:cNvSpPr/>
          <p:nvPr/>
        </p:nvSpPr>
        <p:spPr>
          <a:xfrm>
            <a:off x="4912240" y="3635663"/>
            <a:ext cx="1184562" cy="1107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8C8BC9-7FA6-4BD7-AEEE-C9DACDBA2132}"/>
              </a:ext>
            </a:extLst>
          </p:cNvPr>
          <p:cNvSpPr/>
          <p:nvPr/>
        </p:nvSpPr>
        <p:spPr>
          <a:xfrm>
            <a:off x="6096000" y="3634861"/>
            <a:ext cx="1106757" cy="11845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4" name="Graphic 33" descr="Rocket">
            <a:extLst>
              <a:ext uri="{FF2B5EF4-FFF2-40B4-BE49-F238E27FC236}">
                <a16:creationId xmlns:a16="http://schemas.microsoft.com/office/drawing/2014/main" id="{E020769B-8964-4126-8A27-CCA7FD2DDD5D}"/>
              </a:ext>
            </a:extLst>
          </p:cNvPr>
          <p:cNvGrpSpPr/>
          <p:nvPr/>
        </p:nvGrpSpPr>
        <p:grpSpPr>
          <a:xfrm>
            <a:off x="5251164" y="2752478"/>
            <a:ext cx="580205" cy="580205"/>
            <a:chOff x="5251164" y="2752478"/>
            <a:chExt cx="580205" cy="58020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5D01FB5-CED6-4999-83C5-7E1540709FD7}"/>
                </a:ext>
              </a:extLst>
            </p:cNvPr>
            <p:cNvSpPr/>
            <p:nvPr/>
          </p:nvSpPr>
          <p:spPr>
            <a:xfrm>
              <a:off x="5673625" y="2800046"/>
              <a:ext cx="110880" cy="106548"/>
            </a:xfrm>
            <a:custGeom>
              <a:avLst/>
              <a:gdLst>
                <a:gd name="connsiteX0" fmla="*/ 108184 w 110880"/>
                <a:gd name="connsiteY0" fmla="*/ 3199 h 106548"/>
                <a:gd name="connsiteX1" fmla="*/ 0 w 110880"/>
                <a:gd name="connsiteY1" fmla="*/ 16496 h 106548"/>
                <a:gd name="connsiteX2" fmla="*/ 49559 w 110880"/>
                <a:gd name="connsiteY2" fmla="*/ 55781 h 106548"/>
                <a:gd name="connsiteX3" fmla="*/ 89448 w 110880"/>
                <a:gd name="connsiteY3" fmla="*/ 106548 h 106548"/>
                <a:gd name="connsiteX4" fmla="*/ 108184 w 110880"/>
                <a:gd name="connsiteY4" fmla="*/ 3199 h 1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80" h="106548">
                  <a:moveTo>
                    <a:pt x="108184" y="3199"/>
                  </a:moveTo>
                  <a:cubicBezTo>
                    <a:pt x="99723" y="-5262"/>
                    <a:pt x="45329" y="4408"/>
                    <a:pt x="0" y="16496"/>
                  </a:cubicBezTo>
                  <a:cubicBezTo>
                    <a:pt x="16318" y="26166"/>
                    <a:pt x="33241" y="39462"/>
                    <a:pt x="49559" y="55781"/>
                  </a:cubicBezTo>
                  <a:cubicBezTo>
                    <a:pt x="66482" y="72703"/>
                    <a:pt x="79778" y="89626"/>
                    <a:pt x="89448" y="106548"/>
                  </a:cubicBezTo>
                  <a:cubicBezTo>
                    <a:pt x="101536" y="60011"/>
                    <a:pt x="117250" y="11661"/>
                    <a:pt x="108184" y="3199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578F2E3-BDF9-4190-B111-AECC461C575C}"/>
                </a:ext>
              </a:extLst>
            </p:cNvPr>
            <p:cNvSpPr/>
            <p:nvPr/>
          </p:nvSpPr>
          <p:spPr>
            <a:xfrm>
              <a:off x="5297742" y="2966201"/>
              <a:ext cx="147427" cy="141010"/>
            </a:xfrm>
            <a:custGeom>
              <a:avLst/>
              <a:gdLst>
                <a:gd name="connsiteX0" fmla="*/ 147428 w 147427"/>
                <a:gd name="connsiteY0" fmla="*/ 9292 h 141010"/>
                <a:gd name="connsiteX1" fmla="*/ 126879 w 147427"/>
                <a:gd name="connsiteY1" fmla="*/ 1436 h 141010"/>
                <a:gd name="connsiteX2" fmla="*/ 102704 w 147427"/>
                <a:gd name="connsiteY2" fmla="*/ 6271 h 141010"/>
                <a:gd name="connsiteX3" fmla="*/ 6607 w 147427"/>
                <a:gd name="connsiteY3" fmla="*/ 102367 h 141010"/>
                <a:gd name="connsiteX4" fmla="*/ 27156 w 147427"/>
                <a:gd name="connsiteY4" fmla="*/ 140443 h 141010"/>
                <a:gd name="connsiteX5" fmla="*/ 107539 w 147427"/>
                <a:gd name="connsiteY5" fmla="*/ 122312 h 141010"/>
                <a:gd name="connsiteX6" fmla="*/ 147428 w 147427"/>
                <a:gd name="connsiteY6" fmla="*/ 9292 h 1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427" h="141010">
                  <a:moveTo>
                    <a:pt x="147428" y="9292"/>
                  </a:moveTo>
                  <a:lnTo>
                    <a:pt x="126879" y="1436"/>
                  </a:lnTo>
                  <a:cubicBezTo>
                    <a:pt x="118418" y="-1586"/>
                    <a:pt x="109352" y="227"/>
                    <a:pt x="102704" y="6271"/>
                  </a:cubicBezTo>
                  <a:lnTo>
                    <a:pt x="6607" y="102367"/>
                  </a:lnTo>
                  <a:cubicBezTo>
                    <a:pt x="-9106" y="118081"/>
                    <a:pt x="5399" y="145278"/>
                    <a:pt x="27156" y="140443"/>
                  </a:cubicBezTo>
                  <a:lnTo>
                    <a:pt x="107539" y="122312"/>
                  </a:lnTo>
                  <a:cubicBezTo>
                    <a:pt x="114187" y="92093"/>
                    <a:pt x="125066" y="51599"/>
                    <a:pt x="147428" y="9292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0BB7F4A-CAFA-42FB-932F-97A8082F04C2}"/>
                </a:ext>
              </a:extLst>
            </p:cNvPr>
            <p:cNvSpPr/>
            <p:nvPr/>
          </p:nvSpPr>
          <p:spPr>
            <a:xfrm>
              <a:off x="5475414" y="3133237"/>
              <a:ext cx="141289" cy="151924"/>
            </a:xfrm>
            <a:custGeom>
              <a:avLst/>
              <a:gdLst>
                <a:gd name="connsiteX0" fmla="*/ 129916 w 141289"/>
                <a:gd name="connsiteY0" fmla="*/ 0 h 151924"/>
                <a:gd name="connsiteX1" fmla="*/ 19314 w 141289"/>
                <a:gd name="connsiteY1" fmla="*/ 38680 h 151924"/>
                <a:gd name="connsiteX2" fmla="*/ 578 w 141289"/>
                <a:gd name="connsiteY2" fmla="*/ 124502 h 151924"/>
                <a:gd name="connsiteX3" fmla="*/ 38654 w 141289"/>
                <a:gd name="connsiteY3" fmla="*/ 145051 h 151924"/>
                <a:gd name="connsiteX4" fmla="*/ 134751 w 141289"/>
                <a:gd name="connsiteY4" fmla="*/ 48955 h 151924"/>
                <a:gd name="connsiteX5" fmla="*/ 139586 w 141289"/>
                <a:gd name="connsiteY5" fmla="*/ 24780 h 151924"/>
                <a:gd name="connsiteX6" fmla="*/ 129916 w 141289"/>
                <a:gd name="connsiteY6" fmla="*/ 0 h 15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89" h="151924">
                  <a:moveTo>
                    <a:pt x="129916" y="0"/>
                  </a:moveTo>
                  <a:cubicBezTo>
                    <a:pt x="89422" y="21153"/>
                    <a:pt x="50742" y="32637"/>
                    <a:pt x="19314" y="38680"/>
                  </a:cubicBezTo>
                  <a:lnTo>
                    <a:pt x="578" y="124502"/>
                  </a:lnTo>
                  <a:cubicBezTo>
                    <a:pt x="-4257" y="146260"/>
                    <a:pt x="22336" y="161370"/>
                    <a:pt x="38654" y="145051"/>
                  </a:cubicBezTo>
                  <a:lnTo>
                    <a:pt x="134751" y="48955"/>
                  </a:lnTo>
                  <a:cubicBezTo>
                    <a:pt x="140795" y="42911"/>
                    <a:pt x="143212" y="33241"/>
                    <a:pt x="139586" y="24780"/>
                  </a:cubicBezTo>
                  <a:lnTo>
                    <a:pt x="129916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9A32AE0-2EF0-4A8C-887F-03ADA118BCC0}"/>
                </a:ext>
              </a:extLst>
            </p:cNvPr>
            <p:cNvSpPr/>
            <p:nvPr/>
          </p:nvSpPr>
          <p:spPr>
            <a:xfrm>
              <a:off x="5426434" y="2827421"/>
              <a:ext cx="325156" cy="324552"/>
            </a:xfrm>
            <a:custGeom>
              <a:avLst/>
              <a:gdLst>
                <a:gd name="connsiteX0" fmla="*/ 214555 w 325156"/>
                <a:gd name="connsiteY0" fmla="*/ 0 h 324552"/>
                <a:gd name="connsiteX1" fmla="*/ 99118 w 325156"/>
                <a:gd name="connsiteY1" fmla="*/ 78569 h 324552"/>
                <a:gd name="connsiteX2" fmla="*/ 0 w 325156"/>
                <a:gd name="connsiteY2" fmla="*/ 287081 h 324552"/>
                <a:gd name="connsiteX3" fmla="*/ 37472 w 325156"/>
                <a:gd name="connsiteY3" fmla="*/ 324552 h 324552"/>
                <a:gd name="connsiteX4" fmla="*/ 246587 w 325156"/>
                <a:gd name="connsiteY4" fmla="*/ 226038 h 324552"/>
                <a:gd name="connsiteX5" fmla="*/ 325157 w 325156"/>
                <a:gd name="connsiteY5" fmla="*/ 111206 h 324552"/>
                <a:gd name="connsiteX6" fmla="*/ 279224 w 325156"/>
                <a:gd name="connsiteY6" fmla="*/ 44724 h 324552"/>
                <a:gd name="connsiteX7" fmla="*/ 214555 w 325156"/>
                <a:gd name="connsiteY7" fmla="*/ 0 h 324552"/>
                <a:gd name="connsiteX8" fmla="*/ 245378 w 325156"/>
                <a:gd name="connsiteY8" fmla="*/ 130546 h 324552"/>
                <a:gd name="connsiteX9" fmla="*/ 194006 w 325156"/>
                <a:gd name="connsiteY9" fmla="*/ 130546 h 324552"/>
                <a:gd name="connsiteX10" fmla="*/ 194006 w 325156"/>
                <a:gd name="connsiteY10" fmla="*/ 79174 h 324552"/>
                <a:gd name="connsiteX11" fmla="*/ 245378 w 325156"/>
                <a:gd name="connsiteY11" fmla="*/ 79174 h 324552"/>
                <a:gd name="connsiteX12" fmla="*/ 245378 w 325156"/>
                <a:gd name="connsiteY12" fmla="*/ 130546 h 32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5156" h="324552">
                  <a:moveTo>
                    <a:pt x="214555" y="0"/>
                  </a:moveTo>
                  <a:cubicBezTo>
                    <a:pt x="178897" y="14505"/>
                    <a:pt x="138403" y="39285"/>
                    <a:pt x="99118" y="78569"/>
                  </a:cubicBezTo>
                  <a:cubicBezTo>
                    <a:pt x="27197" y="150491"/>
                    <a:pt x="6044" y="237521"/>
                    <a:pt x="0" y="287081"/>
                  </a:cubicBezTo>
                  <a:lnTo>
                    <a:pt x="37472" y="324552"/>
                  </a:lnTo>
                  <a:cubicBezTo>
                    <a:pt x="87031" y="318508"/>
                    <a:pt x="174666" y="297959"/>
                    <a:pt x="246587" y="226038"/>
                  </a:cubicBezTo>
                  <a:cubicBezTo>
                    <a:pt x="285872" y="186753"/>
                    <a:pt x="310651" y="146864"/>
                    <a:pt x="325157" y="111206"/>
                  </a:cubicBezTo>
                  <a:cubicBezTo>
                    <a:pt x="317300" y="91261"/>
                    <a:pt x="301586" y="67691"/>
                    <a:pt x="279224" y="44724"/>
                  </a:cubicBezTo>
                  <a:cubicBezTo>
                    <a:pt x="257466" y="23571"/>
                    <a:pt x="234500" y="7857"/>
                    <a:pt x="214555" y="0"/>
                  </a:cubicBezTo>
                  <a:close/>
                  <a:moveTo>
                    <a:pt x="245378" y="130546"/>
                  </a:moveTo>
                  <a:cubicBezTo>
                    <a:pt x="231478" y="144447"/>
                    <a:pt x="208511" y="144447"/>
                    <a:pt x="194006" y="130546"/>
                  </a:cubicBezTo>
                  <a:cubicBezTo>
                    <a:pt x="180105" y="116645"/>
                    <a:pt x="180105" y="93679"/>
                    <a:pt x="194006" y="79174"/>
                  </a:cubicBezTo>
                  <a:cubicBezTo>
                    <a:pt x="207907" y="65273"/>
                    <a:pt x="230873" y="65273"/>
                    <a:pt x="245378" y="79174"/>
                  </a:cubicBezTo>
                  <a:cubicBezTo>
                    <a:pt x="259279" y="93679"/>
                    <a:pt x="259279" y="116645"/>
                    <a:pt x="245378" y="130546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39AF3E6-7BAB-48B7-86F9-A974C029C2EF}"/>
                </a:ext>
              </a:extLst>
            </p:cNvPr>
            <p:cNvSpPr/>
            <p:nvPr/>
          </p:nvSpPr>
          <p:spPr>
            <a:xfrm>
              <a:off x="5355249" y="3137077"/>
              <a:ext cx="86080" cy="86258"/>
            </a:xfrm>
            <a:custGeom>
              <a:avLst/>
              <a:gdLst>
                <a:gd name="connsiteX0" fmla="*/ 70581 w 86080"/>
                <a:gd name="connsiteY0" fmla="*/ 15500 h 86258"/>
                <a:gd name="connsiteX1" fmla="*/ 42175 w 86080"/>
                <a:gd name="connsiteY1" fmla="*/ 9456 h 86258"/>
                <a:gd name="connsiteX2" fmla="*/ 1681 w 86080"/>
                <a:gd name="connsiteY2" fmla="*/ 84399 h 86258"/>
                <a:gd name="connsiteX3" fmla="*/ 76625 w 86080"/>
                <a:gd name="connsiteY3" fmla="*/ 43906 h 86258"/>
                <a:gd name="connsiteX4" fmla="*/ 70581 w 86080"/>
                <a:gd name="connsiteY4" fmla="*/ 15500 h 8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0" h="86258">
                  <a:moveTo>
                    <a:pt x="70581" y="15500"/>
                  </a:moveTo>
                  <a:cubicBezTo>
                    <a:pt x="60911" y="5830"/>
                    <a:pt x="62119" y="-10488"/>
                    <a:pt x="42175" y="9456"/>
                  </a:cubicBezTo>
                  <a:cubicBezTo>
                    <a:pt x="22230" y="29401"/>
                    <a:pt x="-7384" y="74729"/>
                    <a:pt x="1681" y="84399"/>
                  </a:cubicBezTo>
                  <a:cubicBezTo>
                    <a:pt x="11352" y="94069"/>
                    <a:pt x="56680" y="63850"/>
                    <a:pt x="76625" y="43906"/>
                  </a:cubicBezTo>
                  <a:cubicBezTo>
                    <a:pt x="96569" y="23357"/>
                    <a:pt x="80251" y="24566"/>
                    <a:pt x="70581" y="1550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31" descr="Lightbulb">
            <a:extLst>
              <a:ext uri="{FF2B5EF4-FFF2-40B4-BE49-F238E27FC236}">
                <a16:creationId xmlns:a16="http://schemas.microsoft.com/office/drawing/2014/main" id="{1BBF8952-D810-47C3-92C0-853D4660FE69}"/>
              </a:ext>
            </a:extLst>
          </p:cNvPr>
          <p:cNvGrpSpPr/>
          <p:nvPr/>
        </p:nvGrpSpPr>
        <p:grpSpPr>
          <a:xfrm>
            <a:off x="5214018" y="3898739"/>
            <a:ext cx="580205" cy="580205"/>
            <a:chOff x="5214018" y="3898739"/>
            <a:chExt cx="580205" cy="5802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B523913-DC76-4505-88E8-CAAAC1631D2C}"/>
                </a:ext>
              </a:extLst>
            </p:cNvPr>
            <p:cNvSpPr/>
            <p:nvPr/>
          </p:nvSpPr>
          <p:spPr>
            <a:xfrm>
              <a:off x="5425551" y="4285542"/>
              <a:ext cx="157138" cy="36262"/>
            </a:xfrm>
            <a:custGeom>
              <a:avLst/>
              <a:gdLst>
                <a:gd name="connsiteX0" fmla="*/ 18131 w 157138"/>
                <a:gd name="connsiteY0" fmla="*/ 0 h 36262"/>
                <a:gd name="connsiteX1" fmla="*/ 139007 w 157138"/>
                <a:gd name="connsiteY1" fmla="*/ 0 h 36262"/>
                <a:gd name="connsiteX2" fmla="*/ 157139 w 157138"/>
                <a:gd name="connsiteY2" fmla="*/ 18131 h 36262"/>
                <a:gd name="connsiteX3" fmla="*/ 139007 w 157138"/>
                <a:gd name="connsiteY3" fmla="*/ 36263 h 36262"/>
                <a:gd name="connsiteX4" fmla="*/ 18131 w 157138"/>
                <a:gd name="connsiteY4" fmla="*/ 36263 h 36262"/>
                <a:gd name="connsiteX5" fmla="*/ 0 w 157138"/>
                <a:gd name="connsiteY5" fmla="*/ 18131 h 36262"/>
                <a:gd name="connsiteX6" fmla="*/ 18131 w 157138"/>
                <a:gd name="connsiteY6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38" h="36262">
                  <a:moveTo>
                    <a:pt x="18131" y="0"/>
                  </a:moveTo>
                  <a:lnTo>
                    <a:pt x="139007" y="0"/>
                  </a:lnTo>
                  <a:cubicBezTo>
                    <a:pt x="149282" y="0"/>
                    <a:pt x="157139" y="7857"/>
                    <a:pt x="157139" y="18131"/>
                  </a:cubicBezTo>
                  <a:cubicBezTo>
                    <a:pt x="157139" y="28406"/>
                    <a:pt x="149282" y="36263"/>
                    <a:pt x="139007" y="36263"/>
                  </a:cubicBezTo>
                  <a:lnTo>
                    <a:pt x="18131" y="36263"/>
                  </a:lnTo>
                  <a:cubicBezTo>
                    <a:pt x="7857" y="36263"/>
                    <a:pt x="0" y="28406"/>
                    <a:pt x="0" y="18131"/>
                  </a:cubicBezTo>
                  <a:cubicBezTo>
                    <a:pt x="0" y="7857"/>
                    <a:pt x="7857" y="0"/>
                    <a:pt x="18131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7B740E9-B855-4A05-830C-7DE8080A299C}"/>
                </a:ext>
              </a:extLst>
            </p:cNvPr>
            <p:cNvSpPr/>
            <p:nvPr/>
          </p:nvSpPr>
          <p:spPr>
            <a:xfrm>
              <a:off x="5425551" y="4345980"/>
              <a:ext cx="157138" cy="36262"/>
            </a:xfrm>
            <a:custGeom>
              <a:avLst/>
              <a:gdLst>
                <a:gd name="connsiteX0" fmla="*/ 18131 w 157138"/>
                <a:gd name="connsiteY0" fmla="*/ 0 h 36262"/>
                <a:gd name="connsiteX1" fmla="*/ 139007 w 157138"/>
                <a:gd name="connsiteY1" fmla="*/ 0 h 36262"/>
                <a:gd name="connsiteX2" fmla="*/ 157139 w 157138"/>
                <a:gd name="connsiteY2" fmla="*/ 18131 h 36262"/>
                <a:gd name="connsiteX3" fmla="*/ 139007 w 157138"/>
                <a:gd name="connsiteY3" fmla="*/ 36263 h 36262"/>
                <a:gd name="connsiteX4" fmla="*/ 18131 w 157138"/>
                <a:gd name="connsiteY4" fmla="*/ 36263 h 36262"/>
                <a:gd name="connsiteX5" fmla="*/ 0 w 157138"/>
                <a:gd name="connsiteY5" fmla="*/ 18131 h 36262"/>
                <a:gd name="connsiteX6" fmla="*/ 18131 w 157138"/>
                <a:gd name="connsiteY6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38" h="36262">
                  <a:moveTo>
                    <a:pt x="18131" y="0"/>
                  </a:moveTo>
                  <a:lnTo>
                    <a:pt x="139007" y="0"/>
                  </a:lnTo>
                  <a:cubicBezTo>
                    <a:pt x="149282" y="0"/>
                    <a:pt x="157139" y="7857"/>
                    <a:pt x="157139" y="18131"/>
                  </a:cubicBezTo>
                  <a:cubicBezTo>
                    <a:pt x="157139" y="28406"/>
                    <a:pt x="149282" y="36263"/>
                    <a:pt x="139007" y="36263"/>
                  </a:cubicBezTo>
                  <a:lnTo>
                    <a:pt x="18131" y="36263"/>
                  </a:lnTo>
                  <a:cubicBezTo>
                    <a:pt x="7857" y="36263"/>
                    <a:pt x="0" y="28406"/>
                    <a:pt x="0" y="18131"/>
                  </a:cubicBezTo>
                  <a:cubicBezTo>
                    <a:pt x="0" y="7857"/>
                    <a:pt x="7857" y="0"/>
                    <a:pt x="18131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08A10E8-DCC0-4D7A-B1DC-AB909FA389D0}"/>
                </a:ext>
              </a:extLst>
            </p:cNvPr>
            <p:cNvSpPr/>
            <p:nvPr/>
          </p:nvSpPr>
          <p:spPr>
            <a:xfrm>
              <a:off x="5464835" y="4406418"/>
              <a:ext cx="78569" cy="36262"/>
            </a:xfrm>
            <a:custGeom>
              <a:avLst/>
              <a:gdLst>
                <a:gd name="connsiteX0" fmla="*/ 0 w 78569"/>
                <a:gd name="connsiteY0" fmla="*/ 0 h 36262"/>
                <a:gd name="connsiteX1" fmla="*/ 39285 w 78569"/>
                <a:gd name="connsiteY1" fmla="*/ 36263 h 36262"/>
                <a:gd name="connsiteX2" fmla="*/ 78569 w 78569"/>
                <a:gd name="connsiteY2" fmla="*/ 0 h 36262"/>
                <a:gd name="connsiteX3" fmla="*/ 0 w 78569"/>
                <a:gd name="connsiteY3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69" h="36262">
                  <a:moveTo>
                    <a:pt x="0" y="0"/>
                  </a:moveTo>
                  <a:cubicBezTo>
                    <a:pt x="1813" y="20549"/>
                    <a:pt x="18736" y="36263"/>
                    <a:pt x="39285" y="36263"/>
                  </a:cubicBezTo>
                  <a:cubicBezTo>
                    <a:pt x="59834" y="36263"/>
                    <a:pt x="76756" y="20549"/>
                    <a:pt x="78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E1A6351-2D1C-45F3-9FA5-909CBDC339FA}"/>
                </a:ext>
              </a:extLst>
            </p:cNvPr>
            <p:cNvSpPr/>
            <p:nvPr/>
          </p:nvSpPr>
          <p:spPr>
            <a:xfrm>
              <a:off x="5346981" y="3935001"/>
              <a:ext cx="314277" cy="326365"/>
            </a:xfrm>
            <a:custGeom>
              <a:avLst/>
              <a:gdLst>
                <a:gd name="connsiteX0" fmla="*/ 157139 w 314277"/>
                <a:gd name="connsiteY0" fmla="*/ 0 h 326365"/>
                <a:gd name="connsiteX1" fmla="*/ 157139 w 314277"/>
                <a:gd name="connsiteY1" fmla="*/ 0 h 326365"/>
                <a:gd name="connsiteX2" fmla="*/ 157139 w 314277"/>
                <a:gd name="connsiteY2" fmla="*/ 0 h 326365"/>
                <a:gd name="connsiteX3" fmla="*/ 0 w 314277"/>
                <a:gd name="connsiteY3" fmla="*/ 155326 h 326365"/>
                <a:gd name="connsiteX4" fmla="*/ 0 w 314277"/>
                <a:gd name="connsiteY4" fmla="*/ 160765 h 326365"/>
                <a:gd name="connsiteX5" fmla="*/ 10879 w 314277"/>
                <a:gd name="connsiteY5" fmla="*/ 215159 h 326365"/>
                <a:gd name="connsiteX6" fmla="*/ 38076 w 314277"/>
                <a:gd name="connsiteY6" fmla="*/ 259883 h 326365"/>
                <a:gd name="connsiteX7" fmla="*/ 74943 w 314277"/>
                <a:gd name="connsiteY7" fmla="*/ 319717 h 326365"/>
                <a:gd name="connsiteX8" fmla="*/ 85822 w 314277"/>
                <a:gd name="connsiteY8" fmla="*/ 326365 h 326365"/>
                <a:gd name="connsiteX9" fmla="*/ 228456 w 314277"/>
                <a:gd name="connsiteY9" fmla="*/ 326365 h 326365"/>
                <a:gd name="connsiteX10" fmla="*/ 239335 w 314277"/>
                <a:gd name="connsiteY10" fmla="*/ 319717 h 326365"/>
                <a:gd name="connsiteX11" fmla="*/ 276202 w 314277"/>
                <a:gd name="connsiteY11" fmla="*/ 259883 h 326365"/>
                <a:gd name="connsiteX12" fmla="*/ 303399 w 314277"/>
                <a:gd name="connsiteY12" fmla="*/ 215159 h 326365"/>
                <a:gd name="connsiteX13" fmla="*/ 314278 w 314277"/>
                <a:gd name="connsiteY13" fmla="*/ 160765 h 326365"/>
                <a:gd name="connsiteX14" fmla="*/ 314278 w 314277"/>
                <a:gd name="connsiteY14" fmla="*/ 155326 h 326365"/>
                <a:gd name="connsiteX15" fmla="*/ 157139 w 314277"/>
                <a:gd name="connsiteY15" fmla="*/ 0 h 326365"/>
                <a:gd name="connsiteX16" fmla="*/ 278015 w 314277"/>
                <a:gd name="connsiteY16" fmla="*/ 160161 h 326365"/>
                <a:gd name="connsiteX17" fmla="*/ 269554 w 314277"/>
                <a:gd name="connsiteY17" fmla="*/ 202467 h 326365"/>
                <a:gd name="connsiteX18" fmla="*/ 249005 w 314277"/>
                <a:gd name="connsiteY18" fmla="*/ 235708 h 326365"/>
                <a:gd name="connsiteX19" fmla="*/ 213951 w 314277"/>
                <a:gd name="connsiteY19" fmla="*/ 290103 h 326365"/>
                <a:gd name="connsiteX20" fmla="*/ 157139 w 314277"/>
                <a:gd name="connsiteY20" fmla="*/ 290103 h 326365"/>
                <a:gd name="connsiteX21" fmla="*/ 100932 w 314277"/>
                <a:gd name="connsiteY21" fmla="*/ 290103 h 326365"/>
                <a:gd name="connsiteX22" fmla="*/ 65877 w 314277"/>
                <a:gd name="connsiteY22" fmla="*/ 235708 h 326365"/>
                <a:gd name="connsiteX23" fmla="*/ 45329 w 314277"/>
                <a:gd name="connsiteY23" fmla="*/ 202467 h 326365"/>
                <a:gd name="connsiteX24" fmla="*/ 36867 w 314277"/>
                <a:gd name="connsiteY24" fmla="*/ 160161 h 326365"/>
                <a:gd name="connsiteX25" fmla="*/ 36867 w 314277"/>
                <a:gd name="connsiteY25" fmla="*/ 155326 h 326365"/>
                <a:gd name="connsiteX26" fmla="*/ 157743 w 314277"/>
                <a:gd name="connsiteY26" fmla="*/ 35658 h 326365"/>
                <a:gd name="connsiteX27" fmla="*/ 157743 w 314277"/>
                <a:gd name="connsiteY27" fmla="*/ 35658 h 326365"/>
                <a:gd name="connsiteX28" fmla="*/ 157743 w 314277"/>
                <a:gd name="connsiteY28" fmla="*/ 35658 h 326365"/>
                <a:gd name="connsiteX29" fmla="*/ 157743 w 314277"/>
                <a:gd name="connsiteY29" fmla="*/ 35658 h 326365"/>
                <a:gd name="connsiteX30" fmla="*/ 157743 w 314277"/>
                <a:gd name="connsiteY30" fmla="*/ 35658 h 326365"/>
                <a:gd name="connsiteX31" fmla="*/ 157743 w 314277"/>
                <a:gd name="connsiteY31" fmla="*/ 35658 h 326365"/>
                <a:gd name="connsiteX32" fmla="*/ 157743 w 314277"/>
                <a:gd name="connsiteY32" fmla="*/ 35658 h 326365"/>
                <a:gd name="connsiteX33" fmla="*/ 278619 w 314277"/>
                <a:gd name="connsiteY33" fmla="*/ 155326 h 326365"/>
                <a:gd name="connsiteX34" fmla="*/ 278619 w 314277"/>
                <a:gd name="connsiteY34" fmla="*/ 160161 h 32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4277" h="326365">
                  <a:moveTo>
                    <a:pt x="157139" y="0"/>
                  </a:moveTo>
                  <a:cubicBezTo>
                    <a:pt x="157139" y="0"/>
                    <a:pt x="157139" y="0"/>
                    <a:pt x="157139" y="0"/>
                  </a:cubicBezTo>
                  <a:cubicBezTo>
                    <a:pt x="157139" y="0"/>
                    <a:pt x="157139" y="0"/>
                    <a:pt x="157139" y="0"/>
                  </a:cubicBezTo>
                  <a:cubicBezTo>
                    <a:pt x="71317" y="604"/>
                    <a:pt x="1813" y="69504"/>
                    <a:pt x="0" y="155326"/>
                  </a:cubicBezTo>
                  <a:lnTo>
                    <a:pt x="0" y="160765"/>
                  </a:lnTo>
                  <a:cubicBezTo>
                    <a:pt x="604" y="179501"/>
                    <a:pt x="4231" y="197632"/>
                    <a:pt x="10879" y="215159"/>
                  </a:cubicBezTo>
                  <a:cubicBezTo>
                    <a:pt x="17527" y="231478"/>
                    <a:pt x="26593" y="246587"/>
                    <a:pt x="38076" y="259883"/>
                  </a:cubicBezTo>
                  <a:cubicBezTo>
                    <a:pt x="52581" y="275597"/>
                    <a:pt x="68295" y="306421"/>
                    <a:pt x="74943" y="319717"/>
                  </a:cubicBezTo>
                  <a:cubicBezTo>
                    <a:pt x="76756" y="323948"/>
                    <a:pt x="80987" y="326365"/>
                    <a:pt x="85822" y="326365"/>
                  </a:cubicBezTo>
                  <a:lnTo>
                    <a:pt x="228456" y="326365"/>
                  </a:lnTo>
                  <a:cubicBezTo>
                    <a:pt x="233291" y="326365"/>
                    <a:pt x="237521" y="323948"/>
                    <a:pt x="239335" y="319717"/>
                  </a:cubicBezTo>
                  <a:cubicBezTo>
                    <a:pt x="245983" y="306421"/>
                    <a:pt x="261697" y="275597"/>
                    <a:pt x="276202" y="259883"/>
                  </a:cubicBezTo>
                  <a:cubicBezTo>
                    <a:pt x="287685" y="246587"/>
                    <a:pt x="297355" y="231478"/>
                    <a:pt x="303399" y="215159"/>
                  </a:cubicBezTo>
                  <a:cubicBezTo>
                    <a:pt x="310047" y="197632"/>
                    <a:pt x="313673" y="179501"/>
                    <a:pt x="314278" y="160765"/>
                  </a:cubicBezTo>
                  <a:lnTo>
                    <a:pt x="314278" y="155326"/>
                  </a:lnTo>
                  <a:cubicBezTo>
                    <a:pt x="312465" y="69504"/>
                    <a:pt x="242961" y="604"/>
                    <a:pt x="157139" y="0"/>
                  </a:cubicBezTo>
                  <a:close/>
                  <a:moveTo>
                    <a:pt x="278015" y="160161"/>
                  </a:moveTo>
                  <a:cubicBezTo>
                    <a:pt x="277411" y="174666"/>
                    <a:pt x="274389" y="189171"/>
                    <a:pt x="269554" y="202467"/>
                  </a:cubicBezTo>
                  <a:cubicBezTo>
                    <a:pt x="264719" y="214555"/>
                    <a:pt x="258070" y="226038"/>
                    <a:pt x="249005" y="235708"/>
                  </a:cubicBezTo>
                  <a:cubicBezTo>
                    <a:pt x="235104" y="252631"/>
                    <a:pt x="223016" y="270762"/>
                    <a:pt x="213951" y="290103"/>
                  </a:cubicBezTo>
                  <a:lnTo>
                    <a:pt x="157139" y="290103"/>
                  </a:lnTo>
                  <a:lnTo>
                    <a:pt x="100932" y="290103"/>
                  </a:lnTo>
                  <a:cubicBezTo>
                    <a:pt x="91261" y="270762"/>
                    <a:pt x="79174" y="252631"/>
                    <a:pt x="65877" y="235708"/>
                  </a:cubicBezTo>
                  <a:cubicBezTo>
                    <a:pt x="57416" y="226038"/>
                    <a:pt x="50164" y="214555"/>
                    <a:pt x="45329" y="202467"/>
                  </a:cubicBezTo>
                  <a:cubicBezTo>
                    <a:pt x="39889" y="189171"/>
                    <a:pt x="37472" y="174666"/>
                    <a:pt x="36867" y="160161"/>
                  </a:cubicBezTo>
                  <a:lnTo>
                    <a:pt x="36867" y="155326"/>
                  </a:lnTo>
                  <a:cubicBezTo>
                    <a:pt x="38076" y="89448"/>
                    <a:pt x="91866" y="36263"/>
                    <a:pt x="157743" y="35658"/>
                  </a:cubicBezTo>
                  <a:lnTo>
                    <a:pt x="157743" y="35658"/>
                  </a:lnTo>
                  <a:lnTo>
                    <a:pt x="157743" y="35658"/>
                  </a:lnTo>
                  <a:cubicBezTo>
                    <a:pt x="157743" y="35658"/>
                    <a:pt x="157743" y="35658"/>
                    <a:pt x="157743" y="35658"/>
                  </a:cubicBezTo>
                  <a:cubicBezTo>
                    <a:pt x="157743" y="35658"/>
                    <a:pt x="157743" y="35658"/>
                    <a:pt x="157743" y="35658"/>
                  </a:cubicBezTo>
                  <a:lnTo>
                    <a:pt x="157743" y="35658"/>
                  </a:lnTo>
                  <a:lnTo>
                    <a:pt x="157743" y="35658"/>
                  </a:lnTo>
                  <a:cubicBezTo>
                    <a:pt x="223621" y="36263"/>
                    <a:pt x="277411" y="88844"/>
                    <a:pt x="278619" y="155326"/>
                  </a:cubicBezTo>
                  <a:lnTo>
                    <a:pt x="278619" y="160161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5" name="Graphic 29" descr="Puzzle">
            <a:extLst>
              <a:ext uri="{FF2B5EF4-FFF2-40B4-BE49-F238E27FC236}">
                <a16:creationId xmlns:a16="http://schemas.microsoft.com/office/drawing/2014/main" id="{0D5F8B36-F549-4C56-A5E0-B9D8E0854076}"/>
              </a:ext>
            </a:extLst>
          </p:cNvPr>
          <p:cNvSpPr/>
          <p:nvPr/>
        </p:nvSpPr>
        <p:spPr>
          <a:xfrm>
            <a:off x="6407626" y="3973703"/>
            <a:ext cx="483504" cy="483504"/>
          </a:xfrm>
          <a:custGeom>
            <a:avLst/>
            <a:gdLst>
              <a:gd name="connsiteX0" fmla="*/ 312465 w 483504"/>
              <a:gd name="connsiteY0" fmla="*/ 366859 h 483504"/>
              <a:gd name="connsiteX1" fmla="*/ 286476 w 483504"/>
              <a:gd name="connsiteY1" fmla="*/ 287081 h 483504"/>
              <a:gd name="connsiteX2" fmla="*/ 290707 w 483504"/>
              <a:gd name="connsiteY2" fmla="*/ 282850 h 483504"/>
              <a:gd name="connsiteX3" fmla="*/ 371694 w 483504"/>
              <a:gd name="connsiteY3" fmla="*/ 307630 h 483504"/>
              <a:gd name="connsiteX4" fmla="*/ 414605 w 483504"/>
              <a:gd name="connsiteY4" fmla="*/ 342079 h 483504"/>
              <a:gd name="connsiteX5" fmla="*/ 483504 w 483504"/>
              <a:gd name="connsiteY5" fmla="*/ 273180 h 483504"/>
              <a:gd name="connsiteX6" fmla="*/ 380760 w 483504"/>
              <a:gd name="connsiteY6" fmla="*/ 170435 h 483504"/>
              <a:gd name="connsiteX7" fmla="*/ 415209 w 483504"/>
              <a:gd name="connsiteY7" fmla="*/ 127524 h 483504"/>
              <a:gd name="connsiteX8" fmla="*/ 439989 w 483504"/>
              <a:gd name="connsiteY8" fmla="*/ 46537 h 483504"/>
              <a:gd name="connsiteX9" fmla="*/ 435758 w 483504"/>
              <a:gd name="connsiteY9" fmla="*/ 42307 h 483504"/>
              <a:gd name="connsiteX10" fmla="*/ 355980 w 483504"/>
              <a:gd name="connsiteY10" fmla="*/ 68295 h 483504"/>
              <a:gd name="connsiteX11" fmla="*/ 313069 w 483504"/>
              <a:gd name="connsiteY11" fmla="*/ 102745 h 483504"/>
              <a:gd name="connsiteX12" fmla="*/ 210324 w 483504"/>
              <a:gd name="connsiteY12" fmla="*/ 0 h 483504"/>
              <a:gd name="connsiteX13" fmla="*/ 140821 w 483504"/>
              <a:gd name="connsiteY13" fmla="*/ 68899 h 483504"/>
              <a:gd name="connsiteX14" fmla="*/ 175270 w 483504"/>
              <a:gd name="connsiteY14" fmla="*/ 111810 h 483504"/>
              <a:gd name="connsiteX15" fmla="*/ 201259 w 483504"/>
              <a:gd name="connsiteY15" fmla="*/ 191589 h 483504"/>
              <a:gd name="connsiteX16" fmla="*/ 197028 w 483504"/>
              <a:gd name="connsiteY16" fmla="*/ 195819 h 483504"/>
              <a:gd name="connsiteX17" fmla="*/ 116041 w 483504"/>
              <a:gd name="connsiteY17" fmla="*/ 171040 h 483504"/>
              <a:gd name="connsiteX18" fmla="*/ 73130 w 483504"/>
              <a:gd name="connsiteY18" fmla="*/ 136590 h 483504"/>
              <a:gd name="connsiteX19" fmla="*/ 0 w 483504"/>
              <a:gd name="connsiteY19" fmla="*/ 210324 h 483504"/>
              <a:gd name="connsiteX20" fmla="*/ 102745 w 483504"/>
              <a:gd name="connsiteY20" fmla="*/ 313069 h 483504"/>
              <a:gd name="connsiteX21" fmla="*/ 68295 w 483504"/>
              <a:gd name="connsiteY21" fmla="*/ 355980 h 483504"/>
              <a:gd name="connsiteX22" fmla="*/ 43515 w 483504"/>
              <a:gd name="connsiteY22" fmla="*/ 436967 h 483504"/>
              <a:gd name="connsiteX23" fmla="*/ 47746 w 483504"/>
              <a:gd name="connsiteY23" fmla="*/ 441198 h 483504"/>
              <a:gd name="connsiteX24" fmla="*/ 127524 w 483504"/>
              <a:gd name="connsiteY24" fmla="*/ 415209 h 483504"/>
              <a:gd name="connsiteX25" fmla="*/ 170435 w 483504"/>
              <a:gd name="connsiteY25" fmla="*/ 380760 h 483504"/>
              <a:gd name="connsiteX26" fmla="*/ 273180 w 483504"/>
              <a:gd name="connsiteY26" fmla="*/ 483504 h 483504"/>
              <a:gd name="connsiteX27" fmla="*/ 346914 w 483504"/>
              <a:gd name="connsiteY27" fmla="*/ 409770 h 483504"/>
              <a:gd name="connsiteX28" fmla="*/ 312465 w 483504"/>
              <a:gd name="connsiteY28" fmla="*/ 366859 h 48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83504" h="483504">
                <a:moveTo>
                  <a:pt x="312465" y="366859"/>
                </a:moveTo>
                <a:cubicBezTo>
                  <a:pt x="272575" y="368068"/>
                  <a:pt x="258070" y="316695"/>
                  <a:pt x="286476" y="287081"/>
                </a:cubicBezTo>
                <a:lnTo>
                  <a:pt x="290707" y="282850"/>
                </a:lnTo>
                <a:cubicBezTo>
                  <a:pt x="320322" y="254444"/>
                  <a:pt x="372903" y="267740"/>
                  <a:pt x="371694" y="307630"/>
                </a:cubicBezTo>
                <a:cubicBezTo>
                  <a:pt x="371089" y="330596"/>
                  <a:pt x="398287" y="358397"/>
                  <a:pt x="414605" y="342079"/>
                </a:cubicBezTo>
                <a:lnTo>
                  <a:pt x="483504" y="273180"/>
                </a:lnTo>
                <a:lnTo>
                  <a:pt x="380760" y="170435"/>
                </a:lnTo>
                <a:cubicBezTo>
                  <a:pt x="364441" y="154117"/>
                  <a:pt x="392243" y="126920"/>
                  <a:pt x="415209" y="127524"/>
                </a:cubicBezTo>
                <a:cubicBezTo>
                  <a:pt x="455098" y="128733"/>
                  <a:pt x="468395" y="76152"/>
                  <a:pt x="439989" y="46537"/>
                </a:cubicBezTo>
                <a:lnTo>
                  <a:pt x="435758" y="42307"/>
                </a:lnTo>
                <a:cubicBezTo>
                  <a:pt x="406143" y="13901"/>
                  <a:pt x="354771" y="28406"/>
                  <a:pt x="355980" y="68295"/>
                </a:cubicBezTo>
                <a:cubicBezTo>
                  <a:pt x="356584" y="91261"/>
                  <a:pt x="329387" y="119063"/>
                  <a:pt x="313069" y="102745"/>
                </a:cubicBezTo>
                <a:lnTo>
                  <a:pt x="210324" y="0"/>
                </a:lnTo>
                <a:lnTo>
                  <a:pt x="140821" y="68899"/>
                </a:lnTo>
                <a:cubicBezTo>
                  <a:pt x="124502" y="85218"/>
                  <a:pt x="152304" y="112415"/>
                  <a:pt x="175270" y="111810"/>
                </a:cubicBezTo>
                <a:cubicBezTo>
                  <a:pt x="215159" y="110602"/>
                  <a:pt x="229664" y="161974"/>
                  <a:pt x="201259" y="191589"/>
                </a:cubicBezTo>
                <a:lnTo>
                  <a:pt x="197028" y="195819"/>
                </a:lnTo>
                <a:cubicBezTo>
                  <a:pt x="167413" y="224225"/>
                  <a:pt x="114832" y="210929"/>
                  <a:pt x="116041" y="171040"/>
                </a:cubicBezTo>
                <a:cubicBezTo>
                  <a:pt x="116645" y="148073"/>
                  <a:pt x="89448" y="120272"/>
                  <a:pt x="73130" y="136590"/>
                </a:cubicBezTo>
                <a:lnTo>
                  <a:pt x="0" y="210324"/>
                </a:lnTo>
                <a:lnTo>
                  <a:pt x="102745" y="313069"/>
                </a:lnTo>
                <a:cubicBezTo>
                  <a:pt x="119063" y="329387"/>
                  <a:pt x="91261" y="356584"/>
                  <a:pt x="68295" y="355980"/>
                </a:cubicBezTo>
                <a:cubicBezTo>
                  <a:pt x="28406" y="354771"/>
                  <a:pt x="15110" y="407352"/>
                  <a:pt x="43515" y="436967"/>
                </a:cubicBezTo>
                <a:lnTo>
                  <a:pt x="47746" y="441198"/>
                </a:lnTo>
                <a:cubicBezTo>
                  <a:pt x="77361" y="469603"/>
                  <a:pt x="128733" y="455098"/>
                  <a:pt x="127524" y="415209"/>
                </a:cubicBezTo>
                <a:cubicBezTo>
                  <a:pt x="126920" y="392243"/>
                  <a:pt x="154117" y="364441"/>
                  <a:pt x="170435" y="380760"/>
                </a:cubicBezTo>
                <a:lnTo>
                  <a:pt x="273180" y="483504"/>
                </a:lnTo>
                <a:lnTo>
                  <a:pt x="346914" y="409770"/>
                </a:lnTo>
                <a:cubicBezTo>
                  <a:pt x="363233" y="393452"/>
                  <a:pt x="336035" y="366254"/>
                  <a:pt x="312465" y="366859"/>
                </a:cubicBezTo>
                <a:close/>
              </a:path>
            </a:pathLst>
          </a:custGeom>
          <a:solidFill>
            <a:srgbClr val="000000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6" name="Graphic 27" descr="Users">
            <a:extLst>
              <a:ext uri="{FF2B5EF4-FFF2-40B4-BE49-F238E27FC236}">
                <a16:creationId xmlns:a16="http://schemas.microsoft.com/office/drawing/2014/main" id="{C15506E6-0F14-403E-B2D5-A0C72ED0E4F5}"/>
              </a:ext>
            </a:extLst>
          </p:cNvPr>
          <p:cNvGrpSpPr/>
          <p:nvPr/>
        </p:nvGrpSpPr>
        <p:grpSpPr>
          <a:xfrm>
            <a:off x="6434040" y="2922131"/>
            <a:ext cx="507679" cy="316695"/>
            <a:chOff x="6434040" y="2922131"/>
            <a:chExt cx="507679" cy="316695"/>
          </a:xfrm>
          <a:solidFill>
            <a:srgbClr val="000000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644E089-3ACC-40E7-B624-9D13F7A7848E}"/>
                </a:ext>
              </a:extLst>
            </p:cNvPr>
            <p:cNvSpPr/>
            <p:nvPr/>
          </p:nvSpPr>
          <p:spPr>
            <a:xfrm>
              <a:off x="6488435" y="2922131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FEBE9F2-55E2-455D-A338-ABC48245DB01}"/>
                </a:ext>
              </a:extLst>
            </p:cNvPr>
            <p:cNvSpPr/>
            <p:nvPr/>
          </p:nvSpPr>
          <p:spPr>
            <a:xfrm>
              <a:off x="6778537" y="2922131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C75E20D-7013-485A-BEB0-A6725B3EE052}"/>
                </a:ext>
              </a:extLst>
            </p:cNvPr>
            <p:cNvSpPr/>
            <p:nvPr/>
          </p:nvSpPr>
          <p:spPr>
            <a:xfrm>
              <a:off x="6579092" y="3130038"/>
              <a:ext cx="217576" cy="108788"/>
            </a:xfrm>
            <a:custGeom>
              <a:avLst/>
              <a:gdLst>
                <a:gd name="connsiteX0" fmla="*/ 217577 w 217576"/>
                <a:gd name="connsiteY0" fmla="*/ 108788 h 108788"/>
                <a:gd name="connsiteX1" fmla="*/ 217577 w 217576"/>
                <a:gd name="connsiteY1" fmla="*/ 54394 h 108788"/>
                <a:gd name="connsiteX2" fmla="*/ 206698 w 217576"/>
                <a:gd name="connsiteY2" fmla="*/ 32637 h 108788"/>
                <a:gd name="connsiteX3" fmla="*/ 153513 w 217576"/>
                <a:gd name="connsiteY3" fmla="*/ 7253 h 108788"/>
                <a:gd name="connsiteX4" fmla="*/ 108788 w 217576"/>
                <a:gd name="connsiteY4" fmla="*/ 0 h 108788"/>
                <a:gd name="connsiteX5" fmla="*/ 64064 w 217576"/>
                <a:gd name="connsiteY5" fmla="*/ 7253 h 108788"/>
                <a:gd name="connsiteX6" fmla="*/ 10879 w 217576"/>
                <a:gd name="connsiteY6" fmla="*/ 32637 h 108788"/>
                <a:gd name="connsiteX7" fmla="*/ 0 w 217576"/>
                <a:gd name="connsiteY7" fmla="*/ 54394 h 108788"/>
                <a:gd name="connsiteX8" fmla="*/ 0 w 217576"/>
                <a:gd name="connsiteY8" fmla="*/ 108788 h 108788"/>
                <a:gd name="connsiteX9" fmla="*/ 217577 w 217576"/>
                <a:gd name="connsiteY9" fmla="*/ 108788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576" h="108788">
                  <a:moveTo>
                    <a:pt x="217577" y="108788"/>
                  </a:moveTo>
                  <a:lnTo>
                    <a:pt x="217577" y="54394"/>
                  </a:lnTo>
                  <a:cubicBezTo>
                    <a:pt x="217577" y="45933"/>
                    <a:pt x="213951" y="37472"/>
                    <a:pt x="206698" y="32637"/>
                  </a:cubicBezTo>
                  <a:cubicBezTo>
                    <a:pt x="192193" y="20549"/>
                    <a:pt x="172853" y="12088"/>
                    <a:pt x="153513" y="7253"/>
                  </a:cubicBezTo>
                  <a:cubicBezTo>
                    <a:pt x="140216" y="3626"/>
                    <a:pt x="124502" y="0"/>
                    <a:pt x="108788" y="0"/>
                  </a:cubicBezTo>
                  <a:cubicBezTo>
                    <a:pt x="94283" y="0"/>
                    <a:pt x="78569" y="2418"/>
                    <a:pt x="64064" y="7253"/>
                  </a:cubicBezTo>
                  <a:cubicBezTo>
                    <a:pt x="44724" y="12088"/>
                    <a:pt x="26593" y="21758"/>
                    <a:pt x="10879" y="32637"/>
                  </a:cubicBezTo>
                  <a:cubicBezTo>
                    <a:pt x="3626" y="38680"/>
                    <a:pt x="0" y="45933"/>
                    <a:pt x="0" y="54394"/>
                  </a:cubicBezTo>
                  <a:lnTo>
                    <a:pt x="0" y="108788"/>
                  </a:lnTo>
                  <a:lnTo>
                    <a:pt x="217577" y="108788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114165B-2BDF-4DB9-8D4D-723E2E8B1D6E}"/>
                </a:ext>
              </a:extLst>
            </p:cNvPr>
            <p:cNvSpPr/>
            <p:nvPr/>
          </p:nvSpPr>
          <p:spPr>
            <a:xfrm>
              <a:off x="6633486" y="3006745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0A4EA45-042A-434E-B11B-BF0D6A5B2398}"/>
                </a:ext>
              </a:extLst>
            </p:cNvPr>
            <p:cNvSpPr/>
            <p:nvPr/>
          </p:nvSpPr>
          <p:spPr>
            <a:xfrm>
              <a:off x="6744692" y="3045425"/>
              <a:ext cx="197027" cy="108788"/>
            </a:xfrm>
            <a:custGeom>
              <a:avLst/>
              <a:gdLst>
                <a:gd name="connsiteX0" fmla="*/ 186149 w 197027"/>
                <a:gd name="connsiteY0" fmla="*/ 32637 h 108788"/>
                <a:gd name="connsiteX1" fmla="*/ 132964 w 197027"/>
                <a:gd name="connsiteY1" fmla="*/ 7253 h 108788"/>
                <a:gd name="connsiteX2" fmla="*/ 88240 w 197027"/>
                <a:gd name="connsiteY2" fmla="*/ 0 h 108788"/>
                <a:gd name="connsiteX3" fmla="*/ 43515 w 197027"/>
                <a:gd name="connsiteY3" fmla="*/ 7253 h 108788"/>
                <a:gd name="connsiteX4" fmla="*/ 21758 w 197027"/>
                <a:gd name="connsiteY4" fmla="*/ 15714 h 108788"/>
                <a:gd name="connsiteX5" fmla="*/ 21758 w 197027"/>
                <a:gd name="connsiteY5" fmla="*/ 16923 h 108788"/>
                <a:gd name="connsiteX6" fmla="*/ 0 w 197027"/>
                <a:gd name="connsiteY6" fmla="*/ 70108 h 108788"/>
                <a:gd name="connsiteX7" fmla="*/ 55603 w 197027"/>
                <a:gd name="connsiteY7" fmla="*/ 97910 h 108788"/>
                <a:gd name="connsiteX8" fmla="*/ 65273 w 197027"/>
                <a:gd name="connsiteY8" fmla="*/ 108788 h 108788"/>
                <a:gd name="connsiteX9" fmla="*/ 197028 w 197027"/>
                <a:gd name="connsiteY9" fmla="*/ 108788 h 108788"/>
                <a:gd name="connsiteX10" fmla="*/ 197028 w 197027"/>
                <a:gd name="connsiteY10" fmla="*/ 54394 h 108788"/>
                <a:gd name="connsiteX11" fmla="*/ 186149 w 197027"/>
                <a:gd name="connsiteY11" fmla="*/ 32637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27" h="108788">
                  <a:moveTo>
                    <a:pt x="186149" y="32637"/>
                  </a:moveTo>
                  <a:cubicBezTo>
                    <a:pt x="171644" y="20549"/>
                    <a:pt x="152304" y="12088"/>
                    <a:pt x="132964" y="7253"/>
                  </a:cubicBezTo>
                  <a:cubicBezTo>
                    <a:pt x="119667" y="3626"/>
                    <a:pt x="103953" y="0"/>
                    <a:pt x="88240" y="0"/>
                  </a:cubicBezTo>
                  <a:cubicBezTo>
                    <a:pt x="73734" y="0"/>
                    <a:pt x="58020" y="2418"/>
                    <a:pt x="43515" y="7253"/>
                  </a:cubicBezTo>
                  <a:cubicBezTo>
                    <a:pt x="36263" y="9670"/>
                    <a:pt x="29010" y="12088"/>
                    <a:pt x="21758" y="15714"/>
                  </a:cubicBezTo>
                  <a:lnTo>
                    <a:pt x="21758" y="16923"/>
                  </a:lnTo>
                  <a:cubicBezTo>
                    <a:pt x="21758" y="37472"/>
                    <a:pt x="13296" y="56812"/>
                    <a:pt x="0" y="70108"/>
                  </a:cubicBezTo>
                  <a:cubicBezTo>
                    <a:pt x="22966" y="77361"/>
                    <a:pt x="41098" y="87031"/>
                    <a:pt x="55603" y="97910"/>
                  </a:cubicBezTo>
                  <a:cubicBezTo>
                    <a:pt x="59229" y="101536"/>
                    <a:pt x="62856" y="103953"/>
                    <a:pt x="65273" y="108788"/>
                  </a:cubicBezTo>
                  <a:lnTo>
                    <a:pt x="197028" y="108788"/>
                  </a:lnTo>
                  <a:lnTo>
                    <a:pt x="197028" y="54394"/>
                  </a:lnTo>
                  <a:cubicBezTo>
                    <a:pt x="197028" y="45933"/>
                    <a:pt x="193402" y="37472"/>
                    <a:pt x="186149" y="32637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DC35483-F0C6-4A26-A52E-AD6FAEE4EFD6}"/>
                </a:ext>
              </a:extLst>
            </p:cNvPr>
            <p:cNvSpPr/>
            <p:nvPr/>
          </p:nvSpPr>
          <p:spPr>
            <a:xfrm>
              <a:off x="6434040" y="3045425"/>
              <a:ext cx="197027" cy="108788"/>
            </a:xfrm>
            <a:custGeom>
              <a:avLst/>
              <a:gdLst>
                <a:gd name="connsiteX0" fmla="*/ 141425 w 197027"/>
                <a:gd name="connsiteY0" fmla="*/ 97910 h 108788"/>
                <a:gd name="connsiteX1" fmla="*/ 141425 w 197027"/>
                <a:gd name="connsiteY1" fmla="*/ 97910 h 108788"/>
                <a:gd name="connsiteX2" fmla="*/ 197028 w 197027"/>
                <a:gd name="connsiteY2" fmla="*/ 70108 h 108788"/>
                <a:gd name="connsiteX3" fmla="*/ 175270 w 197027"/>
                <a:gd name="connsiteY3" fmla="*/ 16923 h 108788"/>
                <a:gd name="connsiteX4" fmla="*/ 175270 w 197027"/>
                <a:gd name="connsiteY4" fmla="*/ 14505 h 108788"/>
                <a:gd name="connsiteX5" fmla="*/ 153513 w 197027"/>
                <a:gd name="connsiteY5" fmla="*/ 7253 h 108788"/>
                <a:gd name="connsiteX6" fmla="*/ 108788 w 197027"/>
                <a:gd name="connsiteY6" fmla="*/ 0 h 108788"/>
                <a:gd name="connsiteX7" fmla="*/ 64064 w 197027"/>
                <a:gd name="connsiteY7" fmla="*/ 7253 h 108788"/>
                <a:gd name="connsiteX8" fmla="*/ 10879 w 197027"/>
                <a:gd name="connsiteY8" fmla="*/ 32637 h 108788"/>
                <a:gd name="connsiteX9" fmla="*/ 0 w 197027"/>
                <a:gd name="connsiteY9" fmla="*/ 54394 h 108788"/>
                <a:gd name="connsiteX10" fmla="*/ 0 w 197027"/>
                <a:gd name="connsiteY10" fmla="*/ 108788 h 108788"/>
                <a:gd name="connsiteX11" fmla="*/ 130546 w 197027"/>
                <a:gd name="connsiteY11" fmla="*/ 108788 h 108788"/>
                <a:gd name="connsiteX12" fmla="*/ 141425 w 197027"/>
                <a:gd name="connsiteY12" fmla="*/ 97910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27" h="108788">
                  <a:moveTo>
                    <a:pt x="141425" y="97910"/>
                  </a:moveTo>
                  <a:lnTo>
                    <a:pt x="141425" y="97910"/>
                  </a:lnTo>
                  <a:cubicBezTo>
                    <a:pt x="158348" y="85822"/>
                    <a:pt x="177688" y="76152"/>
                    <a:pt x="197028" y="70108"/>
                  </a:cubicBezTo>
                  <a:cubicBezTo>
                    <a:pt x="183732" y="55603"/>
                    <a:pt x="175270" y="37472"/>
                    <a:pt x="175270" y="16923"/>
                  </a:cubicBezTo>
                  <a:cubicBezTo>
                    <a:pt x="175270" y="15714"/>
                    <a:pt x="175270" y="15714"/>
                    <a:pt x="175270" y="14505"/>
                  </a:cubicBezTo>
                  <a:cubicBezTo>
                    <a:pt x="168018" y="12088"/>
                    <a:pt x="160765" y="8461"/>
                    <a:pt x="153513" y="7253"/>
                  </a:cubicBezTo>
                  <a:cubicBezTo>
                    <a:pt x="140216" y="3626"/>
                    <a:pt x="124502" y="0"/>
                    <a:pt x="108788" y="0"/>
                  </a:cubicBezTo>
                  <a:cubicBezTo>
                    <a:pt x="94283" y="0"/>
                    <a:pt x="78569" y="2418"/>
                    <a:pt x="64064" y="7253"/>
                  </a:cubicBezTo>
                  <a:cubicBezTo>
                    <a:pt x="44724" y="13296"/>
                    <a:pt x="26593" y="21758"/>
                    <a:pt x="10879" y="32637"/>
                  </a:cubicBezTo>
                  <a:cubicBezTo>
                    <a:pt x="3626" y="37472"/>
                    <a:pt x="0" y="45933"/>
                    <a:pt x="0" y="54394"/>
                  </a:cubicBezTo>
                  <a:lnTo>
                    <a:pt x="0" y="108788"/>
                  </a:lnTo>
                  <a:lnTo>
                    <a:pt x="130546" y="108788"/>
                  </a:lnTo>
                  <a:cubicBezTo>
                    <a:pt x="134172" y="103953"/>
                    <a:pt x="136590" y="101536"/>
                    <a:pt x="141425" y="9791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40DC1B9-B86A-4CCC-8FC4-2CA3777E5B5F}"/>
              </a:ext>
            </a:extLst>
          </p:cNvPr>
          <p:cNvSpPr/>
          <p:nvPr/>
        </p:nvSpPr>
        <p:spPr>
          <a:xfrm>
            <a:off x="6095197" y="2464115"/>
            <a:ext cx="62786" cy="1170344"/>
          </a:xfrm>
          <a:custGeom>
            <a:avLst/>
            <a:gdLst>
              <a:gd name="connsiteX0" fmla="*/ 62786 w 62786"/>
              <a:gd name="connsiteY0" fmla="*/ 0 h 1170344"/>
              <a:gd name="connsiteX1" fmla="*/ 1451 w 62786"/>
              <a:gd name="connsiteY1" fmla="*/ 1170344 h 1170344"/>
              <a:gd name="connsiteX2" fmla="*/ 803 w 62786"/>
              <a:gd name="connsiteY2" fmla="*/ 1170344 h 1170344"/>
              <a:gd name="connsiteX3" fmla="*/ 803 w 62786"/>
              <a:gd name="connsiteY3" fmla="*/ 62785 h 1170344"/>
              <a:gd name="connsiteX4" fmla="*/ 0 w 62786"/>
              <a:gd name="connsiteY4" fmla="*/ 62785 h 117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6" h="1170344">
                <a:moveTo>
                  <a:pt x="62786" y="0"/>
                </a:moveTo>
                <a:lnTo>
                  <a:pt x="1451" y="1170344"/>
                </a:lnTo>
                <a:lnTo>
                  <a:pt x="803" y="1170344"/>
                </a:lnTo>
                <a:lnTo>
                  <a:pt x="803" y="62785"/>
                </a:lnTo>
                <a:lnTo>
                  <a:pt x="0" y="6278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B820D02-1653-4CB7-9516-9944D4D3C610}"/>
              </a:ext>
            </a:extLst>
          </p:cNvPr>
          <p:cNvSpPr/>
          <p:nvPr/>
        </p:nvSpPr>
        <p:spPr>
          <a:xfrm>
            <a:off x="6035318" y="3646814"/>
            <a:ext cx="61484" cy="1157894"/>
          </a:xfrm>
          <a:custGeom>
            <a:avLst/>
            <a:gdLst>
              <a:gd name="connsiteX0" fmla="*/ 60682 w 61484"/>
              <a:gd name="connsiteY0" fmla="*/ 0 h 1157894"/>
              <a:gd name="connsiteX1" fmla="*/ 60682 w 61484"/>
              <a:gd name="connsiteY1" fmla="*/ 1095205 h 1157894"/>
              <a:gd name="connsiteX2" fmla="*/ 61484 w 61484"/>
              <a:gd name="connsiteY2" fmla="*/ 1096409 h 1157894"/>
              <a:gd name="connsiteX3" fmla="*/ 0 w 61484"/>
              <a:gd name="connsiteY3" fmla="*/ 1157894 h 115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84" h="1157894">
                <a:moveTo>
                  <a:pt x="60682" y="0"/>
                </a:moveTo>
                <a:lnTo>
                  <a:pt x="60682" y="1095205"/>
                </a:lnTo>
                <a:lnTo>
                  <a:pt x="61484" y="1096409"/>
                </a:lnTo>
                <a:lnTo>
                  <a:pt x="0" y="115789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6C9CE87-B544-4510-8131-9E0DFA0A6229}"/>
              </a:ext>
            </a:extLst>
          </p:cNvPr>
          <p:cNvSpPr/>
          <p:nvPr/>
        </p:nvSpPr>
        <p:spPr>
          <a:xfrm rot="10800000">
            <a:off x="4927278" y="3574100"/>
            <a:ext cx="1151741" cy="61162"/>
          </a:xfrm>
          <a:custGeom>
            <a:avLst/>
            <a:gdLst>
              <a:gd name="connsiteX0" fmla="*/ 1151741 w 1151741"/>
              <a:gd name="connsiteY0" fmla="*/ 61162 h 61162"/>
              <a:gd name="connsiteX1" fmla="*/ 0 w 1151741"/>
              <a:gd name="connsiteY1" fmla="*/ 802 h 61162"/>
              <a:gd name="connsiteX2" fmla="*/ 1090579 w 1151741"/>
              <a:gd name="connsiteY2" fmla="*/ 802 h 61162"/>
              <a:gd name="connsiteX3" fmla="*/ 1090579 w 1151741"/>
              <a:gd name="connsiteY3" fmla="*/ 0 h 6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741" h="61162">
                <a:moveTo>
                  <a:pt x="1151741" y="61162"/>
                </a:moveTo>
                <a:lnTo>
                  <a:pt x="0" y="802"/>
                </a:lnTo>
                <a:lnTo>
                  <a:pt x="1090579" y="802"/>
                </a:lnTo>
                <a:lnTo>
                  <a:pt x="1090579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CB5A677-B913-4E17-9245-3B5C25263751}"/>
              </a:ext>
            </a:extLst>
          </p:cNvPr>
          <p:cNvSpPr/>
          <p:nvPr/>
        </p:nvSpPr>
        <p:spPr>
          <a:xfrm>
            <a:off x="6101975" y="3634861"/>
            <a:ext cx="1161662" cy="61682"/>
          </a:xfrm>
          <a:custGeom>
            <a:avLst/>
            <a:gdLst>
              <a:gd name="connsiteX0" fmla="*/ 1099980 w 1161662"/>
              <a:gd name="connsiteY0" fmla="*/ 0 h 61682"/>
              <a:gd name="connsiteX1" fmla="*/ 1100782 w 1161662"/>
              <a:gd name="connsiteY1" fmla="*/ 802 h 61682"/>
              <a:gd name="connsiteX2" fmla="*/ 1161662 w 1161662"/>
              <a:gd name="connsiteY2" fmla="*/ 61682 h 61682"/>
              <a:gd name="connsiteX3" fmla="*/ 0 w 1161662"/>
              <a:gd name="connsiteY3" fmla="*/ 802 h 61682"/>
              <a:gd name="connsiteX4" fmla="*/ 1099980 w 1161662"/>
              <a:gd name="connsiteY4" fmla="*/ 802 h 6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662" h="61682">
                <a:moveTo>
                  <a:pt x="1099980" y="0"/>
                </a:moveTo>
                <a:lnTo>
                  <a:pt x="1100782" y="802"/>
                </a:lnTo>
                <a:lnTo>
                  <a:pt x="1161662" y="61682"/>
                </a:lnTo>
                <a:lnTo>
                  <a:pt x="0" y="802"/>
                </a:lnTo>
                <a:lnTo>
                  <a:pt x="1099980" y="802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2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Ninja Star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3FECF4-84B2-4B78-B309-CD855804AD56}"/>
              </a:ext>
            </a:extLst>
          </p:cNvPr>
          <p:cNvGrpSpPr/>
          <p:nvPr/>
        </p:nvGrpSpPr>
        <p:grpSpPr>
          <a:xfrm>
            <a:off x="8927481" y="2136835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05E677C-FE75-4DB5-AB45-DF21A9D99E8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A3728B6-0472-44B9-B18B-2DEB03EFAB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000DB95-C50A-4C2E-BDDD-9C9C59EEA887}"/>
              </a:ext>
            </a:extLst>
          </p:cNvPr>
          <p:cNvGrpSpPr/>
          <p:nvPr/>
        </p:nvGrpSpPr>
        <p:grpSpPr>
          <a:xfrm>
            <a:off x="8927481" y="3841929"/>
            <a:ext cx="2926080" cy="1290153"/>
            <a:chOff x="8921977" y="407338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F5F594E-A22B-47E4-854E-8248C979A54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FF5DF6E-E080-40E5-A333-6EC6674C12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40C3E2-CA94-4CDF-9CCF-E7284BDD91F9}"/>
              </a:ext>
            </a:extLst>
          </p:cNvPr>
          <p:cNvGrpSpPr/>
          <p:nvPr/>
        </p:nvGrpSpPr>
        <p:grpSpPr>
          <a:xfrm>
            <a:off x="338440" y="2136835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056B2C7-C3D9-4925-B535-45A9F534AF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429E552-A683-4E62-ADBD-4C99775C35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BFEA55-FA98-434B-9405-C33ECD03754C}"/>
              </a:ext>
            </a:extLst>
          </p:cNvPr>
          <p:cNvGrpSpPr/>
          <p:nvPr/>
        </p:nvGrpSpPr>
        <p:grpSpPr>
          <a:xfrm>
            <a:off x="338440" y="3841929"/>
            <a:ext cx="2926080" cy="1290153"/>
            <a:chOff x="332936" y="4652338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F38F0BA-18AE-4CC0-826C-3BA3FE0EC24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A1A130-7773-415C-BCAF-3CB32F8CE70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8E52030-1100-40A6-ACC8-28DAB7E3E04A}"/>
              </a:ext>
            </a:extLst>
          </p:cNvPr>
          <p:cNvSpPr/>
          <p:nvPr/>
        </p:nvSpPr>
        <p:spPr>
          <a:xfrm>
            <a:off x="3803878" y="2450700"/>
            <a:ext cx="2292122" cy="1184562"/>
          </a:xfrm>
          <a:custGeom>
            <a:avLst/>
            <a:gdLst>
              <a:gd name="connsiteX0" fmla="*/ 0 w 2292122"/>
              <a:gd name="connsiteY0" fmla="*/ 0 h 1184562"/>
              <a:gd name="connsiteX1" fmla="*/ 1184562 w 2292122"/>
              <a:gd name="connsiteY1" fmla="*/ 0 h 1184562"/>
              <a:gd name="connsiteX2" fmla="*/ 2292122 w 2292122"/>
              <a:gd name="connsiteY2" fmla="*/ 0 h 1184562"/>
              <a:gd name="connsiteX3" fmla="*/ 2292122 w 2292122"/>
              <a:gd name="connsiteY3" fmla="*/ 1183760 h 1184562"/>
              <a:gd name="connsiteX4" fmla="*/ 1184562 w 2292122"/>
              <a:gd name="connsiteY4" fmla="*/ 1183760 h 1184562"/>
              <a:gd name="connsiteX5" fmla="*/ 1184562 w 2292122"/>
              <a:gd name="connsiteY5" fmla="*/ 1184562 h 1184562"/>
              <a:gd name="connsiteX0" fmla="*/ 0 w 2292122"/>
              <a:gd name="connsiteY0" fmla="*/ 0 h 1184562"/>
              <a:gd name="connsiteX1" fmla="*/ 2292122 w 2292122"/>
              <a:gd name="connsiteY1" fmla="*/ 0 h 1184562"/>
              <a:gd name="connsiteX2" fmla="*/ 2292122 w 2292122"/>
              <a:gd name="connsiteY2" fmla="*/ 1183760 h 1184562"/>
              <a:gd name="connsiteX3" fmla="*/ 1184562 w 2292122"/>
              <a:gd name="connsiteY3" fmla="*/ 1183760 h 1184562"/>
              <a:gd name="connsiteX4" fmla="*/ 1184562 w 2292122"/>
              <a:gd name="connsiteY4" fmla="*/ 1184562 h 1184562"/>
              <a:gd name="connsiteX5" fmla="*/ 0 w 2292122"/>
              <a:gd name="connsiteY5" fmla="*/ 0 h 118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122" h="1184562">
                <a:moveTo>
                  <a:pt x="0" y="0"/>
                </a:moveTo>
                <a:lnTo>
                  <a:pt x="2292122" y="0"/>
                </a:lnTo>
                <a:lnTo>
                  <a:pt x="2292122" y="1183760"/>
                </a:lnTo>
                <a:lnTo>
                  <a:pt x="1184562" y="1183760"/>
                </a:lnTo>
                <a:lnTo>
                  <a:pt x="1184562" y="11845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49950FF-6B2C-4210-8E67-A16430BC76B4}"/>
              </a:ext>
            </a:extLst>
          </p:cNvPr>
          <p:cNvSpPr/>
          <p:nvPr/>
        </p:nvSpPr>
        <p:spPr>
          <a:xfrm>
            <a:off x="6095197" y="1342338"/>
            <a:ext cx="1184563" cy="2292121"/>
          </a:xfrm>
          <a:custGeom>
            <a:avLst/>
            <a:gdLst>
              <a:gd name="connsiteX0" fmla="*/ 1184562 w 1184563"/>
              <a:gd name="connsiteY0" fmla="*/ 0 h 2292121"/>
              <a:gd name="connsiteX1" fmla="*/ 1184562 w 1184563"/>
              <a:gd name="connsiteY1" fmla="*/ 1184161 h 2292121"/>
              <a:gd name="connsiteX2" fmla="*/ 1184563 w 1184563"/>
              <a:gd name="connsiteY2" fmla="*/ 1184161 h 2292121"/>
              <a:gd name="connsiteX3" fmla="*/ 1184563 w 1184563"/>
              <a:gd name="connsiteY3" fmla="*/ 2292121 h 2292121"/>
              <a:gd name="connsiteX4" fmla="*/ 803 w 1184563"/>
              <a:gd name="connsiteY4" fmla="*/ 2292121 h 2292121"/>
              <a:gd name="connsiteX5" fmla="*/ 803 w 1184563"/>
              <a:gd name="connsiteY5" fmla="*/ 1184562 h 2292121"/>
              <a:gd name="connsiteX6" fmla="*/ 0 w 1184563"/>
              <a:gd name="connsiteY6" fmla="*/ 1184562 h 2292121"/>
              <a:gd name="connsiteX0" fmla="*/ 1184562 w 1184563"/>
              <a:gd name="connsiteY0" fmla="*/ 0 h 2292121"/>
              <a:gd name="connsiteX1" fmla="*/ 1184562 w 1184563"/>
              <a:gd name="connsiteY1" fmla="*/ 1184161 h 2292121"/>
              <a:gd name="connsiteX2" fmla="*/ 1184563 w 1184563"/>
              <a:gd name="connsiteY2" fmla="*/ 2292121 h 2292121"/>
              <a:gd name="connsiteX3" fmla="*/ 803 w 1184563"/>
              <a:gd name="connsiteY3" fmla="*/ 2292121 h 2292121"/>
              <a:gd name="connsiteX4" fmla="*/ 803 w 1184563"/>
              <a:gd name="connsiteY4" fmla="*/ 1184562 h 2292121"/>
              <a:gd name="connsiteX5" fmla="*/ 0 w 1184563"/>
              <a:gd name="connsiteY5" fmla="*/ 1184562 h 2292121"/>
              <a:gd name="connsiteX6" fmla="*/ 1184562 w 1184563"/>
              <a:gd name="connsiteY6" fmla="*/ 0 h 2292121"/>
              <a:gd name="connsiteX0" fmla="*/ 1184562 w 1184563"/>
              <a:gd name="connsiteY0" fmla="*/ 0 h 2292121"/>
              <a:gd name="connsiteX1" fmla="*/ 1184563 w 1184563"/>
              <a:gd name="connsiteY1" fmla="*/ 2292121 h 2292121"/>
              <a:gd name="connsiteX2" fmla="*/ 803 w 1184563"/>
              <a:gd name="connsiteY2" fmla="*/ 2292121 h 2292121"/>
              <a:gd name="connsiteX3" fmla="*/ 803 w 1184563"/>
              <a:gd name="connsiteY3" fmla="*/ 1184562 h 2292121"/>
              <a:gd name="connsiteX4" fmla="*/ 0 w 1184563"/>
              <a:gd name="connsiteY4" fmla="*/ 1184562 h 2292121"/>
              <a:gd name="connsiteX5" fmla="*/ 1184562 w 1184563"/>
              <a:gd name="connsiteY5" fmla="*/ 0 h 229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563" h="2292121">
                <a:moveTo>
                  <a:pt x="1184562" y="0"/>
                </a:moveTo>
                <a:cubicBezTo>
                  <a:pt x="1184562" y="764040"/>
                  <a:pt x="1184563" y="1528081"/>
                  <a:pt x="1184563" y="2292121"/>
                </a:cubicBezTo>
                <a:lnTo>
                  <a:pt x="803" y="2292121"/>
                </a:lnTo>
                <a:lnTo>
                  <a:pt x="803" y="1184562"/>
                </a:lnTo>
                <a:lnTo>
                  <a:pt x="0" y="1184562"/>
                </a:lnTo>
                <a:lnTo>
                  <a:pt x="118456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94A5AEE-6CFD-4D1B-99DB-E9D5D73FDD60}"/>
              </a:ext>
            </a:extLst>
          </p:cNvPr>
          <p:cNvSpPr/>
          <p:nvPr/>
        </p:nvSpPr>
        <p:spPr>
          <a:xfrm>
            <a:off x="4912240" y="3635663"/>
            <a:ext cx="1184562" cy="2292122"/>
          </a:xfrm>
          <a:custGeom>
            <a:avLst/>
            <a:gdLst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147440 w 1184562"/>
              <a:gd name="connsiteY8" fmla="*/ 1107560 h 2292122"/>
              <a:gd name="connsiteX9" fmla="*/ 147440 w 1184562"/>
              <a:gd name="connsiteY9" fmla="*/ 1106356 h 2292122"/>
              <a:gd name="connsiteX10" fmla="*/ 0 w 1184562"/>
              <a:gd name="connsiteY10" fmla="*/ 1106356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147440 w 1184562"/>
              <a:gd name="connsiteY8" fmla="*/ 1107560 h 2292122"/>
              <a:gd name="connsiteX9" fmla="*/ 0 w 1184562"/>
              <a:gd name="connsiteY9" fmla="*/ 1106356 h 2292122"/>
              <a:gd name="connsiteX10" fmla="*/ 0 w 1184562"/>
              <a:gd name="connsiteY10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0 w 1184562"/>
              <a:gd name="connsiteY8" fmla="*/ 1106356 h 2292122"/>
              <a:gd name="connsiteX9" fmla="*/ 0 w 1184562"/>
              <a:gd name="connsiteY9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1184562 w 1184562"/>
              <a:gd name="connsiteY4" fmla="*/ 1107560 h 2292122"/>
              <a:gd name="connsiteX5" fmla="*/ 0 w 1184562"/>
              <a:gd name="connsiteY5" fmla="*/ 2292122 h 2292122"/>
              <a:gd name="connsiteX6" fmla="*/ 0 w 1184562"/>
              <a:gd name="connsiteY6" fmla="*/ 1107560 h 2292122"/>
              <a:gd name="connsiteX7" fmla="*/ 0 w 1184562"/>
              <a:gd name="connsiteY7" fmla="*/ 1106356 h 2292122"/>
              <a:gd name="connsiteX8" fmla="*/ 0 w 1184562"/>
              <a:gd name="connsiteY8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1107560 h 2292122"/>
              <a:gd name="connsiteX6" fmla="*/ 0 w 1184562"/>
              <a:gd name="connsiteY6" fmla="*/ 1106356 h 2292122"/>
              <a:gd name="connsiteX7" fmla="*/ 0 w 1184562"/>
              <a:gd name="connsiteY7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1107560 h 2292122"/>
              <a:gd name="connsiteX6" fmla="*/ 0 w 1184562"/>
              <a:gd name="connsiteY6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0 h 22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562" h="2292122">
                <a:moveTo>
                  <a:pt x="0" y="0"/>
                </a:moveTo>
                <a:lnTo>
                  <a:pt x="1183760" y="0"/>
                </a:lnTo>
                <a:lnTo>
                  <a:pt x="1183760" y="1106356"/>
                </a:lnTo>
                <a:lnTo>
                  <a:pt x="1184562" y="1107560"/>
                </a:lnTo>
                <a:lnTo>
                  <a:pt x="0" y="22921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9D54563-2658-4F4C-8514-9D55253FFC48}"/>
              </a:ext>
            </a:extLst>
          </p:cNvPr>
          <p:cNvSpPr/>
          <p:nvPr/>
        </p:nvSpPr>
        <p:spPr>
          <a:xfrm>
            <a:off x="6096000" y="3634861"/>
            <a:ext cx="2290517" cy="1184562"/>
          </a:xfrm>
          <a:custGeom>
            <a:avLst/>
            <a:gdLst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1106757 w 2290517"/>
              <a:gd name="connsiteY5" fmla="*/ 1184562 h 1184562"/>
              <a:gd name="connsiteX6" fmla="*/ 1105955 w 2290517"/>
              <a:gd name="connsiteY6" fmla="*/ 1184562 h 1184562"/>
              <a:gd name="connsiteX7" fmla="*/ 0 w 2290517"/>
              <a:gd name="connsiteY7" fmla="*/ 1184562 h 1184562"/>
              <a:gd name="connsiteX8" fmla="*/ 0 w 2290517"/>
              <a:gd name="connsiteY8" fmla="*/ 802 h 1184562"/>
              <a:gd name="connsiteX9" fmla="*/ 1105955 w 2290517"/>
              <a:gd name="connsiteY9" fmla="*/ 802 h 1184562"/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1106757 w 2290517"/>
              <a:gd name="connsiteY5" fmla="*/ 1184562 h 1184562"/>
              <a:gd name="connsiteX6" fmla="*/ 0 w 2290517"/>
              <a:gd name="connsiteY6" fmla="*/ 1184562 h 1184562"/>
              <a:gd name="connsiteX7" fmla="*/ 0 w 2290517"/>
              <a:gd name="connsiteY7" fmla="*/ 802 h 1184562"/>
              <a:gd name="connsiteX8" fmla="*/ 1105955 w 2290517"/>
              <a:gd name="connsiteY8" fmla="*/ 802 h 1184562"/>
              <a:gd name="connsiteX9" fmla="*/ 1105955 w 2290517"/>
              <a:gd name="connsiteY9" fmla="*/ 0 h 1184562"/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0 w 2290517"/>
              <a:gd name="connsiteY5" fmla="*/ 1184562 h 1184562"/>
              <a:gd name="connsiteX6" fmla="*/ 0 w 2290517"/>
              <a:gd name="connsiteY6" fmla="*/ 802 h 1184562"/>
              <a:gd name="connsiteX7" fmla="*/ 1105955 w 2290517"/>
              <a:gd name="connsiteY7" fmla="*/ 802 h 1184562"/>
              <a:gd name="connsiteX8" fmla="*/ 1105955 w 2290517"/>
              <a:gd name="connsiteY8" fmla="*/ 0 h 118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0517" h="1184562">
                <a:moveTo>
                  <a:pt x="1105955" y="0"/>
                </a:moveTo>
                <a:lnTo>
                  <a:pt x="1106757" y="802"/>
                </a:lnTo>
                <a:lnTo>
                  <a:pt x="1106757" y="802"/>
                </a:lnTo>
                <a:lnTo>
                  <a:pt x="1106757" y="802"/>
                </a:lnTo>
                <a:lnTo>
                  <a:pt x="2290517" y="1184562"/>
                </a:lnTo>
                <a:lnTo>
                  <a:pt x="0" y="1184562"/>
                </a:lnTo>
                <a:lnTo>
                  <a:pt x="0" y="802"/>
                </a:lnTo>
                <a:lnTo>
                  <a:pt x="1105955" y="802"/>
                </a:lnTo>
                <a:lnTo>
                  <a:pt x="1105955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924E7C-E1FF-4BCB-B857-DE2BB06F48A0}"/>
              </a:ext>
            </a:extLst>
          </p:cNvPr>
          <p:cNvSpPr/>
          <p:nvPr/>
        </p:nvSpPr>
        <p:spPr>
          <a:xfrm>
            <a:off x="4988440" y="2450700"/>
            <a:ext cx="1107560" cy="11845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A038AF-2B74-4353-B27D-18D8C890846E}"/>
              </a:ext>
            </a:extLst>
          </p:cNvPr>
          <p:cNvSpPr/>
          <p:nvPr/>
        </p:nvSpPr>
        <p:spPr>
          <a:xfrm>
            <a:off x="6095197" y="2526900"/>
            <a:ext cx="1184563" cy="11075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7A63322-6C60-4DAC-A842-5B2456710218}"/>
              </a:ext>
            </a:extLst>
          </p:cNvPr>
          <p:cNvSpPr/>
          <p:nvPr/>
        </p:nvSpPr>
        <p:spPr>
          <a:xfrm>
            <a:off x="4912240" y="3635663"/>
            <a:ext cx="1184562" cy="1107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D112D53-AA44-4CC9-A5CD-DCCE792F73E5}"/>
              </a:ext>
            </a:extLst>
          </p:cNvPr>
          <p:cNvSpPr/>
          <p:nvPr/>
        </p:nvSpPr>
        <p:spPr>
          <a:xfrm>
            <a:off x="6096000" y="3634861"/>
            <a:ext cx="1106757" cy="11845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5" name="Graphic 33" descr="Rocket">
            <a:extLst>
              <a:ext uri="{FF2B5EF4-FFF2-40B4-BE49-F238E27FC236}">
                <a16:creationId xmlns:a16="http://schemas.microsoft.com/office/drawing/2014/main" id="{3C693549-1E1E-4A07-AE00-98377C6DAC33}"/>
              </a:ext>
            </a:extLst>
          </p:cNvPr>
          <p:cNvGrpSpPr/>
          <p:nvPr/>
        </p:nvGrpSpPr>
        <p:grpSpPr>
          <a:xfrm>
            <a:off x="5251164" y="2752478"/>
            <a:ext cx="580205" cy="580205"/>
            <a:chOff x="5251164" y="2752478"/>
            <a:chExt cx="580205" cy="580205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B0C68E5-FDE1-4A33-AF3E-D5F6A79CB065}"/>
                </a:ext>
              </a:extLst>
            </p:cNvPr>
            <p:cNvSpPr/>
            <p:nvPr/>
          </p:nvSpPr>
          <p:spPr>
            <a:xfrm>
              <a:off x="5673625" y="2800046"/>
              <a:ext cx="110880" cy="106548"/>
            </a:xfrm>
            <a:custGeom>
              <a:avLst/>
              <a:gdLst>
                <a:gd name="connsiteX0" fmla="*/ 108184 w 110880"/>
                <a:gd name="connsiteY0" fmla="*/ 3199 h 106548"/>
                <a:gd name="connsiteX1" fmla="*/ 0 w 110880"/>
                <a:gd name="connsiteY1" fmla="*/ 16496 h 106548"/>
                <a:gd name="connsiteX2" fmla="*/ 49559 w 110880"/>
                <a:gd name="connsiteY2" fmla="*/ 55781 h 106548"/>
                <a:gd name="connsiteX3" fmla="*/ 89448 w 110880"/>
                <a:gd name="connsiteY3" fmla="*/ 106548 h 106548"/>
                <a:gd name="connsiteX4" fmla="*/ 108184 w 110880"/>
                <a:gd name="connsiteY4" fmla="*/ 3199 h 1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80" h="106548">
                  <a:moveTo>
                    <a:pt x="108184" y="3199"/>
                  </a:moveTo>
                  <a:cubicBezTo>
                    <a:pt x="99723" y="-5262"/>
                    <a:pt x="45329" y="4408"/>
                    <a:pt x="0" y="16496"/>
                  </a:cubicBezTo>
                  <a:cubicBezTo>
                    <a:pt x="16318" y="26166"/>
                    <a:pt x="33241" y="39462"/>
                    <a:pt x="49559" y="55781"/>
                  </a:cubicBezTo>
                  <a:cubicBezTo>
                    <a:pt x="66482" y="72703"/>
                    <a:pt x="79778" y="89626"/>
                    <a:pt x="89448" y="106548"/>
                  </a:cubicBezTo>
                  <a:cubicBezTo>
                    <a:pt x="101536" y="60011"/>
                    <a:pt x="117250" y="11661"/>
                    <a:pt x="108184" y="3199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9D8D6F-D34C-43F0-B40F-D1297F1841F2}"/>
                </a:ext>
              </a:extLst>
            </p:cNvPr>
            <p:cNvSpPr/>
            <p:nvPr/>
          </p:nvSpPr>
          <p:spPr>
            <a:xfrm>
              <a:off x="5297742" y="2966201"/>
              <a:ext cx="147427" cy="141010"/>
            </a:xfrm>
            <a:custGeom>
              <a:avLst/>
              <a:gdLst>
                <a:gd name="connsiteX0" fmla="*/ 147428 w 147427"/>
                <a:gd name="connsiteY0" fmla="*/ 9292 h 141010"/>
                <a:gd name="connsiteX1" fmla="*/ 126879 w 147427"/>
                <a:gd name="connsiteY1" fmla="*/ 1436 h 141010"/>
                <a:gd name="connsiteX2" fmla="*/ 102704 w 147427"/>
                <a:gd name="connsiteY2" fmla="*/ 6271 h 141010"/>
                <a:gd name="connsiteX3" fmla="*/ 6607 w 147427"/>
                <a:gd name="connsiteY3" fmla="*/ 102367 h 141010"/>
                <a:gd name="connsiteX4" fmla="*/ 27156 w 147427"/>
                <a:gd name="connsiteY4" fmla="*/ 140443 h 141010"/>
                <a:gd name="connsiteX5" fmla="*/ 107539 w 147427"/>
                <a:gd name="connsiteY5" fmla="*/ 122312 h 141010"/>
                <a:gd name="connsiteX6" fmla="*/ 147428 w 147427"/>
                <a:gd name="connsiteY6" fmla="*/ 9292 h 1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427" h="141010">
                  <a:moveTo>
                    <a:pt x="147428" y="9292"/>
                  </a:moveTo>
                  <a:lnTo>
                    <a:pt x="126879" y="1436"/>
                  </a:lnTo>
                  <a:cubicBezTo>
                    <a:pt x="118418" y="-1586"/>
                    <a:pt x="109352" y="227"/>
                    <a:pt x="102704" y="6271"/>
                  </a:cubicBezTo>
                  <a:lnTo>
                    <a:pt x="6607" y="102367"/>
                  </a:lnTo>
                  <a:cubicBezTo>
                    <a:pt x="-9106" y="118081"/>
                    <a:pt x="5399" y="145278"/>
                    <a:pt x="27156" y="140443"/>
                  </a:cubicBezTo>
                  <a:lnTo>
                    <a:pt x="107539" y="122312"/>
                  </a:lnTo>
                  <a:cubicBezTo>
                    <a:pt x="114187" y="92093"/>
                    <a:pt x="125066" y="51599"/>
                    <a:pt x="147428" y="9292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83C2A92-5A9D-418C-8DD7-E52D49F1CBF8}"/>
                </a:ext>
              </a:extLst>
            </p:cNvPr>
            <p:cNvSpPr/>
            <p:nvPr/>
          </p:nvSpPr>
          <p:spPr>
            <a:xfrm>
              <a:off x="5475414" y="3133237"/>
              <a:ext cx="141289" cy="151924"/>
            </a:xfrm>
            <a:custGeom>
              <a:avLst/>
              <a:gdLst>
                <a:gd name="connsiteX0" fmla="*/ 129916 w 141289"/>
                <a:gd name="connsiteY0" fmla="*/ 0 h 151924"/>
                <a:gd name="connsiteX1" fmla="*/ 19314 w 141289"/>
                <a:gd name="connsiteY1" fmla="*/ 38680 h 151924"/>
                <a:gd name="connsiteX2" fmla="*/ 578 w 141289"/>
                <a:gd name="connsiteY2" fmla="*/ 124502 h 151924"/>
                <a:gd name="connsiteX3" fmla="*/ 38654 w 141289"/>
                <a:gd name="connsiteY3" fmla="*/ 145051 h 151924"/>
                <a:gd name="connsiteX4" fmla="*/ 134751 w 141289"/>
                <a:gd name="connsiteY4" fmla="*/ 48955 h 151924"/>
                <a:gd name="connsiteX5" fmla="*/ 139586 w 141289"/>
                <a:gd name="connsiteY5" fmla="*/ 24780 h 151924"/>
                <a:gd name="connsiteX6" fmla="*/ 129916 w 141289"/>
                <a:gd name="connsiteY6" fmla="*/ 0 h 15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89" h="151924">
                  <a:moveTo>
                    <a:pt x="129916" y="0"/>
                  </a:moveTo>
                  <a:cubicBezTo>
                    <a:pt x="89422" y="21153"/>
                    <a:pt x="50742" y="32637"/>
                    <a:pt x="19314" y="38680"/>
                  </a:cubicBezTo>
                  <a:lnTo>
                    <a:pt x="578" y="124502"/>
                  </a:lnTo>
                  <a:cubicBezTo>
                    <a:pt x="-4257" y="146260"/>
                    <a:pt x="22336" y="161370"/>
                    <a:pt x="38654" y="145051"/>
                  </a:cubicBezTo>
                  <a:lnTo>
                    <a:pt x="134751" y="48955"/>
                  </a:lnTo>
                  <a:cubicBezTo>
                    <a:pt x="140795" y="42911"/>
                    <a:pt x="143212" y="33241"/>
                    <a:pt x="139586" y="24780"/>
                  </a:cubicBezTo>
                  <a:lnTo>
                    <a:pt x="129916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7C123EB-EC15-4708-A539-D8ED5C5BBD12}"/>
                </a:ext>
              </a:extLst>
            </p:cNvPr>
            <p:cNvSpPr/>
            <p:nvPr/>
          </p:nvSpPr>
          <p:spPr>
            <a:xfrm>
              <a:off x="5426434" y="2827421"/>
              <a:ext cx="325156" cy="324552"/>
            </a:xfrm>
            <a:custGeom>
              <a:avLst/>
              <a:gdLst>
                <a:gd name="connsiteX0" fmla="*/ 214555 w 325156"/>
                <a:gd name="connsiteY0" fmla="*/ 0 h 324552"/>
                <a:gd name="connsiteX1" fmla="*/ 99118 w 325156"/>
                <a:gd name="connsiteY1" fmla="*/ 78569 h 324552"/>
                <a:gd name="connsiteX2" fmla="*/ 0 w 325156"/>
                <a:gd name="connsiteY2" fmla="*/ 287081 h 324552"/>
                <a:gd name="connsiteX3" fmla="*/ 37472 w 325156"/>
                <a:gd name="connsiteY3" fmla="*/ 324552 h 324552"/>
                <a:gd name="connsiteX4" fmla="*/ 246587 w 325156"/>
                <a:gd name="connsiteY4" fmla="*/ 226038 h 324552"/>
                <a:gd name="connsiteX5" fmla="*/ 325157 w 325156"/>
                <a:gd name="connsiteY5" fmla="*/ 111206 h 324552"/>
                <a:gd name="connsiteX6" fmla="*/ 279224 w 325156"/>
                <a:gd name="connsiteY6" fmla="*/ 44724 h 324552"/>
                <a:gd name="connsiteX7" fmla="*/ 214555 w 325156"/>
                <a:gd name="connsiteY7" fmla="*/ 0 h 324552"/>
                <a:gd name="connsiteX8" fmla="*/ 245378 w 325156"/>
                <a:gd name="connsiteY8" fmla="*/ 130546 h 324552"/>
                <a:gd name="connsiteX9" fmla="*/ 194006 w 325156"/>
                <a:gd name="connsiteY9" fmla="*/ 130546 h 324552"/>
                <a:gd name="connsiteX10" fmla="*/ 194006 w 325156"/>
                <a:gd name="connsiteY10" fmla="*/ 79174 h 324552"/>
                <a:gd name="connsiteX11" fmla="*/ 245378 w 325156"/>
                <a:gd name="connsiteY11" fmla="*/ 79174 h 324552"/>
                <a:gd name="connsiteX12" fmla="*/ 245378 w 325156"/>
                <a:gd name="connsiteY12" fmla="*/ 130546 h 32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5156" h="324552">
                  <a:moveTo>
                    <a:pt x="214555" y="0"/>
                  </a:moveTo>
                  <a:cubicBezTo>
                    <a:pt x="178897" y="14505"/>
                    <a:pt x="138403" y="39285"/>
                    <a:pt x="99118" y="78569"/>
                  </a:cubicBezTo>
                  <a:cubicBezTo>
                    <a:pt x="27197" y="150491"/>
                    <a:pt x="6044" y="237521"/>
                    <a:pt x="0" y="287081"/>
                  </a:cubicBezTo>
                  <a:lnTo>
                    <a:pt x="37472" y="324552"/>
                  </a:lnTo>
                  <a:cubicBezTo>
                    <a:pt x="87031" y="318508"/>
                    <a:pt x="174666" y="297959"/>
                    <a:pt x="246587" y="226038"/>
                  </a:cubicBezTo>
                  <a:cubicBezTo>
                    <a:pt x="285872" y="186753"/>
                    <a:pt x="310651" y="146864"/>
                    <a:pt x="325157" y="111206"/>
                  </a:cubicBezTo>
                  <a:cubicBezTo>
                    <a:pt x="317300" y="91261"/>
                    <a:pt x="301586" y="67691"/>
                    <a:pt x="279224" y="44724"/>
                  </a:cubicBezTo>
                  <a:cubicBezTo>
                    <a:pt x="257466" y="23571"/>
                    <a:pt x="234500" y="7857"/>
                    <a:pt x="214555" y="0"/>
                  </a:cubicBezTo>
                  <a:close/>
                  <a:moveTo>
                    <a:pt x="245378" y="130546"/>
                  </a:moveTo>
                  <a:cubicBezTo>
                    <a:pt x="231478" y="144447"/>
                    <a:pt x="208511" y="144447"/>
                    <a:pt x="194006" y="130546"/>
                  </a:cubicBezTo>
                  <a:cubicBezTo>
                    <a:pt x="180105" y="116645"/>
                    <a:pt x="180105" y="93679"/>
                    <a:pt x="194006" y="79174"/>
                  </a:cubicBezTo>
                  <a:cubicBezTo>
                    <a:pt x="207907" y="65273"/>
                    <a:pt x="230873" y="65273"/>
                    <a:pt x="245378" y="79174"/>
                  </a:cubicBezTo>
                  <a:cubicBezTo>
                    <a:pt x="259279" y="93679"/>
                    <a:pt x="259279" y="116645"/>
                    <a:pt x="245378" y="130546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986863D-293B-4629-900D-0EBC2958E1E7}"/>
                </a:ext>
              </a:extLst>
            </p:cNvPr>
            <p:cNvSpPr/>
            <p:nvPr/>
          </p:nvSpPr>
          <p:spPr>
            <a:xfrm>
              <a:off x="5355249" y="3137077"/>
              <a:ext cx="86080" cy="86258"/>
            </a:xfrm>
            <a:custGeom>
              <a:avLst/>
              <a:gdLst>
                <a:gd name="connsiteX0" fmla="*/ 70581 w 86080"/>
                <a:gd name="connsiteY0" fmla="*/ 15500 h 86258"/>
                <a:gd name="connsiteX1" fmla="*/ 42175 w 86080"/>
                <a:gd name="connsiteY1" fmla="*/ 9456 h 86258"/>
                <a:gd name="connsiteX2" fmla="*/ 1681 w 86080"/>
                <a:gd name="connsiteY2" fmla="*/ 84399 h 86258"/>
                <a:gd name="connsiteX3" fmla="*/ 76625 w 86080"/>
                <a:gd name="connsiteY3" fmla="*/ 43906 h 86258"/>
                <a:gd name="connsiteX4" fmla="*/ 70581 w 86080"/>
                <a:gd name="connsiteY4" fmla="*/ 15500 h 8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0" h="86258">
                  <a:moveTo>
                    <a:pt x="70581" y="15500"/>
                  </a:moveTo>
                  <a:cubicBezTo>
                    <a:pt x="60911" y="5830"/>
                    <a:pt x="62119" y="-10488"/>
                    <a:pt x="42175" y="9456"/>
                  </a:cubicBezTo>
                  <a:cubicBezTo>
                    <a:pt x="22230" y="29401"/>
                    <a:pt x="-7384" y="74729"/>
                    <a:pt x="1681" y="84399"/>
                  </a:cubicBezTo>
                  <a:cubicBezTo>
                    <a:pt x="11352" y="94069"/>
                    <a:pt x="56680" y="63850"/>
                    <a:pt x="76625" y="43906"/>
                  </a:cubicBezTo>
                  <a:cubicBezTo>
                    <a:pt x="96569" y="23357"/>
                    <a:pt x="80251" y="24566"/>
                    <a:pt x="70581" y="1550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31" descr="Lightbulb">
            <a:extLst>
              <a:ext uri="{FF2B5EF4-FFF2-40B4-BE49-F238E27FC236}">
                <a16:creationId xmlns:a16="http://schemas.microsoft.com/office/drawing/2014/main" id="{330788BE-DC53-4465-AE20-47CB9D09FC95}"/>
              </a:ext>
            </a:extLst>
          </p:cNvPr>
          <p:cNvGrpSpPr/>
          <p:nvPr/>
        </p:nvGrpSpPr>
        <p:grpSpPr>
          <a:xfrm>
            <a:off x="5214018" y="3898739"/>
            <a:ext cx="580205" cy="580205"/>
            <a:chOff x="5214018" y="3898739"/>
            <a:chExt cx="580205" cy="580205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1771CFE-AFF3-4DC5-AFE1-478B9DC1A40C}"/>
                </a:ext>
              </a:extLst>
            </p:cNvPr>
            <p:cNvSpPr/>
            <p:nvPr/>
          </p:nvSpPr>
          <p:spPr>
            <a:xfrm>
              <a:off x="5425551" y="4285542"/>
              <a:ext cx="157138" cy="36262"/>
            </a:xfrm>
            <a:custGeom>
              <a:avLst/>
              <a:gdLst>
                <a:gd name="connsiteX0" fmla="*/ 18131 w 157138"/>
                <a:gd name="connsiteY0" fmla="*/ 0 h 36262"/>
                <a:gd name="connsiteX1" fmla="*/ 139007 w 157138"/>
                <a:gd name="connsiteY1" fmla="*/ 0 h 36262"/>
                <a:gd name="connsiteX2" fmla="*/ 157139 w 157138"/>
                <a:gd name="connsiteY2" fmla="*/ 18131 h 36262"/>
                <a:gd name="connsiteX3" fmla="*/ 139007 w 157138"/>
                <a:gd name="connsiteY3" fmla="*/ 36263 h 36262"/>
                <a:gd name="connsiteX4" fmla="*/ 18131 w 157138"/>
                <a:gd name="connsiteY4" fmla="*/ 36263 h 36262"/>
                <a:gd name="connsiteX5" fmla="*/ 0 w 157138"/>
                <a:gd name="connsiteY5" fmla="*/ 18131 h 36262"/>
                <a:gd name="connsiteX6" fmla="*/ 18131 w 157138"/>
                <a:gd name="connsiteY6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38" h="36262">
                  <a:moveTo>
                    <a:pt x="18131" y="0"/>
                  </a:moveTo>
                  <a:lnTo>
                    <a:pt x="139007" y="0"/>
                  </a:lnTo>
                  <a:cubicBezTo>
                    <a:pt x="149282" y="0"/>
                    <a:pt x="157139" y="7857"/>
                    <a:pt x="157139" y="18131"/>
                  </a:cubicBezTo>
                  <a:cubicBezTo>
                    <a:pt x="157139" y="28406"/>
                    <a:pt x="149282" y="36263"/>
                    <a:pt x="139007" y="36263"/>
                  </a:cubicBezTo>
                  <a:lnTo>
                    <a:pt x="18131" y="36263"/>
                  </a:lnTo>
                  <a:cubicBezTo>
                    <a:pt x="7857" y="36263"/>
                    <a:pt x="0" y="28406"/>
                    <a:pt x="0" y="18131"/>
                  </a:cubicBezTo>
                  <a:cubicBezTo>
                    <a:pt x="0" y="7857"/>
                    <a:pt x="7857" y="0"/>
                    <a:pt x="18131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7714E3D-3A88-4991-BBBF-8CBFF7AA0033}"/>
                </a:ext>
              </a:extLst>
            </p:cNvPr>
            <p:cNvSpPr/>
            <p:nvPr/>
          </p:nvSpPr>
          <p:spPr>
            <a:xfrm>
              <a:off x="5425551" y="4345980"/>
              <a:ext cx="157138" cy="36262"/>
            </a:xfrm>
            <a:custGeom>
              <a:avLst/>
              <a:gdLst>
                <a:gd name="connsiteX0" fmla="*/ 18131 w 157138"/>
                <a:gd name="connsiteY0" fmla="*/ 0 h 36262"/>
                <a:gd name="connsiteX1" fmla="*/ 139007 w 157138"/>
                <a:gd name="connsiteY1" fmla="*/ 0 h 36262"/>
                <a:gd name="connsiteX2" fmla="*/ 157139 w 157138"/>
                <a:gd name="connsiteY2" fmla="*/ 18131 h 36262"/>
                <a:gd name="connsiteX3" fmla="*/ 139007 w 157138"/>
                <a:gd name="connsiteY3" fmla="*/ 36263 h 36262"/>
                <a:gd name="connsiteX4" fmla="*/ 18131 w 157138"/>
                <a:gd name="connsiteY4" fmla="*/ 36263 h 36262"/>
                <a:gd name="connsiteX5" fmla="*/ 0 w 157138"/>
                <a:gd name="connsiteY5" fmla="*/ 18131 h 36262"/>
                <a:gd name="connsiteX6" fmla="*/ 18131 w 157138"/>
                <a:gd name="connsiteY6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38" h="36262">
                  <a:moveTo>
                    <a:pt x="18131" y="0"/>
                  </a:moveTo>
                  <a:lnTo>
                    <a:pt x="139007" y="0"/>
                  </a:lnTo>
                  <a:cubicBezTo>
                    <a:pt x="149282" y="0"/>
                    <a:pt x="157139" y="7857"/>
                    <a:pt x="157139" y="18131"/>
                  </a:cubicBezTo>
                  <a:cubicBezTo>
                    <a:pt x="157139" y="28406"/>
                    <a:pt x="149282" y="36263"/>
                    <a:pt x="139007" y="36263"/>
                  </a:cubicBezTo>
                  <a:lnTo>
                    <a:pt x="18131" y="36263"/>
                  </a:lnTo>
                  <a:cubicBezTo>
                    <a:pt x="7857" y="36263"/>
                    <a:pt x="0" y="28406"/>
                    <a:pt x="0" y="18131"/>
                  </a:cubicBezTo>
                  <a:cubicBezTo>
                    <a:pt x="0" y="7857"/>
                    <a:pt x="7857" y="0"/>
                    <a:pt x="18131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800191B-010C-4830-93DC-ED6C4855BFE7}"/>
                </a:ext>
              </a:extLst>
            </p:cNvPr>
            <p:cNvSpPr/>
            <p:nvPr/>
          </p:nvSpPr>
          <p:spPr>
            <a:xfrm>
              <a:off x="5464835" y="4406418"/>
              <a:ext cx="78569" cy="36262"/>
            </a:xfrm>
            <a:custGeom>
              <a:avLst/>
              <a:gdLst>
                <a:gd name="connsiteX0" fmla="*/ 0 w 78569"/>
                <a:gd name="connsiteY0" fmla="*/ 0 h 36262"/>
                <a:gd name="connsiteX1" fmla="*/ 39285 w 78569"/>
                <a:gd name="connsiteY1" fmla="*/ 36263 h 36262"/>
                <a:gd name="connsiteX2" fmla="*/ 78569 w 78569"/>
                <a:gd name="connsiteY2" fmla="*/ 0 h 36262"/>
                <a:gd name="connsiteX3" fmla="*/ 0 w 78569"/>
                <a:gd name="connsiteY3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69" h="36262">
                  <a:moveTo>
                    <a:pt x="0" y="0"/>
                  </a:moveTo>
                  <a:cubicBezTo>
                    <a:pt x="1813" y="20549"/>
                    <a:pt x="18736" y="36263"/>
                    <a:pt x="39285" y="36263"/>
                  </a:cubicBezTo>
                  <a:cubicBezTo>
                    <a:pt x="59834" y="36263"/>
                    <a:pt x="76756" y="20549"/>
                    <a:pt x="78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43B01C3-ED2F-451B-8497-B0E4D8428152}"/>
                </a:ext>
              </a:extLst>
            </p:cNvPr>
            <p:cNvSpPr/>
            <p:nvPr/>
          </p:nvSpPr>
          <p:spPr>
            <a:xfrm>
              <a:off x="5346981" y="3935001"/>
              <a:ext cx="314277" cy="326365"/>
            </a:xfrm>
            <a:custGeom>
              <a:avLst/>
              <a:gdLst>
                <a:gd name="connsiteX0" fmla="*/ 157139 w 314277"/>
                <a:gd name="connsiteY0" fmla="*/ 0 h 326365"/>
                <a:gd name="connsiteX1" fmla="*/ 157139 w 314277"/>
                <a:gd name="connsiteY1" fmla="*/ 0 h 326365"/>
                <a:gd name="connsiteX2" fmla="*/ 157139 w 314277"/>
                <a:gd name="connsiteY2" fmla="*/ 0 h 326365"/>
                <a:gd name="connsiteX3" fmla="*/ 0 w 314277"/>
                <a:gd name="connsiteY3" fmla="*/ 155326 h 326365"/>
                <a:gd name="connsiteX4" fmla="*/ 0 w 314277"/>
                <a:gd name="connsiteY4" fmla="*/ 160765 h 326365"/>
                <a:gd name="connsiteX5" fmla="*/ 10879 w 314277"/>
                <a:gd name="connsiteY5" fmla="*/ 215159 h 326365"/>
                <a:gd name="connsiteX6" fmla="*/ 38076 w 314277"/>
                <a:gd name="connsiteY6" fmla="*/ 259883 h 326365"/>
                <a:gd name="connsiteX7" fmla="*/ 74943 w 314277"/>
                <a:gd name="connsiteY7" fmla="*/ 319717 h 326365"/>
                <a:gd name="connsiteX8" fmla="*/ 85822 w 314277"/>
                <a:gd name="connsiteY8" fmla="*/ 326365 h 326365"/>
                <a:gd name="connsiteX9" fmla="*/ 228456 w 314277"/>
                <a:gd name="connsiteY9" fmla="*/ 326365 h 326365"/>
                <a:gd name="connsiteX10" fmla="*/ 239335 w 314277"/>
                <a:gd name="connsiteY10" fmla="*/ 319717 h 326365"/>
                <a:gd name="connsiteX11" fmla="*/ 276202 w 314277"/>
                <a:gd name="connsiteY11" fmla="*/ 259883 h 326365"/>
                <a:gd name="connsiteX12" fmla="*/ 303399 w 314277"/>
                <a:gd name="connsiteY12" fmla="*/ 215159 h 326365"/>
                <a:gd name="connsiteX13" fmla="*/ 314278 w 314277"/>
                <a:gd name="connsiteY13" fmla="*/ 160765 h 326365"/>
                <a:gd name="connsiteX14" fmla="*/ 314278 w 314277"/>
                <a:gd name="connsiteY14" fmla="*/ 155326 h 326365"/>
                <a:gd name="connsiteX15" fmla="*/ 157139 w 314277"/>
                <a:gd name="connsiteY15" fmla="*/ 0 h 326365"/>
                <a:gd name="connsiteX16" fmla="*/ 278015 w 314277"/>
                <a:gd name="connsiteY16" fmla="*/ 160161 h 326365"/>
                <a:gd name="connsiteX17" fmla="*/ 269554 w 314277"/>
                <a:gd name="connsiteY17" fmla="*/ 202467 h 326365"/>
                <a:gd name="connsiteX18" fmla="*/ 249005 w 314277"/>
                <a:gd name="connsiteY18" fmla="*/ 235708 h 326365"/>
                <a:gd name="connsiteX19" fmla="*/ 213951 w 314277"/>
                <a:gd name="connsiteY19" fmla="*/ 290103 h 326365"/>
                <a:gd name="connsiteX20" fmla="*/ 157139 w 314277"/>
                <a:gd name="connsiteY20" fmla="*/ 290103 h 326365"/>
                <a:gd name="connsiteX21" fmla="*/ 100932 w 314277"/>
                <a:gd name="connsiteY21" fmla="*/ 290103 h 326365"/>
                <a:gd name="connsiteX22" fmla="*/ 65877 w 314277"/>
                <a:gd name="connsiteY22" fmla="*/ 235708 h 326365"/>
                <a:gd name="connsiteX23" fmla="*/ 45329 w 314277"/>
                <a:gd name="connsiteY23" fmla="*/ 202467 h 326365"/>
                <a:gd name="connsiteX24" fmla="*/ 36867 w 314277"/>
                <a:gd name="connsiteY24" fmla="*/ 160161 h 326365"/>
                <a:gd name="connsiteX25" fmla="*/ 36867 w 314277"/>
                <a:gd name="connsiteY25" fmla="*/ 155326 h 326365"/>
                <a:gd name="connsiteX26" fmla="*/ 157743 w 314277"/>
                <a:gd name="connsiteY26" fmla="*/ 35658 h 326365"/>
                <a:gd name="connsiteX27" fmla="*/ 157743 w 314277"/>
                <a:gd name="connsiteY27" fmla="*/ 35658 h 326365"/>
                <a:gd name="connsiteX28" fmla="*/ 157743 w 314277"/>
                <a:gd name="connsiteY28" fmla="*/ 35658 h 326365"/>
                <a:gd name="connsiteX29" fmla="*/ 157743 w 314277"/>
                <a:gd name="connsiteY29" fmla="*/ 35658 h 326365"/>
                <a:gd name="connsiteX30" fmla="*/ 157743 w 314277"/>
                <a:gd name="connsiteY30" fmla="*/ 35658 h 326365"/>
                <a:gd name="connsiteX31" fmla="*/ 157743 w 314277"/>
                <a:gd name="connsiteY31" fmla="*/ 35658 h 326365"/>
                <a:gd name="connsiteX32" fmla="*/ 157743 w 314277"/>
                <a:gd name="connsiteY32" fmla="*/ 35658 h 326365"/>
                <a:gd name="connsiteX33" fmla="*/ 278619 w 314277"/>
                <a:gd name="connsiteY33" fmla="*/ 155326 h 326365"/>
                <a:gd name="connsiteX34" fmla="*/ 278619 w 314277"/>
                <a:gd name="connsiteY34" fmla="*/ 160161 h 32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4277" h="326365">
                  <a:moveTo>
                    <a:pt x="157139" y="0"/>
                  </a:moveTo>
                  <a:cubicBezTo>
                    <a:pt x="157139" y="0"/>
                    <a:pt x="157139" y="0"/>
                    <a:pt x="157139" y="0"/>
                  </a:cubicBezTo>
                  <a:cubicBezTo>
                    <a:pt x="157139" y="0"/>
                    <a:pt x="157139" y="0"/>
                    <a:pt x="157139" y="0"/>
                  </a:cubicBezTo>
                  <a:cubicBezTo>
                    <a:pt x="71317" y="604"/>
                    <a:pt x="1813" y="69504"/>
                    <a:pt x="0" y="155326"/>
                  </a:cubicBezTo>
                  <a:lnTo>
                    <a:pt x="0" y="160765"/>
                  </a:lnTo>
                  <a:cubicBezTo>
                    <a:pt x="604" y="179501"/>
                    <a:pt x="4231" y="197632"/>
                    <a:pt x="10879" y="215159"/>
                  </a:cubicBezTo>
                  <a:cubicBezTo>
                    <a:pt x="17527" y="231478"/>
                    <a:pt x="26593" y="246587"/>
                    <a:pt x="38076" y="259883"/>
                  </a:cubicBezTo>
                  <a:cubicBezTo>
                    <a:pt x="52581" y="275597"/>
                    <a:pt x="68295" y="306421"/>
                    <a:pt x="74943" y="319717"/>
                  </a:cubicBezTo>
                  <a:cubicBezTo>
                    <a:pt x="76756" y="323948"/>
                    <a:pt x="80987" y="326365"/>
                    <a:pt x="85822" y="326365"/>
                  </a:cubicBezTo>
                  <a:lnTo>
                    <a:pt x="228456" y="326365"/>
                  </a:lnTo>
                  <a:cubicBezTo>
                    <a:pt x="233291" y="326365"/>
                    <a:pt x="237521" y="323948"/>
                    <a:pt x="239335" y="319717"/>
                  </a:cubicBezTo>
                  <a:cubicBezTo>
                    <a:pt x="245983" y="306421"/>
                    <a:pt x="261697" y="275597"/>
                    <a:pt x="276202" y="259883"/>
                  </a:cubicBezTo>
                  <a:cubicBezTo>
                    <a:pt x="287685" y="246587"/>
                    <a:pt x="297355" y="231478"/>
                    <a:pt x="303399" y="215159"/>
                  </a:cubicBezTo>
                  <a:cubicBezTo>
                    <a:pt x="310047" y="197632"/>
                    <a:pt x="313673" y="179501"/>
                    <a:pt x="314278" y="160765"/>
                  </a:cubicBezTo>
                  <a:lnTo>
                    <a:pt x="314278" y="155326"/>
                  </a:lnTo>
                  <a:cubicBezTo>
                    <a:pt x="312465" y="69504"/>
                    <a:pt x="242961" y="604"/>
                    <a:pt x="157139" y="0"/>
                  </a:cubicBezTo>
                  <a:close/>
                  <a:moveTo>
                    <a:pt x="278015" y="160161"/>
                  </a:moveTo>
                  <a:cubicBezTo>
                    <a:pt x="277411" y="174666"/>
                    <a:pt x="274389" y="189171"/>
                    <a:pt x="269554" y="202467"/>
                  </a:cubicBezTo>
                  <a:cubicBezTo>
                    <a:pt x="264719" y="214555"/>
                    <a:pt x="258070" y="226038"/>
                    <a:pt x="249005" y="235708"/>
                  </a:cubicBezTo>
                  <a:cubicBezTo>
                    <a:pt x="235104" y="252631"/>
                    <a:pt x="223016" y="270762"/>
                    <a:pt x="213951" y="290103"/>
                  </a:cubicBezTo>
                  <a:lnTo>
                    <a:pt x="157139" y="290103"/>
                  </a:lnTo>
                  <a:lnTo>
                    <a:pt x="100932" y="290103"/>
                  </a:lnTo>
                  <a:cubicBezTo>
                    <a:pt x="91261" y="270762"/>
                    <a:pt x="79174" y="252631"/>
                    <a:pt x="65877" y="235708"/>
                  </a:cubicBezTo>
                  <a:cubicBezTo>
                    <a:pt x="57416" y="226038"/>
                    <a:pt x="50164" y="214555"/>
                    <a:pt x="45329" y="202467"/>
                  </a:cubicBezTo>
                  <a:cubicBezTo>
                    <a:pt x="39889" y="189171"/>
                    <a:pt x="37472" y="174666"/>
                    <a:pt x="36867" y="160161"/>
                  </a:cubicBezTo>
                  <a:lnTo>
                    <a:pt x="36867" y="155326"/>
                  </a:lnTo>
                  <a:cubicBezTo>
                    <a:pt x="38076" y="89448"/>
                    <a:pt x="91866" y="36263"/>
                    <a:pt x="157743" y="35658"/>
                  </a:cubicBezTo>
                  <a:lnTo>
                    <a:pt x="157743" y="35658"/>
                  </a:lnTo>
                  <a:lnTo>
                    <a:pt x="157743" y="35658"/>
                  </a:lnTo>
                  <a:cubicBezTo>
                    <a:pt x="157743" y="35658"/>
                    <a:pt x="157743" y="35658"/>
                    <a:pt x="157743" y="35658"/>
                  </a:cubicBezTo>
                  <a:cubicBezTo>
                    <a:pt x="157743" y="35658"/>
                    <a:pt x="157743" y="35658"/>
                    <a:pt x="157743" y="35658"/>
                  </a:cubicBezTo>
                  <a:lnTo>
                    <a:pt x="157743" y="35658"/>
                  </a:lnTo>
                  <a:lnTo>
                    <a:pt x="157743" y="35658"/>
                  </a:lnTo>
                  <a:cubicBezTo>
                    <a:pt x="223621" y="36263"/>
                    <a:pt x="277411" y="88844"/>
                    <a:pt x="278619" y="155326"/>
                  </a:cubicBezTo>
                  <a:lnTo>
                    <a:pt x="278619" y="160161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3" name="Graphic 29" descr="Puzzle">
            <a:extLst>
              <a:ext uri="{FF2B5EF4-FFF2-40B4-BE49-F238E27FC236}">
                <a16:creationId xmlns:a16="http://schemas.microsoft.com/office/drawing/2014/main" id="{35AA0DFD-7191-4B18-8B39-9FC9DE563C79}"/>
              </a:ext>
            </a:extLst>
          </p:cNvPr>
          <p:cNvSpPr/>
          <p:nvPr/>
        </p:nvSpPr>
        <p:spPr>
          <a:xfrm>
            <a:off x="6407626" y="3973703"/>
            <a:ext cx="483504" cy="483504"/>
          </a:xfrm>
          <a:custGeom>
            <a:avLst/>
            <a:gdLst>
              <a:gd name="connsiteX0" fmla="*/ 312465 w 483504"/>
              <a:gd name="connsiteY0" fmla="*/ 366859 h 483504"/>
              <a:gd name="connsiteX1" fmla="*/ 286476 w 483504"/>
              <a:gd name="connsiteY1" fmla="*/ 287081 h 483504"/>
              <a:gd name="connsiteX2" fmla="*/ 290707 w 483504"/>
              <a:gd name="connsiteY2" fmla="*/ 282850 h 483504"/>
              <a:gd name="connsiteX3" fmla="*/ 371694 w 483504"/>
              <a:gd name="connsiteY3" fmla="*/ 307630 h 483504"/>
              <a:gd name="connsiteX4" fmla="*/ 414605 w 483504"/>
              <a:gd name="connsiteY4" fmla="*/ 342079 h 483504"/>
              <a:gd name="connsiteX5" fmla="*/ 483504 w 483504"/>
              <a:gd name="connsiteY5" fmla="*/ 273180 h 483504"/>
              <a:gd name="connsiteX6" fmla="*/ 380760 w 483504"/>
              <a:gd name="connsiteY6" fmla="*/ 170435 h 483504"/>
              <a:gd name="connsiteX7" fmla="*/ 415209 w 483504"/>
              <a:gd name="connsiteY7" fmla="*/ 127524 h 483504"/>
              <a:gd name="connsiteX8" fmla="*/ 439989 w 483504"/>
              <a:gd name="connsiteY8" fmla="*/ 46537 h 483504"/>
              <a:gd name="connsiteX9" fmla="*/ 435758 w 483504"/>
              <a:gd name="connsiteY9" fmla="*/ 42307 h 483504"/>
              <a:gd name="connsiteX10" fmla="*/ 355980 w 483504"/>
              <a:gd name="connsiteY10" fmla="*/ 68295 h 483504"/>
              <a:gd name="connsiteX11" fmla="*/ 313069 w 483504"/>
              <a:gd name="connsiteY11" fmla="*/ 102745 h 483504"/>
              <a:gd name="connsiteX12" fmla="*/ 210324 w 483504"/>
              <a:gd name="connsiteY12" fmla="*/ 0 h 483504"/>
              <a:gd name="connsiteX13" fmla="*/ 140821 w 483504"/>
              <a:gd name="connsiteY13" fmla="*/ 68899 h 483504"/>
              <a:gd name="connsiteX14" fmla="*/ 175270 w 483504"/>
              <a:gd name="connsiteY14" fmla="*/ 111810 h 483504"/>
              <a:gd name="connsiteX15" fmla="*/ 201259 w 483504"/>
              <a:gd name="connsiteY15" fmla="*/ 191589 h 483504"/>
              <a:gd name="connsiteX16" fmla="*/ 197028 w 483504"/>
              <a:gd name="connsiteY16" fmla="*/ 195819 h 483504"/>
              <a:gd name="connsiteX17" fmla="*/ 116041 w 483504"/>
              <a:gd name="connsiteY17" fmla="*/ 171040 h 483504"/>
              <a:gd name="connsiteX18" fmla="*/ 73130 w 483504"/>
              <a:gd name="connsiteY18" fmla="*/ 136590 h 483504"/>
              <a:gd name="connsiteX19" fmla="*/ 0 w 483504"/>
              <a:gd name="connsiteY19" fmla="*/ 210324 h 483504"/>
              <a:gd name="connsiteX20" fmla="*/ 102745 w 483504"/>
              <a:gd name="connsiteY20" fmla="*/ 313069 h 483504"/>
              <a:gd name="connsiteX21" fmla="*/ 68295 w 483504"/>
              <a:gd name="connsiteY21" fmla="*/ 355980 h 483504"/>
              <a:gd name="connsiteX22" fmla="*/ 43515 w 483504"/>
              <a:gd name="connsiteY22" fmla="*/ 436967 h 483504"/>
              <a:gd name="connsiteX23" fmla="*/ 47746 w 483504"/>
              <a:gd name="connsiteY23" fmla="*/ 441198 h 483504"/>
              <a:gd name="connsiteX24" fmla="*/ 127524 w 483504"/>
              <a:gd name="connsiteY24" fmla="*/ 415209 h 483504"/>
              <a:gd name="connsiteX25" fmla="*/ 170435 w 483504"/>
              <a:gd name="connsiteY25" fmla="*/ 380760 h 483504"/>
              <a:gd name="connsiteX26" fmla="*/ 273180 w 483504"/>
              <a:gd name="connsiteY26" fmla="*/ 483504 h 483504"/>
              <a:gd name="connsiteX27" fmla="*/ 346914 w 483504"/>
              <a:gd name="connsiteY27" fmla="*/ 409770 h 483504"/>
              <a:gd name="connsiteX28" fmla="*/ 312465 w 483504"/>
              <a:gd name="connsiteY28" fmla="*/ 366859 h 48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83504" h="483504">
                <a:moveTo>
                  <a:pt x="312465" y="366859"/>
                </a:moveTo>
                <a:cubicBezTo>
                  <a:pt x="272575" y="368068"/>
                  <a:pt x="258070" y="316695"/>
                  <a:pt x="286476" y="287081"/>
                </a:cubicBezTo>
                <a:lnTo>
                  <a:pt x="290707" y="282850"/>
                </a:lnTo>
                <a:cubicBezTo>
                  <a:pt x="320322" y="254444"/>
                  <a:pt x="372903" y="267740"/>
                  <a:pt x="371694" y="307630"/>
                </a:cubicBezTo>
                <a:cubicBezTo>
                  <a:pt x="371089" y="330596"/>
                  <a:pt x="398287" y="358397"/>
                  <a:pt x="414605" y="342079"/>
                </a:cubicBezTo>
                <a:lnTo>
                  <a:pt x="483504" y="273180"/>
                </a:lnTo>
                <a:lnTo>
                  <a:pt x="380760" y="170435"/>
                </a:lnTo>
                <a:cubicBezTo>
                  <a:pt x="364441" y="154117"/>
                  <a:pt x="392243" y="126920"/>
                  <a:pt x="415209" y="127524"/>
                </a:cubicBezTo>
                <a:cubicBezTo>
                  <a:pt x="455098" y="128733"/>
                  <a:pt x="468395" y="76152"/>
                  <a:pt x="439989" y="46537"/>
                </a:cubicBezTo>
                <a:lnTo>
                  <a:pt x="435758" y="42307"/>
                </a:lnTo>
                <a:cubicBezTo>
                  <a:pt x="406143" y="13901"/>
                  <a:pt x="354771" y="28406"/>
                  <a:pt x="355980" y="68295"/>
                </a:cubicBezTo>
                <a:cubicBezTo>
                  <a:pt x="356584" y="91261"/>
                  <a:pt x="329387" y="119063"/>
                  <a:pt x="313069" y="102745"/>
                </a:cubicBezTo>
                <a:lnTo>
                  <a:pt x="210324" y="0"/>
                </a:lnTo>
                <a:lnTo>
                  <a:pt x="140821" y="68899"/>
                </a:lnTo>
                <a:cubicBezTo>
                  <a:pt x="124502" y="85218"/>
                  <a:pt x="152304" y="112415"/>
                  <a:pt x="175270" y="111810"/>
                </a:cubicBezTo>
                <a:cubicBezTo>
                  <a:pt x="215159" y="110602"/>
                  <a:pt x="229664" y="161974"/>
                  <a:pt x="201259" y="191589"/>
                </a:cubicBezTo>
                <a:lnTo>
                  <a:pt x="197028" y="195819"/>
                </a:lnTo>
                <a:cubicBezTo>
                  <a:pt x="167413" y="224225"/>
                  <a:pt x="114832" y="210929"/>
                  <a:pt x="116041" y="171040"/>
                </a:cubicBezTo>
                <a:cubicBezTo>
                  <a:pt x="116645" y="148073"/>
                  <a:pt x="89448" y="120272"/>
                  <a:pt x="73130" y="136590"/>
                </a:cubicBezTo>
                <a:lnTo>
                  <a:pt x="0" y="210324"/>
                </a:lnTo>
                <a:lnTo>
                  <a:pt x="102745" y="313069"/>
                </a:lnTo>
                <a:cubicBezTo>
                  <a:pt x="119063" y="329387"/>
                  <a:pt x="91261" y="356584"/>
                  <a:pt x="68295" y="355980"/>
                </a:cubicBezTo>
                <a:cubicBezTo>
                  <a:pt x="28406" y="354771"/>
                  <a:pt x="15110" y="407352"/>
                  <a:pt x="43515" y="436967"/>
                </a:cubicBezTo>
                <a:lnTo>
                  <a:pt x="47746" y="441198"/>
                </a:lnTo>
                <a:cubicBezTo>
                  <a:pt x="77361" y="469603"/>
                  <a:pt x="128733" y="455098"/>
                  <a:pt x="127524" y="415209"/>
                </a:cubicBezTo>
                <a:cubicBezTo>
                  <a:pt x="126920" y="392243"/>
                  <a:pt x="154117" y="364441"/>
                  <a:pt x="170435" y="380760"/>
                </a:cubicBezTo>
                <a:lnTo>
                  <a:pt x="273180" y="483504"/>
                </a:lnTo>
                <a:lnTo>
                  <a:pt x="346914" y="409770"/>
                </a:lnTo>
                <a:cubicBezTo>
                  <a:pt x="363233" y="393452"/>
                  <a:pt x="336035" y="366254"/>
                  <a:pt x="312465" y="366859"/>
                </a:cubicBezTo>
                <a:close/>
              </a:path>
            </a:pathLst>
          </a:custGeom>
          <a:solidFill>
            <a:srgbClr val="000000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4" name="Graphic 27" descr="Users">
            <a:extLst>
              <a:ext uri="{FF2B5EF4-FFF2-40B4-BE49-F238E27FC236}">
                <a16:creationId xmlns:a16="http://schemas.microsoft.com/office/drawing/2014/main" id="{B5EE3AFD-C628-4EC2-81D4-AB77F2FC314A}"/>
              </a:ext>
            </a:extLst>
          </p:cNvPr>
          <p:cNvGrpSpPr/>
          <p:nvPr/>
        </p:nvGrpSpPr>
        <p:grpSpPr>
          <a:xfrm>
            <a:off x="6434040" y="2922131"/>
            <a:ext cx="507679" cy="316695"/>
            <a:chOff x="6434040" y="2922131"/>
            <a:chExt cx="507679" cy="316695"/>
          </a:xfrm>
          <a:solidFill>
            <a:srgbClr val="000000"/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5D22810-C644-4E4C-8BDC-47E2FF444559}"/>
                </a:ext>
              </a:extLst>
            </p:cNvPr>
            <p:cNvSpPr/>
            <p:nvPr/>
          </p:nvSpPr>
          <p:spPr>
            <a:xfrm>
              <a:off x="6488435" y="2922131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F1F7C15-C462-4B46-9C3E-460873F8E5FD}"/>
                </a:ext>
              </a:extLst>
            </p:cNvPr>
            <p:cNvSpPr/>
            <p:nvPr/>
          </p:nvSpPr>
          <p:spPr>
            <a:xfrm>
              <a:off x="6778537" y="2922131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19B77EFB-93A9-4E3E-8735-3A512FC6954C}"/>
                </a:ext>
              </a:extLst>
            </p:cNvPr>
            <p:cNvSpPr/>
            <p:nvPr/>
          </p:nvSpPr>
          <p:spPr>
            <a:xfrm>
              <a:off x="6579092" y="3130038"/>
              <a:ext cx="217576" cy="108788"/>
            </a:xfrm>
            <a:custGeom>
              <a:avLst/>
              <a:gdLst>
                <a:gd name="connsiteX0" fmla="*/ 217577 w 217576"/>
                <a:gd name="connsiteY0" fmla="*/ 108788 h 108788"/>
                <a:gd name="connsiteX1" fmla="*/ 217577 w 217576"/>
                <a:gd name="connsiteY1" fmla="*/ 54394 h 108788"/>
                <a:gd name="connsiteX2" fmla="*/ 206698 w 217576"/>
                <a:gd name="connsiteY2" fmla="*/ 32637 h 108788"/>
                <a:gd name="connsiteX3" fmla="*/ 153513 w 217576"/>
                <a:gd name="connsiteY3" fmla="*/ 7253 h 108788"/>
                <a:gd name="connsiteX4" fmla="*/ 108788 w 217576"/>
                <a:gd name="connsiteY4" fmla="*/ 0 h 108788"/>
                <a:gd name="connsiteX5" fmla="*/ 64064 w 217576"/>
                <a:gd name="connsiteY5" fmla="*/ 7253 h 108788"/>
                <a:gd name="connsiteX6" fmla="*/ 10879 w 217576"/>
                <a:gd name="connsiteY6" fmla="*/ 32637 h 108788"/>
                <a:gd name="connsiteX7" fmla="*/ 0 w 217576"/>
                <a:gd name="connsiteY7" fmla="*/ 54394 h 108788"/>
                <a:gd name="connsiteX8" fmla="*/ 0 w 217576"/>
                <a:gd name="connsiteY8" fmla="*/ 108788 h 108788"/>
                <a:gd name="connsiteX9" fmla="*/ 217577 w 217576"/>
                <a:gd name="connsiteY9" fmla="*/ 108788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576" h="108788">
                  <a:moveTo>
                    <a:pt x="217577" y="108788"/>
                  </a:moveTo>
                  <a:lnTo>
                    <a:pt x="217577" y="54394"/>
                  </a:lnTo>
                  <a:cubicBezTo>
                    <a:pt x="217577" y="45933"/>
                    <a:pt x="213951" y="37472"/>
                    <a:pt x="206698" y="32637"/>
                  </a:cubicBezTo>
                  <a:cubicBezTo>
                    <a:pt x="192193" y="20549"/>
                    <a:pt x="172853" y="12088"/>
                    <a:pt x="153513" y="7253"/>
                  </a:cubicBezTo>
                  <a:cubicBezTo>
                    <a:pt x="140216" y="3626"/>
                    <a:pt x="124502" y="0"/>
                    <a:pt x="108788" y="0"/>
                  </a:cubicBezTo>
                  <a:cubicBezTo>
                    <a:pt x="94283" y="0"/>
                    <a:pt x="78569" y="2418"/>
                    <a:pt x="64064" y="7253"/>
                  </a:cubicBezTo>
                  <a:cubicBezTo>
                    <a:pt x="44724" y="12088"/>
                    <a:pt x="26593" y="21758"/>
                    <a:pt x="10879" y="32637"/>
                  </a:cubicBezTo>
                  <a:cubicBezTo>
                    <a:pt x="3626" y="38680"/>
                    <a:pt x="0" y="45933"/>
                    <a:pt x="0" y="54394"/>
                  </a:cubicBezTo>
                  <a:lnTo>
                    <a:pt x="0" y="108788"/>
                  </a:lnTo>
                  <a:lnTo>
                    <a:pt x="217577" y="108788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CCCE8B8-EAFB-4025-8DB5-34829D173BB1}"/>
                </a:ext>
              </a:extLst>
            </p:cNvPr>
            <p:cNvSpPr/>
            <p:nvPr/>
          </p:nvSpPr>
          <p:spPr>
            <a:xfrm>
              <a:off x="6633486" y="3006745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3B35EBA-0304-41A8-A8A2-BEE7300B9FAA}"/>
                </a:ext>
              </a:extLst>
            </p:cNvPr>
            <p:cNvSpPr/>
            <p:nvPr/>
          </p:nvSpPr>
          <p:spPr>
            <a:xfrm>
              <a:off x="6744692" y="3045425"/>
              <a:ext cx="197027" cy="108788"/>
            </a:xfrm>
            <a:custGeom>
              <a:avLst/>
              <a:gdLst>
                <a:gd name="connsiteX0" fmla="*/ 186149 w 197027"/>
                <a:gd name="connsiteY0" fmla="*/ 32637 h 108788"/>
                <a:gd name="connsiteX1" fmla="*/ 132964 w 197027"/>
                <a:gd name="connsiteY1" fmla="*/ 7253 h 108788"/>
                <a:gd name="connsiteX2" fmla="*/ 88240 w 197027"/>
                <a:gd name="connsiteY2" fmla="*/ 0 h 108788"/>
                <a:gd name="connsiteX3" fmla="*/ 43515 w 197027"/>
                <a:gd name="connsiteY3" fmla="*/ 7253 h 108788"/>
                <a:gd name="connsiteX4" fmla="*/ 21758 w 197027"/>
                <a:gd name="connsiteY4" fmla="*/ 15714 h 108788"/>
                <a:gd name="connsiteX5" fmla="*/ 21758 w 197027"/>
                <a:gd name="connsiteY5" fmla="*/ 16923 h 108788"/>
                <a:gd name="connsiteX6" fmla="*/ 0 w 197027"/>
                <a:gd name="connsiteY6" fmla="*/ 70108 h 108788"/>
                <a:gd name="connsiteX7" fmla="*/ 55603 w 197027"/>
                <a:gd name="connsiteY7" fmla="*/ 97910 h 108788"/>
                <a:gd name="connsiteX8" fmla="*/ 65273 w 197027"/>
                <a:gd name="connsiteY8" fmla="*/ 108788 h 108788"/>
                <a:gd name="connsiteX9" fmla="*/ 197028 w 197027"/>
                <a:gd name="connsiteY9" fmla="*/ 108788 h 108788"/>
                <a:gd name="connsiteX10" fmla="*/ 197028 w 197027"/>
                <a:gd name="connsiteY10" fmla="*/ 54394 h 108788"/>
                <a:gd name="connsiteX11" fmla="*/ 186149 w 197027"/>
                <a:gd name="connsiteY11" fmla="*/ 32637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27" h="108788">
                  <a:moveTo>
                    <a:pt x="186149" y="32637"/>
                  </a:moveTo>
                  <a:cubicBezTo>
                    <a:pt x="171644" y="20549"/>
                    <a:pt x="152304" y="12088"/>
                    <a:pt x="132964" y="7253"/>
                  </a:cubicBezTo>
                  <a:cubicBezTo>
                    <a:pt x="119667" y="3626"/>
                    <a:pt x="103953" y="0"/>
                    <a:pt x="88240" y="0"/>
                  </a:cubicBezTo>
                  <a:cubicBezTo>
                    <a:pt x="73734" y="0"/>
                    <a:pt x="58020" y="2418"/>
                    <a:pt x="43515" y="7253"/>
                  </a:cubicBezTo>
                  <a:cubicBezTo>
                    <a:pt x="36263" y="9670"/>
                    <a:pt x="29010" y="12088"/>
                    <a:pt x="21758" y="15714"/>
                  </a:cubicBezTo>
                  <a:lnTo>
                    <a:pt x="21758" y="16923"/>
                  </a:lnTo>
                  <a:cubicBezTo>
                    <a:pt x="21758" y="37472"/>
                    <a:pt x="13296" y="56812"/>
                    <a:pt x="0" y="70108"/>
                  </a:cubicBezTo>
                  <a:cubicBezTo>
                    <a:pt x="22966" y="77361"/>
                    <a:pt x="41098" y="87031"/>
                    <a:pt x="55603" y="97910"/>
                  </a:cubicBezTo>
                  <a:cubicBezTo>
                    <a:pt x="59229" y="101536"/>
                    <a:pt x="62856" y="103953"/>
                    <a:pt x="65273" y="108788"/>
                  </a:cubicBezTo>
                  <a:lnTo>
                    <a:pt x="197028" y="108788"/>
                  </a:lnTo>
                  <a:lnTo>
                    <a:pt x="197028" y="54394"/>
                  </a:lnTo>
                  <a:cubicBezTo>
                    <a:pt x="197028" y="45933"/>
                    <a:pt x="193402" y="37472"/>
                    <a:pt x="186149" y="32637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12FC1C3-3E5B-4E08-BCFF-8E12E34C9849}"/>
                </a:ext>
              </a:extLst>
            </p:cNvPr>
            <p:cNvSpPr/>
            <p:nvPr/>
          </p:nvSpPr>
          <p:spPr>
            <a:xfrm>
              <a:off x="6434040" y="3045425"/>
              <a:ext cx="197027" cy="108788"/>
            </a:xfrm>
            <a:custGeom>
              <a:avLst/>
              <a:gdLst>
                <a:gd name="connsiteX0" fmla="*/ 141425 w 197027"/>
                <a:gd name="connsiteY0" fmla="*/ 97910 h 108788"/>
                <a:gd name="connsiteX1" fmla="*/ 141425 w 197027"/>
                <a:gd name="connsiteY1" fmla="*/ 97910 h 108788"/>
                <a:gd name="connsiteX2" fmla="*/ 197028 w 197027"/>
                <a:gd name="connsiteY2" fmla="*/ 70108 h 108788"/>
                <a:gd name="connsiteX3" fmla="*/ 175270 w 197027"/>
                <a:gd name="connsiteY3" fmla="*/ 16923 h 108788"/>
                <a:gd name="connsiteX4" fmla="*/ 175270 w 197027"/>
                <a:gd name="connsiteY4" fmla="*/ 14505 h 108788"/>
                <a:gd name="connsiteX5" fmla="*/ 153513 w 197027"/>
                <a:gd name="connsiteY5" fmla="*/ 7253 h 108788"/>
                <a:gd name="connsiteX6" fmla="*/ 108788 w 197027"/>
                <a:gd name="connsiteY6" fmla="*/ 0 h 108788"/>
                <a:gd name="connsiteX7" fmla="*/ 64064 w 197027"/>
                <a:gd name="connsiteY7" fmla="*/ 7253 h 108788"/>
                <a:gd name="connsiteX8" fmla="*/ 10879 w 197027"/>
                <a:gd name="connsiteY8" fmla="*/ 32637 h 108788"/>
                <a:gd name="connsiteX9" fmla="*/ 0 w 197027"/>
                <a:gd name="connsiteY9" fmla="*/ 54394 h 108788"/>
                <a:gd name="connsiteX10" fmla="*/ 0 w 197027"/>
                <a:gd name="connsiteY10" fmla="*/ 108788 h 108788"/>
                <a:gd name="connsiteX11" fmla="*/ 130546 w 197027"/>
                <a:gd name="connsiteY11" fmla="*/ 108788 h 108788"/>
                <a:gd name="connsiteX12" fmla="*/ 141425 w 197027"/>
                <a:gd name="connsiteY12" fmla="*/ 97910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27" h="108788">
                  <a:moveTo>
                    <a:pt x="141425" y="97910"/>
                  </a:moveTo>
                  <a:lnTo>
                    <a:pt x="141425" y="97910"/>
                  </a:lnTo>
                  <a:cubicBezTo>
                    <a:pt x="158348" y="85822"/>
                    <a:pt x="177688" y="76152"/>
                    <a:pt x="197028" y="70108"/>
                  </a:cubicBezTo>
                  <a:cubicBezTo>
                    <a:pt x="183732" y="55603"/>
                    <a:pt x="175270" y="37472"/>
                    <a:pt x="175270" y="16923"/>
                  </a:cubicBezTo>
                  <a:cubicBezTo>
                    <a:pt x="175270" y="15714"/>
                    <a:pt x="175270" y="15714"/>
                    <a:pt x="175270" y="14505"/>
                  </a:cubicBezTo>
                  <a:cubicBezTo>
                    <a:pt x="168018" y="12088"/>
                    <a:pt x="160765" y="8461"/>
                    <a:pt x="153513" y="7253"/>
                  </a:cubicBezTo>
                  <a:cubicBezTo>
                    <a:pt x="140216" y="3626"/>
                    <a:pt x="124502" y="0"/>
                    <a:pt x="108788" y="0"/>
                  </a:cubicBezTo>
                  <a:cubicBezTo>
                    <a:pt x="94283" y="0"/>
                    <a:pt x="78569" y="2418"/>
                    <a:pt x="64064" y="7253"/>
                  </a:cubicBezTo>
                  <a:cubicBezTo>
                    <a:pt x="44724" y="13296"/>
                    <a:pt x="26593" y="21758"/>
                    <a:pt x="10879" y="32637"/>
                  </a:cubicBezTo>
                  <a:cubicBezTo>
                    <a:pt x="3626" y="37472"/>
                    <a:pt x="0" y="45933"/>
                    <a:pt x="0" y="54394"/>
                  </a:cubicBezTo>
                  <a:lnTo>
                    <a:pt x="0" y="108788"/>
                  </a:lnTo>
                  <a:lnTo>
                    <a:pt x="130546" y="108788"/>
                  </a:lnTo>
                  <a:cubicBezTo>
                    <a:pt x="134172" y="103953"/>
                    <a:pt x="136590" y="101536"/>
                    <a:pt x="141425" y="9791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FAC3EFE-99C6-4B9C-8031-A2B750106E4C}"/>
              </a:ext>
            </a:extLst>
          </p:cNvPr>
          <p:cNvSpPr/>
          <p:nvPr/>
        </p:nvSpPr>
        <p:spPr>
          <a:xfrm>
            <a:off x="6095197" y="2464115"/>
            <a:ext cx="62786" cy="1170344"/>
          </a:xfrm>
          <a:custGeom>
            <a:avLst/>
            <a:gdLst>
              <a:gd name="connsiteX0" fmla="*/ 62786 w 62786"/>
              <a:gd name="connsiteY0" fmla="*/ 0 h 1170344"/>
              <a:gd name="connsiteX1" fmla="*/ 1451 w 62786"/>
              <a:gd name="connsiteY1" fmla="*/ 1170344 h 1170344"/>
              <a:gd name="connsiteX2" fmla="*/ 803 w 62786"/>
              <a:gd name="connsiteY2" fmla="*/ 1170344 h 1170344"/>
              <a:gd name="connsiteX3" fmla="*/ 803 w 62786"/>
              <a:gd name="connsiteY3" fmla="*/ 62785 h 1170344"/>
              <a:gd name="connsiteX4" fmla="*/ 0 w 62786"/>
              <a:gd name="connsiteY4" fmla="*/ 62785 h 117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6" h="1170344">
                <a:moveTo>
                  <a:pt x="62786" y="0"/>
                </a:moveTo>
                <a:lnTo>
                  <a:pt x="1451" y="1170344"/>
                </a:lnTo>
                <a:lnTo>
                  <a:pt x="803" y="1170344"/>
                </a:lnTo>
                <a:lnTo>
                  <a:pt x="803" y="62785"/>
                </a:lnTo>
                <a:lnTo>
                  <a:pt x="0" y="6278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050CF367-3DD6-48C6-839B-2B580BAF953E}"/>
              </a:ext>
            </a:extLst>
          </p:cNvPr>
          <p:cNvSpPr/>
          <p:nvPr/>
        </p:nvSpPr>
        <p:spPr>
          <a:xfrm>
            <a:off x="6035318" y="3646814"/>
            <a:ext cx="61484" cy="1157894"/>
          </a:xfrm>
          <a:custGeom>
            <a:avLst/>
            <a:gdLst>
              <a:gd name="connsiteX0" fmla="*/ 60682 w 61484"/>
              <a:gd name="connsiteY0" fmla="*/ 0 h 1157894"/>
              <a:gd name="connsiteX1" fmla="*/ 60682 w 61484"/>
              <a:gd name="connsiteY1" fmla="*/ 1095205 h 1157894"/>
              <a:gd name="connsiteX2" fmla="*/ 61484 w 61484"/>
              <a:gd name="connsiteY2" fmla="*/ 1096409 h 1157894"/>
              <a:gd name="connsiteX3" fmla="*/ 0 w 61484"/>
              <a:gd name="connsiteY3" fmla="*/ 1157894 h 115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84" h="1157894">
                <a:moveTo>
                  <a:pt x="60682" y="0"/>
                </a:moveTo>
                <a:lnTo>
                  <a:pt x="60682" y="1095205"/>
                </a:lnTo>
                <a:lnTo>
                  <a:pt x="61484" y="1096409"/>
                </a:lnTo>
                <a:lnTo>
                  <a:pt x="0" y="115789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80DD727-1F3A-4425-8150-133B936C27E5}"/>
              </a:ext>
            </a:extLst>
          </p:cNvPr>
          <p:cNvSpPr/>
          <p:nvPr/>
        </p:nvSpPr>
        <p:spPr>
          <a:xfrm rot="10800000">
            <a:off x="4927278" y="3574100"/>
            <a:ext cx="1151741" cy="61162"/>
          </a:xfrm>
          <a:custGeom>
            <a:avLst/>
            <a:gdLst>
              <a:gd name="connsiteX0" fmla="*/ 1151741 w 1151741"/>
              <a:gd name="connsiteY0" fmla="*/ 61162 h 61162"/>
              <a:gd name="connsiteX1" fmla="*/ 0 w 1151741"/>
              <a:gd name="connsiteY1" fmla="*/ 802 h 61162"/>
              <a:gd name="connsiteX2" fmla="*/ 1090579 w 1151741"/>
              <a:gd name="connsiteY2" fmla="*/ 802 h 61162"/>
              <a:gd name="connsiteX3" fmla="*/ 1090579 w 1151741"/>
              <a:gd name="connsiteY3" fmla="*/ 0 h 6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741" h="61162">
                <a:moveTo>
                  <a:pt x="1151741" y="61162"/>
                </a:moveTo>
                <a:lnTo>
                  <a:pt x="0" y="802"/>
                </a:lnTo>
                <a:lnTo>
                  <a:pt x="1090579" y="802"/>
                </a:lnTo>
                <a:lnTo>
                  <a:pt x="1090579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78DFB6FE-0E86-467E-BA20-25CE2236E2E4}"/>
              </a:ext>
            </a:extLst>
          </p:cNvPr>
          <p:cNvSpPr/>
          <p:nvPr/>
        </p:nvSpPr>
        <p:spPr>
          <a:xfrm>
            <a:off x="6101975" y="3634861"/>
            <a:ext cx="1161662" cy="61682"/>
          </a:xfrm>
          <a:custGeom>
            <a:avLst/>
            <a:gdLst>
              <a:gd name="connsiteX0" fmla="*/ 1099980 w 1161662"/>
              <a:gd name="connsiteY0" fmla="*/ 0 h 61682"/>
              <a:gd name="connsiteX1" fmla="*/ 1100782 w 1161662"/>
              <a:gd name="connsiteY1" fmla="*/ 802 h 61682"/>
              <a:gd name="connsiteX2" fmla="*/ 1161662 w 1161662"/>
              <a:gd name="connsiteY2" fmla="*/ 61682 h 61682"/>
              <a:gd name="connsiteX3" fmla="*/ 0 w 1161662"/>
              <a:gd name="connsiteY3" fmla="*/ 802 h 61682"/>
              <a:gd name="connsiteX4" fmla="*/ 1099980 w 1161662"/>
              <a:gd name="connsiteY4" fmla="*/ 802 h 6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662" h="61682">
                <a:moveTo>
                  <a:pt x="1099980" y="0"/>
                </a:moveTo>
                <a:lnTo>
                  <a:pt x="1100782" y="802"/>
                </a:lnTo>
                <a:lnTo>
                  <a:pt x="1161662" y="61682"/>
                </a:lnTo>
                <a:lnTo>
                  <a:pt x="0" y="802"/>
                </a:lnTo>
                <a:lnTo>
                  <a:pt x="1099980" y="802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Ninja Star – Slide Template</vt:lpstr>
      <vt:lpstr>Origami Ninja Star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Ninja Star</dc:title>
  <dc:creator>PresentationGO.com</dc:creator>
  <dc:description>© Copyright PresentationGO.com</dc:description>
  <dcterms:created xsi:type="dcterms:W3CDTF">2014-11-26T05:14:11Z</dcterms:created>
  <dcterms:modified xsi:type="dcterms:W3CDTF">2020-08-13T19:53:41Z</dcterms:modified>
  <cp:category>Charts &amp; Diagrams</cp:category>
</cp:coreProperties>
</file>