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3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89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Pinwheel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77B696A-765A-44AD-9728-56E5370F25DA}"/>
              </a:ext>
            </a:extLst>
          </p:cNvPr>
          <p:cNvGrpSpPr/>
          <p:nvPr/>
        </p:nvGrpSpPr>
        <p:grpSpPr>
          <a:xfrm>
            <a:off x="5088015" y="4713570"/>
            <a:ext cx="2083850" cy="1237866"/>
            <a:chOff x="6691483" y="4621698"/>
            <a:chExt cx="2194560" cy="1237866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2C92FAD-34A2-415B-9D14-41BEDE46EEF5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2CBE8B7-30C8-459E-A95D-FEF350EEB761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201D0BF-EE7D-41EA-AC32-868CC72B0663}"/>
              </a:ext>
            </a:extLst>
          </p:cNvPr>
          <p:cNvGrpSpPr/>
          <p:nvPr/>
        </p:nvGrpSpPr>
        <p:grpSpPr>
          <a:xfrm>
            <a:off x="1974596" y="1086800"/>
            <a:ext cx="2083850" cy="1237869"/>
            <a:chOff x="249702" y="2966531"/>
            <a:chExt cx="2194560" cy="123786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E0CFCA7-C155-4FDA-B9D7-A7C1ED988BC3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B1C863E-D3DF-4DF7-9284-79391A1B88F8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CF0B453-E6A4-4DEB-959A-17A86A9E3755}"/>
              </a:ext>
            </a:extLst>
          </p:cNvPr>
          <p:cNvGrpSpPr/>
          <p:nvPr/>
        </p:nvGrpSpPr>
        <p:grpSpPr>
          <a:xfrm>
            <a:off x="6129940" y="1788890"/>
            <a:ext cx="2083850" cy="1237868"/>
            <a:chOff x="6974393" y="2966533"/>
            <a:chExt cx="2194560" cy="123786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3005C41-1436-44F5-8DE7-43CEAB363BC1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2E20B65-1391-4D0D-ADC3-2143C710FAA8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3C2C65D-B574-4DC7-9AA6-8994A9314842}"/>
              </a:ext>
            </a:extLst>
          </p:cNvPr>
          <p:cNvGrpSpPr/>
          <p:nvPr/>
        </p:nvGrpSpPr>
        <p:grpSpPr>
          <a:xfrm>
            <a:off x="930210" y="3817854"/>
            <a:ext cx="2083850" cy="1237866"/>
            <a:chOff x="249702" y="4621698"/>
            <a:chExt cx="2194560" cy="1237866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E232F49-1327-4E3E-97E0-60048E02C3BB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8F43060-87AB-45B6-980A-6DB6E45D65CE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D11050F8-408F-4104-97A6-9460FCB5E2DD}"/>
              </a:ext>
            </a:extLst>
          </p:cNvPr>
          <p:cNvSpPr/>
          <p:nvPr/>
        </p:nvSpPr>
        <p:spPr>
          <a:xfrm rot="16200000" flipV="1">
            <a:off x="4056836" y="1966309"/>
            <a:ext cx="2061179" cy="1030851"/>
          </a:xfrm>
          <a:custGeom>
            <a:avLst/>
            <a:gdLst>
              <a:gd name="connsiteX0" fmla="*/ 2377440 w 2377440"/>
              <a:gd name="connsiteY0" fmla="*/ 1188720 h 1188720"/>
              <a:gd name="connsiteX1" fmla="*/ 1188720 w 2377440"/>
              <a:gd name="connsiteY1" fmla="*/ 0 h 1188720"/>
              <a:gd name="connsiteX2" fmla="*/ 0 w 2377440"/>
              <a:gd name="connsiteY2" fmla="*/ 0 h 1188720"/>
              <a:gd name="connsiteX3" fmla="*/ 0 w 2377440"/>
              <a:gd name="connsiteY3" fmla="*/ 1188720 h 1188720"/>
              <a:gd name="connsiteX4" fmla="*/ 1188720 w 2377440"/>
              <a:gd name="connsiteY4" fmla="*/ 1188720 h 1188720"/>
              <a:gd name="connsiteX0" fmla="*/ 2377440 w 2377440"/>
              <a:gd name="connsiteY0" fmla="*/ 1188720 h 1188720"/>
              <a:gd name="connsiteX1" fmla="*/ 1188720 w 2377440"/>
              <a:gd name="connsiteY1" fmla="*/ 0 h 1188720"/>
              <a:gd name="connsiteX2" fmla="*/ 0 w 2377440"/>
              <a:gd name="connsiteY2" fmla="*/ 0 h 1188720"/>
              <a:gd name="connsiteX3" fmla="*/ 0 w 2377440"/>
              <a:gd name="connsiteY3" fmla="*/ 1188720 h 1188720"/>
              <a:gd name="connsiteX4" fmla="*/ 2377440 w 2377440"/>
              <a:gd name="connsiteY4" fmla="*/ 1188720 h 11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7440" h="1188720">
                <a:moveTo>
                  <a:pt x="2377440" y="1188720"/>
                </a:moveTo>
                <a:lnTo>
                  <a:pt x="1188720" y="0"/>
                </a:lnTo>
                <a:lnTo>
                  <a:pt x="0" y="0"/>
                </a:lnTo>
                <a:lnTo>
                  <a:pt x="0" y="1188720"/>
                </a:lnTo>
                <a:lnTo>
                  <a:pt x="2377440" y="118872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08A5CB73-D065-4C18-93B6-CDB794394BD7}"/>
              </a:ext>
            </a:extLst>
          </p:cNvPr>
          <p:cNvSpPr/>
          <p:nvPr/>
        </p:nvSpPr>
        <p:spPr>
          <a:xfrm>
            <a:off x="2514600" y="2477434"/>
            <a:ext cx="2061702" cy="1034890"/>
          </a:xfrm>
          <a:custGeom>
            <a:avLst/>
            <a:gdLst>
              <a:gd name="connsiteX0" fmla="*/ 1188720 w 2377440"/>
              <a:gd name="connsiteY0" fmla="*/ 0 h 1193680"/>
              <a:gd name="connsiteX1" fmla="*/ 1188720 w 2377440"/>
              <a:gd name="connsiteY1" fmla="*/ 4960 h 1193680"/>
              <a:gd name="connsiteX2" fmla="*/ 2377440 w 2377440"/>
              <a:gd name="connsiteY2" fmla="*/ 4960 h 1193680"/>
              <a:gd name="connsiteX3" fmla="*/ 2377440 w 2377440"/>
              <a:gd name="connsiteY3" fmla="*/ 1193680 h 1193680"/>
              <a:gd name="connsiteX4" fmla="*/ 1188720 w 2377440"/>
              <a:gd name="connsiteY4" fmla="*/ 1193680 h 1193680"/>
              <a:gd name="connsiteX5" fmla="*/ 1188720 w 2377440"/>
              <a:gd name="connsiteY5" fmla="*/ 1188720 h 1193680"/>
              <a:gd name="connsiteX6" fmla="*/ 0 w 2377440"/>
              <a:gd name="connsiteY6" fmla="*/ 1188720 h 1193680"/>
              <a:gd name="connsiteX0" fmla="*/ 1188720 w 2377440"/>
              <a:gd name="connsiteY0" fmla="*/ 0 h 1193680"/>
              <a:gd name="connsiteX1" fmla="*/ 1188720 w 2377440"/>
              <a:gd name="connsiteY1" fmla="*/ 4960 h 1193680"/>
              <a:gd name="connsiteX2" fmla="*/ 2377440 w 2377440"/>
              <a:gd name="connsiteY2" fmla="*/ 4960 h 1193680"/>
              <a:gd name="connsiteX3" fmla="*/ 2377440 w 2377440"/>
              <a:gd name="connsiteY3" fmla="*/ 1193680 h 1193680"/>
              <a:gd name="connsiteX4" fmla="*/ 1188720 w 2377440"/>
              <a:gd name="connsiteY4" fmla="*/ 1193680 h 1193680"/>
              <a:gd name="connsiteX5" fmla="*/ 0 w 2377440"/>
              <a:gd name="connsiteY5" fmla="*/ 1188720 h 1193680"/>
              <a:gd name="connsiteX6" fmla="*/ 1188720 w 2377440"/>
              <a:gd name="connsiteY6" fmla="*/ 0 h 1193680"/>
              <a:gd name="connsiteX0" fmla="*/ 1188720 w 2377440"/>
              <a:gd name="connsiteY0" fmla="*/ 0 h 1193680"/>
              <a:gd name="connsiteX1" fmla="*/ 1188720 w 2377440"/>
              <a:gd name="connsiteY1" fmla="*/ 4960 h 1193680"/>
              <a:gd name="connsiteX2" fmla="*/ 2377440 w 2377440"/>
              <a:gd name="connsiteY2" fmla="*/ 4960 h 1193680"/>
              <a:gd name="connsiteX3" fmla="*/ 2377440 w 2377440"/>
              <a:gd name="connsiteY3" fmla="*/ 1193680 h 1193680"/>
              <a:gd name="connsiteX4" fmla="*/ 0 w 2377440"/>
              <a:gd name="connsiteY4" fmla="*/ 1188720 h 1193680"/>
              <a:gd name="connsiteX5" fmla="*/ 1188720 w 2377440"/>
              <a:gd name="connsiteY5" fmla="*/ 0 h 119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7440" h="1193680">
                <a:moveTo>
                  <a:pt x="1188720" y="0"/>
                </a:moveTo>
                <a:lnTo>
                  <a:pt x="1188720" y="4960"/>
                </a:lnTo>
                <a:lnTo>
                  <a:pt x="2377440" y="4960"/>
                </a:lnTo>
                <a:lnTo>
                  <a:pt x="2377440" y="1193680"/>
                </a:lnTo>
                <a:lnTo>
                  <a:pt x="0" y="1188720"/>
                </a:lnTo>
                <a:lnTo>
                  <a:pt x="118872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58B3BBFE-B095-41BE-BA37-17FAFEB496EE}"/>
              </a:ext>
            </a:extLst>
          </p:cNvPr>
          <p:cNvSpPr/>
          <p:nvPr/>
        </p:nvSpPr>
        <p:spPr>
          <a:xfrm>
            <a:off x="4572000" y="3509067"/>
            <a:ext cx="2057400" cy="1030590"/>
          </a:xfrm>
          <a:custGeom>
            <a:avLst/>
            <a:gdLst>
              <a:gd name="connsiteX0" fmla="*/ 0 w 2372479"/>
              <a:gd name="connsiteY0" fmla="*/ 0 h 1188720"/>
              <a:gd name="connsiteX1" fmla="*/ 1183759 w 2372479"/>
              <a:gd name="connsiteY1" fmla="*/ 0 h 1188720"/>
              <a:gd name="connsiteX2" fmla="*/ 1188720 w 2372479"/>
              <a:gd name="connsiteY2" fmla="*/ 0 h 1188720"/>
              <a:gd name="connsiteX3" fmla="*/ 2372479 w 2372479"/>
              <a:gd name="connsiteY3" fmla="*/ 0 h 1188720"/>
              <a:gd name="connsiteX4" fmla="*/ 1188720 w 2372479"/>
              <a:gd name="connsiteY4" fmla="*/ 1183759 h 1188720"/>
              <a:gd name="connsiteX5" fmla="*/ 1188720 w 2372479"/>
              <a:gd name="connsiteY5" fmla="*/ 1188720 h 1188720"/>
              <a:gd name="connsiteX6" fmla="*/ 1183759 w 2372479"/>
              <a:gd name="connsiteY6" fmla="*/ 1188720 h 1188720"/>
              <a:gd name="connsiteX7" fmla="*/ 0 w 2372479"/>
              <a:gd name="connsiteY7" fmla="*/ 1188720 h 1188720"/>
              <a:gd name="connsiteX0" fmla="*/ 0 w 2372479"/>
              <a:gd name="connsiteY0" fmla="*/ 0 h 1188720"/>
              <a:gd name="connsiteX1" fmla="*/ 1183759 w 2372479"/>
              <a:gd name="connsiteY1" fmla="*/ 0 h 1188720"/>
              <a:gd name="connsiteX2" fmla="*/ 2372479 w 2372479"/>
              <a:gd name="connsiteY2" fmla="*/ 0 h 1188720"/>
              <a:gd name="connsiteX3" fmla="*/ 1188720 w 2372479"/>
              <a:gd name="connsiteY3" fmla="*/ 1183759 h 1188720"/>
              <a:gd name="connsiteX4" fmla="*/ 1188720 w 2372479"/>
              <a:gd name="connsiteY4" fmla="*/ 1188720 h 1188720"/>
              <a:gd name="connsiteX5" fmla="*/ 1183759 w 2372479"/>
              <a:gd name="connsiteY5" fmla="*/ 1188720 h 1188720"/>
              <a:gd name="connsiteX6" fmla="*/ 0 w 2372479"/>
              <a:gd name="connsiteY6" fmla="*/ 1188720 h 1188720"/>
              <a:gd name="connsiteX7" fmla="*/ 0 w 2372479"/>
              <a:gd name="connsiteY7" fmla="*/ 0 h 1188720"/>
              <a:gd name="connsiteX0" fmla="*/ 0 w 2372479"/>
              <a:gd name="connsiteY0" fmla="*/ 0 h 1188720"/>
              <a:gd name="connsiteX1" fmla="*/ 2372479 w 2372479"/>
              <a:gd name="connsiteY1" fmla="*/ 0 h 1188720"/>
              <a:gd name="connsiteX2" fmla="*/ 1188720 w 2372479"/>
              <a:gd name="connsiteY2" fmla="*/ 1183759 h 1188720"/>
              <a:gd name="connsiteX3" fmla="*/ 1188720 w 2372479"/>
              <a:gd name="connsiteY3" fmla="*/ 1188720 h 1188720"/>
              <a:gd name="connsiteX4" fmla="*/ 1183759 w 2372479"/>
              <a:gd name="connsiteY4" fmla="*/ 1188720 h 1188720"/>
              <a:gd name="connsiteX5" fmla="*/ 0 w 2372479"/>
              <a:gd name="connsiteY5" fmla="*/ 1188720 h 1188720"/>
              <a:gd name="connsiteX6" fmla="*/ 0 w 2372479"/>
              <a:gd name="connsiteY6" fmla="*/ 0 h 11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2479" h="1188720">
                <a:moveTo>
                  <a:pt x="0" y="0"/>
                </a:moveTo>
                <a:lnTo>
                  <a:pt x="2372479" y="0"/>
                </a:lnTo>
                <a:lnTo>
                  <a:pt x="1188720" y="1183759"/>
                </a:lnTo>
                <a:lnTo>
                  <a:pt x="1188720" y="1188720"/>
                </a:lnTo>
                <a:lnTo>
                  <a:pt x="1183759" y="1188720"/>
                </a:lnTo>
                <a:lnTo>
                  <a:pt x="0" y="11887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C3C93599-08A4-49B5-B552-E1BB3D96FB83}"/>
              </a:ext>
            </a:extLst>
          </p:cNvPr>
          <p:cNvSpPr/>
          <p:nvPr/>
        </p:nvSpPr>
        <p:spPr>
          <a:xfrm>
            <a:off x="3541150" y="3509067"/>
            <a:ext cx="1030851" cy="2056878"/>
          </a:xfrm>
          <a:custGeom>
            <a:avLst/>
            <a:gdLst>
              <a:gd name="connsiteX0" fmla="*/ 0 w 1188720"/>
              <a:gd name="connsiteY0" fmla="*/ 0 h 2372479"/>
              <a:gd name="connsiteX1" fmla="*/ 1188720 w 1188720"/>
              <a:gd name="connsiteY1" fmla="*/ 0 h 2372479"/>
              <a:gd name="connsiteX2" fmla="*/ 1188720 w 1188720"/>
              <a:gd name="connsiteY2" fmla="*/ 1183759 h 2372479"/>
              <a:gd name="connsiteX3" fmla="*/ 1188720 w 1188720"/>
              <a:gd name="connsiteY3" fmla="*/ 1188720 h 2372479"/>
              <a:gd name="connsiteX4" fmla="*/ 1188720 w 1188720"/>
              <a:gd name="connsiteY4" fmla="*/ 2372479 h 2372479"/>
              <a:gd name="connsiteX5" fmla="*/ 4961 w 1188720"/>
              <a:gd name="connsiteY5" fmla="*/ 1188720 h 2372479"/>
              <a:gd name="connsiteX6" fmla="*/ 0 w 1188720"/>
              <a:gd name="connsiteY6" fmla="*/ 1188720 h 2372479"/>
              <a:gd name="connsiteX7" fmla="*/ 0 w 1188720"/>
              <a:gd name="connsiteY7" fmla="*/ 1183759 h 2372479"/>
              <a:gd name="connsiteX0" fmla="*/ 0 w 1188720"/>
              <a:gd name="connsiteY0" fmla="*/ 0 h 2372479"/>
              <a:gd name="connsiteX1" fmla="*/ 1188720 w 1188720"/>
              <a:gd name="connsiteY1" fmla="*/ 0 h 2372479"/>
              <a:gd name="connsiteX2" fmla="*/ 1188720 w 1188720"/>
              <a:gd name="connsiteY2" fmla="*/ 1183759 h 2372479"/>
              <a:gd name="connsiteX3" fmla="*/ 1188720 w 1188720"/>
              <a:gd name="connsiteY3" fmla="*/ 2372479 h 2372479"/>
              <a:gd name="connsiteX4" fmla="*/ 4961 w 1188720"/>
              <a:gd name="connsiteY4" fmla="*/ 1188720 h 2372479"/>
              <a:gd name="connsiteX5" fmla="*/ 0 w 1188720"/>
              <a:gd name="connsiteY5" fmla="*/ 1188720 h 2372479"/>
              <a:gd name="connsiteX6" fmla="*/ 0 w 1188720"/>
              <a:gd name="connsiteY6" fmla="*/ 1183759 h 2372479"/>
              <a:gd name="connsiteX7" fmla="*/ 0 w 1188720"/>
              <a:gd name="connsiteY7" fmla="*/ 0 h 2372479"/>
              <a:gd name="connsiteX0" fmla="*/ 0 w 1188720"/>
              <a:gd name="connsiteY0" fmla="*/ 0 h 2372479"/>
              <a:gd name="connsiteX1" fmla="*/ 1188720 w 1188720"/>
              <a:gd name="connsiteY1" fmla="*/ 0 h 2372479"/>
              <a:gd name="connsiteX2" fmla="*/ 1188720 w 1188720"/>
              <a:gd name="connsiteY2" fmla="*/ 2372479 h 2372479"/>
              <a:gd name="connsiteX3" fmla="*/ 4961 w 1188720"/>
              <a:gd name="connsiteY3" fmla="*/ 1188720 h 2372479"/>
              <a:gd name="connsiteX4" fmla="*/ 0 w 1188720"/>
              <a:gd name="connsiteY4" fmla="*/ 1188720 h 2372479"/>
              <a:gd name="connsiteX5" fmla="*/ 0 w 1188720"/>
              <a:gd name="connsiteY5" fmla="*/ 1183759 h 2372479"/>
              <a:gd name="connsiteX6" fmla="*/ 0 w 1188720"/>
              <a:gd name="connsiteY6" fmla="*/ 0 h 2372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8720" h="2372479">
                <a:moveTo>
                  <a:pt x="0" y="0"/>
                </a:moveTo>
                <a:lnTo>
                  <a:pt x="1188720" y="0"/>
                </a:lnTo>
                <a:lnTo>
                  <a:pt x="1188720" y="2372479"/>
                </a:lnTo>
                <a:lnTo>
                  <a:pt x="4961" y="1188720"/>
                </a:lnTo>
                <a:lnTo>
                  <a:pt x="0" y="1188720"/>
                </a:lnTo>
                <a:lnTo>
                  <a:pt x="0" y="11837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D8A3EBC-540F-4809-B64B-E677E7DAC075}"/>
              </a:ext>
            </a:extLst>
          </p:cNvPr>
          <p:cNvSpPr/>
          <p:nvPr/>
        </p:nvSpPr>
        <p:spPr>
          <a:xfrm>
            <a:off x="3545451" y="2481735"/>
            <a:ext cx="1030851" cy="10305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1AF0B977-65CA-4792-AA72-B3FEDEAAC704}"/>
              </a:ext>
            </a:extLst>
          </p:cNvPr>
          <p:cNvSpPr/>
          <p:nvPr/>
        </p:nvSpPr>
        <p:spPr>
          <a:xfrm>
            <a:off x="4572000" y="2481735"/>
            <a:ext cx="1030851" cy="10305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734FAB4-E230-4AE9-8F01-9BE7C9F153EA}"/>
              </a:ext>
            </a:extLst>
          </p:cNvPr>
          <p:cNvSpPr/>
          <p:nvPr/>
        </p:nvSpPr>
        <p:spPr>
          <a:xfrm>
            <a:off x="4572000" y="3509067"/>
            <a:ext cx="1030851" cy="10305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DD8AC58-4252-408C-8FD8-C851077FC7D5}"/>
              </a:ext>
            </a:extLst>
          </p:cNvPr>
          <p:cNvSpPr/>
          <p:nvPr/>
        </p:nvSpPr>
        <p:spPr>
          <a:xfrm>
            <a:off x="3541150" y="3509067"/>
            <a:ext cx="1030851" cy="103059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A9231D60-DD5A-45B8-AB25-4A1687CF5B16}"/>
              </a:ext>
            </a:extLst>
          </p:cNvPr>
          <p:cNvSpPr/>
          <p:nvPr/>
        </p:nvSpPr>
        <p:spPr>
          <a:xfrm>
            <a:off x="4572000" y="3452940"/>
            <a:ext cx="1026550" cy="55084"/>
          </a:xfrm>
          <a:custGeom>
            <a:avLst/>
            <a:gdLst>
              <a:gd name="connsiteX0" fmla="*/ 1183760 w 1183760"/>
              <a:gd name="connsiteY0" fmla="*/ 0 h 63536"/>
              <a:gd name="connsiteX1" fmla="*/ 1183760 w 1183760"/>
              <a:gd name="connsiteY1" fmla="*/ 63536 h 63536"/>
              <a:gd name="connsiteX2" fmla="*/ 0 w 1183760"/>
              <a:gd name="connsiteY2" fmla="*/ 63536 h 63536"/>
              <a:gd name="connsiteX3" fmla="*/ 0 w 1183760"/>
              <a:gd name="connsiteY3" fmla="*/ 62039 h 63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3760" h="63536">
                <a:moveTo>
                  <a:pt x="1183760" y="0"/>
                </a:moveTo>
                <a:lnTo>
                  <a:pt x="1183760" y="63536"/>
                </a:lnTo>
                <a:lnTo>
                  <a:pt x="0" y="63536"/>
                </a:lnTo>
                <a:lnTo>
                  <a:pt x="0" y="6203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E91A02C9-7C3D-4503-BCF1-525E966BEA49}"/>
              </a:ext>
            </a:extLst>
          </p:cNvPr>
          <p:cNvSpPr/>
          <p:nvPr/>
        </p:nvSpPr>
        <p:spPr>
          <a:xfrm>
            <a:off x="3545451" y="3509067"/>
            <a:ext cx="981863" cy="51445"/>
          </a:xfrm>
          <a:custGeom>
            <a:avLst/>
            <a:gdLst>
              <a:gd name="connsiteX0" fmla="*/ 0 w 1132230"/>
              <a:gd name="connsiteY0" fmla="*/ 0 h 59338"/>
              <a:gd name="connsiteX1" fmla="*/ 1132230 w 1132230"/>
              <a:gd name="connsiteY1" fmla="*/ 0 h 59338"/>
              <a:gd name="connsiteX2" fmla="*/ 0 w 1132230"/>
              <a:gd name="connsiteY2" fmla="*/ 59338 h 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2230" h="59338">
                <a:moveTo>
                  <a:pt x="0" y="0"/>
                </a:moveTo>
                <a:lnTo>
                  <a:pt x="1132230" y="0"/>
                </a:lnTo>
                <a:lnTo>
                  <a:pt x="0" y="59338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724BEC09-123D-47C1-A4F0-827359FEA25D}"/>
              </a:ext>
            </a:extLst>
          </p:cNvPr>
          <p:cNvSpPr/>
          <p:nvPr/>
        </p:nvSpPr>
        <p:spPr>
          <a:xfrm>
            <a:off x="4572001" y="3588105"/>
            <a:ext cx="49656" cy="947251"/>
          </a:xfrm>
          <a:custGeom>
            <a:avLst/>
            <a:gdLst>
              <a:gd name="connsiteX0" fmla="*/ 0 w 57261"/>
              <a:gd name="connsiteY0" fmla="*/ 0 h 1092594"/>
              <a:gd name="connsiteX1" fmla="*/ 57261 w 57261"/>
              <a:gd name="connsiteY1" fmla="*/ 1092594 h 1092594"/>
              <a:gd name="connsiteX2" fmla="*/ 0 w 57261"/>
              <a:gd name="connsiteY2" fmla="*/ 1092594 h 109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261" h="1092594">
                <a:moveTo>
                  <a:pt x="0" y="0"/>
                </a:moveTo>
                <a:lnTo>
                  <a:pt x="57261" y="1092594"/>
                </a:lnTo>
                <a:lnTo>
                  <a:pt x="0" y="1092594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515D2893-E8DE-4E52-9115-1CCB1F4253F7}"/>
              </a:ext>
            </a:extLst>
          </p:cNvPr>
          <p:cNvSpPr/>
          <p:nvPr/>
        </p:nvSpPr>
        <p:spPr>
          <a:xfrm rot="21420000">
            <a:off x="4540868" y="2479515"/>
            <a:ext cx="57918" cy="1027918"/>
          </a:xfrm>
          <a:custGeom>
            <a:avLst/>
            <a:gdLst>
              <a:gd name="connsiteX0" fmla="*/ 0 w 66788"/>
              <a:gd name="connsiteY0" fmla="*/ 0 h 1185638"/>
              <a:gd name="connsiteX1" fmla="*/ 66788 w 66788"/>
              <a:gd name="connsiteY1" fmla="*/ 3500 h 1185638"/>
              <a:gd name="connsiteX2" fmla="*/ 4834 w 66788"/>
              <a:gd name="connsiteY2" fmla="*/ 1185638 h 1185638"/>
              <a:gd name="connsiteX3" fmla="*/ 0 w 66788"/>
              <a:gd name="connsiteY3" fmla="*/ 1185385 h 118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788" h="1185638">
                <a:moveTo>
                  <a:pt x="0" y="0"/>
                </a:moveTo>
                <a:lnTo>
                  <a:pt x="66788" y="3500"/>
                </a:lnTo>
                <a:lnTo>
                  <a:pt x="4834" y="1185638"/>
                </a:lnTo>
                <a:lnTo>
                  <a:pt x="0" y="118538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Graphic 29" descr="Train">
            <a:extLst>
              <a:ext uri="{FF2B5EF4-FFF2-40B4-BE49-F238E27FC236}">
                <a16:creationId xmlns:a16="http://schemas.microsoft.com/office/drawing/2014/main" id="{866C4813-BCAD-4938-B321-EF56D0ADB9E4}"/>
              </a:ext>
            </a:extLst>
          </p:cNvPr>
          <p:cNvSpPr/>
          <p:nvPr/>
        </p:nvSpPr>
        <p:spPr>
          <a:xfrm>
            <a:off x="4939737" y="2779020"/>
            <a:ext cx="294882" cy="436019"/>
          </a:xfrm>
          <a:custGeom>
            <a:avLst/>
            <a:gdLst>
              <a:gd name="connsiteX0" fmla="*/ 45720 w 340042"/>
              <a:gd name="connsiteY0" fmla="*/ 457200 h 502920"/>
              <a:gd name="connsiteX1" fmla="*/ 56007 w 340042"/>
              <a:gd name="connsiteY1" fmla="*/ 434340 h 502920"/>
              <a:gd name="connsiteX2" fmla="*/ 284607 w 340042"/>
              <a:gd name="connsiteY2" fmla="*/ 434340 h 502920"/>
              <a:gd name="connsiteX3" fmla="*/ 294894 w 340042"/>
              <a:gd name="connsiteY3" fmla="*/ 457200 h 502920"/>
              <a:gd name="connsiteX4" fmla="*/ 45720 w 340042"/>
              <a:gd name="connsiteY4" fmla="*/ 457200 h 502920"/>
              <a:gd name="connsiteX5" fmla="*/ 77153 w 340042"/>
              <a:gd name="connsiteY5" fmla="*/ 388620 h 502920"/>
              <a:gd name="connsiteX6" fmla="*/ 264033 w 340042"/>
              <a:gd name="connsiteY6" fmla="*/ 388620 h 502920"/>
              <a:gd name="connsiteX7" fmla="*/ 274320 w 340042"/>
              <a:gd name="connsiteY7" fmla="*/ 411480 h 502920"/>
              <a:gd name="connsiteX8" fmla="*/ 66865 w 340042"/>
              <a:gd name="connsiteY8" fmla="*/ 411480 h 502920"/>
              <a:gd name="connsiteX9" fmla="*/ 77153 w 340042"/>
              <a:gd name="connsiteY9" fmla="*/ 388620 h 502920"/>
              <a:gd name="connsiteX10" fmla="*/ 67437 w 340042"/>
              <a:gd name="connsiteY10" fmla="*/ 291465 h 502920"/>
              <a:gd name="connsiteX11" fmla="*/ 84582 w 340042"/>
              <a:gd name="connsiteY11" fmla="*/ 274320 h 502920"/>
              <a:gd name="connsiteX12" fmla="*/ 101727 w 340042"/>
              <a:gd name="connsiteY12" fmla="*/ 291465 h 502920"/>
              <a:gd name="connsiteX13" fmla="*/ 84582 w 340042"/>
              <a:gd name="connsiteY13" fmla="*/ 308610 h 502920"/>
              <a:gd name="connsiteX14" fmla="*/ 67437 w 340042"/>
              <a:gd name="connsiteY14" fmla="*/ 291465 h 502920"/>
              <a:gd name="connsiteX15" fmla="*/ 67437 w 340042"/>
              <a:gd name="connsiteY15" fmla="*/ 57150 h 502920"/>
              <a:gd name="connsiteX16" fmla="*/ 90297 w 340042"/>
              <a:gd name="connsiteY16" fmla="*/ 34290 h 502920"/>
              <a:gd name="connsiteX17" fmla="*/ 136017 w 340042"/>
              <a:gd name="connsiteY17" fmla="*/ 34290 h 502920"/>
              <a:gd name="connsiteX18" fmla="*/ 147447 w 340042"/>
              <a:gd name="connsiteY18" fmla="*/ 22860 h 502920"/>
              <a:gd name="connsiteX19" fmla="*/ 193167 w 340042"/>
              <a:gd name="connsiteY19" fmla="*/ 22860 h 502920"/>
              <a:gd name="connsiteX20" fmla="*/ 204597 w 340042"/>
              <a:gd name="connsiteY20" fmla="*/ 34290 h 502920"/>
              <a:gd name="connsiteX21" fmla="*/ 250317 w 340042"/>
              <a:gd name="connsiteY21" fmla="*/ 34290 h 502920"/>
              <a:gd name="connsiteX22" fmla="*/ 273177 w 340042"/>
              <a:gd name="connsiteY22" fmla="*/ 57150 h 502920"/>
              <a:gd name="connsiteX23" fmla="*/ 273177 w 340042"/>
              <a:gd name="connsiteY23" fmla="*/ 171450 h 502920"/>
              <a:gd name="connsiteX24" fmla="*/ 261747 w 340042"/>
              <a:gd name="connsiteY24" fmla="*/ 182880 h 502920"/>
              <a:gd name="connsiteX25" fmla="*/ 78867 w 340042"/>
              <a:gd name="connsiteY25" fmla="*/ 182880 h 502920"/>
              <a:gd name="connsiteX26" fmla="*/ 67437 w 340042"/>
              <a:gd name="connsiteY26" fmla="*/ 171450 h 502920"/>
              <a:gd name="connsiteX27" fmla="*/ 67437 w 340042"/>
              <a:gd name="connsiteY27" fmla="*/ 57150 h 502920"/>
              <a:gd name="connsiteX28" fmla="*/ 253175 w 340042"/>
              <a:gd name="connsiteY28" fmla="*/ 365760 h 502920"/>
              <a:gd name="connsiteX29" fmla="*/ 87439 w 340042"/>
              <a:gd name="connsiteY29" fmla="*/ 365760 h 502920"/>
              <a:gd name="connsiteX30" fmla="*/ 97726 w 340042"/>
              <a:gd name="connsiteY30" fmla="*/ 342900 h 502920"/>
              <a:gd name="connsiteX31" fmla="*/ 242888 w 340042"/>
              <a:gd name="connsiteY31" fmla="*/ 342900 h 502920"/>
              <a:gd name="connsiteX32" fmla="*/ 253175 w 340042"/>
              <a:gd name="connsiteY32" fmla="*/ 365760 h 502920"/>
              <a:gd name="connsiteX33" fmla="*/ 256032 w 340042"/>
              <a:gd name="connsiteY33" fmla="*/ 308610 h 502920"/>
              <a:gd name="connsiteX34" fmla="*/ 238887 w 340042"/>
              <a:gd name="connsiteY34" fmla="*/ 291465 h 502920"/>
              <a:gd name="connsiteX35" fmla="*/ 256032 w 340042"/>
              <a:gd name="connsiteY35" fmla="*/ 274320 h 502920"/>
              <a:gd name="connsiteX36" fmla="*/ 273177 w 340042"/>
              <a:gd name="connsiteY36" fmla="*/ 291465 h 502920"/>
              <a:gd name="connsiteX37" fmla="*/ 256032 w 340042"/>
              <a:gd name="connsiteY37" fmla="*/ 308610 h 502920"/>
              <a:gd name="connsiteX38" fmla="*/ 268034 w 340042"/>
              <a:gd name="connsiteY38" fmla="*/ 342900 h 502920"/>
              <a:gd name="connsiteX39" fmla="*/ 273177 w 340042"/>
              <a:gd name="connsiteY39" fmla="*/ 342900 h 502920"/>
              <a:gd name="connsiteX40" fmla="*/ 307467 w 340042"/>
              <a:gd name="connsiteY40" fmla="*/ 308610 h 502920"/>
              <a:gd name="connsiteX41" fmla="*/ 307467 w 340042"/>
              <a:gd name="connsiteY41" fmla="*/ 45720 h 502920"/>
              <a:gd name="connsiteX42" fmla="*/ 261747 w 340042"/>
              <a:gd name="connsiteY42" fmla="*/ 0 h 502920"/>
              <a:gd name="connsiteX43" fmla="*/ 78867 w 340042"/>
              <a:gd name="connsiteY43" fmla="*/ 0 h 502920"/>
              <a:gd name="connsiteX44" fmla="*/ 33147 w 340042"/>
              <a:gd name="connsiteY44" fmla="*/ 45720 h 502920"/>
              <a:gd name="connsiteX45" fmla="*/ 33147 w 340042"/>
              <a:gd name="connsiteY45" fmla="*/ 308610 h 502920"/>
              <a:gd name="connsiteX46" fmla="*/ 67437 w 340042"/>
              <a:gd name="connsiteY46" fmla="*/ 342900 h 502920"/>
              <a:gd name="connsiteX47" fmla="*/ 72580 w 340042"/>
              <a:gd name="connsiteY47" fmla="*/ 342900 h 502920"/>
              <a:gd name="connsiteX48" fmla="*/ 0 w 340042"/>
              <a:gd name="connsiteY48" fmla="*/ 502920 h 502920"/>
              <a:gd name="connsiteX49" fmla="*/ 25146 w 340042"/>
              <a:gd name="connsiteY49" fmla="*/ 502920 h 502920"/>
              <a:gd name="connsiteX50" fmla="*/ 35433 w 340042"/>
              <a:gd name="connsiteY50" fmla="*/ 480060 h 502920"/>
              <a:gd name="connsiteX51" fmla="*/ 304610 w 340042"/>
              <a:gd name="connsiteY51" fmla="*/ 480060 h 502920"/>
              <a:gd name="connsiteX52" fmla="*/ 314897 w 340042"/>
              <a:gd name="connsiteY52" fmla="*/ 502920 h 502920"/>
              <a:gd name="connsiteX53" fmla="*/ 340042 w 340042"/>
              <a:gd name="connsiteY53" fmla="*/ 502920 h 502920"/>
              <a:gd name="connsiteX54" fmla="*/ 268034 w 340042"/>
              <a:gd name="connsiteY54" fmla="*/ 34290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40042" h="502920">
                <a:moveTo>
                  <a:pt x="45720" y="457200"/>
                </a:moveTo>
                <a:lnTo>
                  <a:pt x="56007" y="434340"/>
                </a:lnTo>
                <a:lnTo>
                  <a:pt x="284607" y="434340"/>
                </a:lnTo>
                <a:lnTo>
                  <a:pt x="294894" y="457200"/>
                </a:lnTo>
                <a:lnTo>
                  <a:pt x="45720" y="457200"/>
                </a:lnTo>
                <a:close/>
                <a:moveTo>
                  <a:pt x="77153" y="388620"/>
                </a:moveTo>
                <a:lnTo>
                  <a:pt x="264033" y="388620"/>
                </a:lnTo>
                <a:lnTo>
                  <a:pt x="274320" y="411480"/>
                </a:lnTo>
                <a:lnTo>
                  <a:pt x="66865" y="411480"/>
                </a:lnTo>
                <a:lnTo>
                  <a:pt x="77153" y="388620"/>
                </a:lnTo>
                <a:close/>
                <a:moveTo>
                  <a:pt x="67437" y="291465"/>
                </a:moveTo>
                <a:cubicBezTo>
                  <a:pt x="67437" y="281750"/>
                  <a:pt x="74866" y="274320"/>
                  <a:pt x="84582" y="274320"/>
                </a:cubicBezTo>
                <a:cubicBezTo>
                  <a:pt x="94298" y="274320"/>
                  <a:pt x="101727" y="281750"/>
                  <a:pt x="101727" y="291465"/>
                </a:cubicBezTo>
                <a:cubicBezTo>
                  <a:pt x="101727" y="301181"/>
                  <a:pt x="94298" y="308610"/>
                  <a:pt x="84582" y="308610"/>
                </a:cubicBezTo>
                <a:cubicBezTo>
                  <a:pt x="74866" y="308610"/>
                  <a:pt x="67437" y="301181"/>
                  <a:pt x="67437" y="291465"/>
                </a:cubicBezTo>
                <a:close/>
                <a:moveTo>
                  <a:pt x="67437" y="57150"/>
                </a:moveTo>
                <a:cubicBezTo>
                  <a:pt x="67437" y="44577"/>
                  <a:pt x="77724" y="34290"/>
                  <a:pt x="90297" y="34290"/>
                </a:cubicBezTo>
                <a:lnTo>
                  <a:pt x="136017" y="34290"/>
                </a:lnTo>
                <a:cubicBezTo>
                  <a:pt x="136017" y="28003"/>
                  <a:pt x="141161" y="22860"/>
                  <a:pt x="147447" y="22860"/>
                </a:cubicBezTo>
                <a:lnTo>
                  <a:pt x="193167" y="22860"/>
                </a:lnTo>
                <a:cubicBezTo>
                  <a:pt x="199453" y="22860"/>
                  <a:pt x="204597" y="28003"/>
                  <a:pt x="204597" y="34290"/>
                </a:cubicBezTo>
                <a:lnTo>
                  <a:pt x="250317" y="34290"/>
                </a:lnTo>
                <a:cubicBezTo>
                  <a:pt x="262890" y="34290"/>
                  <a:pt x="273177" y="44577"/>
                  <a:pt x="273177" y="57150"/>
                </a:cubicBezTo>
                <a:lnTo>
                  <a:pt x="273177" y="171450"/>
                </a:lnTo>
                <a:cubicBezTo>
                  <a:pt x="273177" y="177736"/>
                  <a:pt x="268034" y="182880"/>
                  <a:pt x="261747" y="182880"/>
                </a:cubicBezTo>
                <a:lnTo>
                  <a:pt x="78867" y="182880"/>
                </a:lnTo>
                <a:cubicBezTo>
                  <a:pt x="72580" y="182880"/>
                  <a:pt x="67437" y="177736"/>
                  <a:pt x="67437" y="171450"/>
                </a:cubicBezTo>
                <a:lnTo>
                  <a:pt x="67437" y="57150"/>
                </a:lnTo>
                <a:close/>
                <a:moveTo>
                  <a:pt x="253175" y="365760"/>
                </a:moveTo>
                <a:lnTo>
                  <a:pt x="87439" y="365760"/>
                </a:lnTo>
                <a:lnTo>
                  <a:pt x="97726" y="342900"/>
                </a:lnTo>
                <a:lnTo>
                  <a:pt x="242888" y="342900"/>
                </a:lnTo>
                <a:lnTo>
                  <a:pt x="253175" y="365760"/>
                </a:lnTo>
                <a:close/>
                <a:moveTo>
                  <a:pt x="256032" y="308610"/>
                </a:moveTo>
                <a:cubicBezTo>
                  <a:pt x="246316" y="308610"/>
                  <a:pt x="238887" y="301181"/>
                  <a:pt x="238887" y="291465"/>
                </a:cubicBezTo>
                <a:cubicBezTo>
                  <a:pt x="238887" y="281750"/>
                  <a:pt x="246316" y="274320"/>
                  <a:pt x="256032" y="274320"/>
                </a:cubicBezTo>
                <a:cubicBezTo>
                  <a:pt x="265747" y="274320"/>
                  <a:pt x="273177" y="281750"/>
                  <a:pt x="273177" y="291465"/>
                </a:cubicBezTo>
                <a:cubicBezTo>
                  <a:pt x="273177" y="301181"/>
                  <a:pt x="265747" y="308610"/>
                  <a:pt x="256032" y="308610"/>
                </a:cubicBezTo>
                <a:close/>
                <a:moveTo>
                  <a:pt x="268034" y="342900"/>
                </a:moveTo>
                <a:lnTo>
                  <a:pt x="273177" y="342900"/>
                </a:lnTo>
                <a:cubicBezTo>
                  <a:pt x="292037" y="342900"/>
                  <a:pt x="307467" y="327470"/>
                  <a:pt x="307467" y="308610"/>
                </a:cubicBezTo>
                <a:lnTo>
                  <a:pt x="307467" y="45720"/>
                </a:lnTo>
                <a:cubicBezTo>
                  <a:pt x="307467" y="20574"/>
                  <a:pt x="286893" y="0"/>
                  <a:pt x="261747" y="0"/>
                </a:cubicBezTo>
                <a:lnTo>
                  <a:pt x="78867" y="0"/>
                </a:lnTo>
                <a:cubicBezTo>
                  <a:pt x="53721" y="0"/>
                  <a:pt x="33147" y="20574"/>
                  <a:pt x="33147" y="45720"/>
                </a:cubicBezTo>
                <a:lnTo>
                  <a:pt x="33147" y="308610"/>
                </a:lnTo>
                <a:cubicBezTo>
                  <a:pt x="33147" y="327470"/>
                  <a:pt x="48578" y="342900"/>
                  <a:pt x="67437" y="342900"/>
                </a:cubicBezTo>
                <a:lnTo>
                  <a:pt x="72580" y="342900"/>
                </a:lnTo>
                <a:lnTo>
                  <a:pt x="0" y="502920"/>
                </a:lnTo>
                <a:lnTo>
                  <a:pt x="25146" y="502920"/>
                </a:lnTo>
                <a:lnTo>
                  <a:pt x="35433" y="480060"/>
                </a:lnTo>
                <a:lnTo>
                  <a:pt x="304610" y="480060"/>
                </a:lnTo>
                <a:lnTo>
                  <a:pt x="314897" y="502920"/>
                </a:lnTo>
                <a:lnTo>
                  <a:pt x="340042" y="502920"/>
                </a:lnTo>
                <a:lnTo>
                  <a:pt x="268034" y="342900"/>
                </a:lnTo>
                <a:close/>
              </a:path>
            </a:pathLst>
          </a:custGeom>
          <a:solidFill>
            <a:srgbClr val="000000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7" name="Graphic 24" descr="Bus">
            <a:extLst>
              <a:ext uri="{FF2B5EF4-FFF2-40B4-BE49-F238E27FC236}">
                <a16:creationId xmlns:a16="http://schemas.microsoft.com/office/drawing/2014/main" id="{19163B01-8340-40D1-A482-A61A3C230E18}"/>
              </a:ext>
            </a:extLst>
          </p:cNvPr>
          <p:cNvGrpSpPr/>
          <p:nvPr/>
        </p:nvGrpSpPr>
        <p:grpSpPr>
          <a:xfrm>
            <a:off x="4849537" y="3786533"/>
            <a:ext cx="475777" cy="475657"/>
            <a:chOff x="6416040" y="3955703"/>
            <a:chExt cx="548640" cy="548640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F41F22AB-71DC-4BCC-949D-286BA3F4BE30}"/>
                </a:ext>
              </a:extLst>
            </p:cNvPr>
            <p:cNvSpPr/>
            <p:nvPr/>
          </p:nvSpPr>
          <p:spPr>
            <a:xfrm>
              <a:off x="6438900" y="4092291"/>
              <a:ext cx="502920" cy="252031"/>
            </a:xfrm>
            <a:custGeom>
              <a:avLst/>
              <a:gdLst>
                <a:gd name="connsiteX0" fmla="*/ 22860 w 502920"/>
                <a:gd name="connsiteY0" fmla="*/ 34862 h 252031"/>
                <a:gd name="connsiteX1" fmla="*/ 34290 w 502920"/>
                <a:gd name="connsiteY1" fmla="*/ 23432 h 252031"/>
                <a:gd name="connsiteX2" fmla="*/ 114300 w 502920"/>
                <a:gd name="connsiteY2" fmla="*/ 23432 h 252031"/>
                <a:gd name="connsiteX3" fmla="*/ 114300 w 502920"/>
                <a:gd name="connsiteY3" fmla="*/ 114872 h 252031"/>
                <a:gd name="connsiteX4" fmla="*/ 22860 w 502920"/>
                <a:gd name="connsiteY4" fmla="*/ 114872 h 252031"/>
                <a:gd name="connsiteX5" fmla="*/ 22860 w 502920"/>
                <a:gd name="connsiteY5" fmla="*/ 34862 h 252031"/>
                <a:gd name="connsiteX6" fmla="*/ 137160 w 502920"/>
                <a:gd name="connsiteY6" fmla="*/ 23432 h 252031"/>
                <a:gd name="connsiteX7" fmla="*/ 228600 w 502920"/>
                <a:gd name="connsiteY7" fmla="*/ 23432 h 252031"/>
                <a:gd name="connsiteX8" fmla="*/ 228600 w 502920"/>
                <a:gd name="connsiteY8" fmla="*/ 114872 h 252031"/>
                <a:gd name="connsiteX9" fmla="*/ 137160 w 502920"/>
                <a:gd name="connsiteY9" fmla="*/ 114872 h 252031"/>
                <a:gd name="connsiteX10" fmla="*/ 137160 w 502920"/>
                <a:gd name="connsiteY10" fmla="*/ 23432 h 252031"/>
                <a:gd name="connsiteX11" fmla="*/ 251460 w 502920"/>
                <a:gd name="connsiteY11" fmla="*/ 23432 h 252031"/>
                <a:gd name="connsiteX12" fmla="*/ 342900 w 502920"/>
                <a:gd name="connsiteY12" fmla="*/ 23432 h 252031"/>
                <a:gd name="connsiteX13" fmla="*/ 342900 w 502920"/>
                <a:gd name="connsiteY13" fmla="*/ 114872 h 252031"/>
                <a:gd name="connsiteX14" fmla="*/ 251460 w 502920"/>
                <a:gd name="connsiteY14" fmla="*/ 114872 h 252031"/>
                <a:gd name="connsiteX15" fmla="*/ 251460 w 502920"/>
                <a:gd name="connsiteY15" fmla="*/ 23432 h 252031"/>
                <a:gd name="connsiteX16" fmla="*/ 365760 w 502920"/>
                <a:gd name="connsiteY16" fmla="*/ 23432 h 252031"/>
                <a:gd name="connsiteX17" fmla="*/ 441770 w 502920"/>
                <a:gd name="connsiteY17" fmla="*/ 23432 h 252031"/>
                <a:gd name="connsiteX18" fmla="*/ 464058 w 502920"/>
                <a:gd name="connsiteY18" fmla="*/ 42291 h 252031"/>
                <a:gd name="connsiteX19" fmla="*/ 477203 w 502920"/>
                <a:gd name="connsiteY19" fmla="*/ 123444 h 252031"/>
                <a:gd name="connsiteX20" fmla="*/ 479489 w 502920"/>
                <a:gd name="connsiteY20" fmla="*/ 149162 h 252031"/>
                <a:gd name="connsiteX21" fmla="*/ 400050 w 502920"/>
                <a:gd name="connsiteY21" fmla="*/ 149162 h 252031"/>
                <a:gd name="connsiteX22" fmla="*/ 365760 w 502920"/>
                <a:gd name="connsiteY22" fmla="*/ 114872 h 252031"/>
                <a:gd name="connsiteX23" fmla="*/ 365760 w 502920"/>
                <a:gd name="connsiteY23" fmla="*/ 23432 h 252031"/>
                <a:gd name="connsiteX24" fmla="*/ 0 w 502920"/>
                <a:gd name="connsiteY24" fmla="*/ 23432 h 252031"/>
                <a:gd name="connsiteX25" fmla="*/ 0 w 502920"/>
                <a:gd name="connsiteY25" fmla="*/ 229172 h 252031"/>
                <a:gd name="connsiteX26" fmla="*/ 22860 w 502920"/>
                <a:gd name="connsiteY26" fmla="*/ 252032 h 252031"/>
                <a:gd name="connsiteX27" fmla="*/ 24003 w 502920"/>
                <a:gd name="connsiteY27" fmla="*/ 252032 h 252031"/>
                <a:gd name="connsiteX28" fmla="*/ 22860 w 502920"/>
                <a:gd name="connsiteY28" fmla="*/ 240602 h 252031"/>
                <a:gd name="connsiteX29" fmla="*/ 80010 w 502920"/>
                <a:gd name="connsiteY29" fmla="*/ 183452 h 252031"/>
                <a:gd name="connsiteX30" fmla="*/ 137160 w 502920"/>
                <a:gd name="connsiteY30" fmla="*/ 240602 h 252031"/>
                <a:gd name="connsiteX31" fmla="*/ 136017 w 502920"/>
                <a:gd name="connsiteY31" fmla="*/ 252032 h 252031"/>
                <a:gd name="connsiteX32" fmla="*/ 344043 w 502920"/>
                <a:gd name="connsiteY32" fmla="*/ 252032 h 252031"/>
                <a:gd name="connsiteX33" fmla="*/ 342900 w 502920"/>
                <a:gd name="connsiteY33" fmla="*/ 240602 h 252031"/>
                <a:gd name="connsiteX34" fmla="*/ 400050 w 502920"/>
                <a:gd name="connsiteY34" fmla="*/ 183452 h 252031"/>
                <a:gd name="connsiteX35" fmla="*/ 457200 w 502920"/>
                <a:gd name="connsiteY35" fmla="*/ 240602 h 252031"/>
                <a:gd name="connsiteX36" fmla="*/ 456057 w 502920"/>
                <a:gd name="connsiteY36" fmla="*/ 252032 h 252031"/>
                <a:gd name="connsiteX37" fmla="*/ 480060 w 502920"/>
                <a:gd name="connsiteY37" fmla="*/ 252032 h 252031"/>
                <a:gd name="connsiteX38" fmla="*/ 502920 w 502920"/>
                <a:gd name="connsiteY38" fmla="*/ 229172 h 252031"/>
                <a:gd name="connsiteX39" fmla="*/ 502920 w 502920"/>
                <a:gd name="connsiteY39" fmla="*/ 156020 h 252031"/>
                <a:gd name="connsiteX40" fmla="*/ 500063 w 502920"/>
                <a:gd name="connsiteY40" fmla="*/ 119444 h 252031"/>
                <a:gd name="connsiteX41" fmla="*/ 486918 w 502920"/>
                <a:gd name="connsiteY41" fmla="*/ 37719 h 252031"/>
                <a:gd name="connsiteX42" fmla="*/ 441770 w 502920"/>
                <a:gd name="connsiteY42" fmla="*/ 0 h 252031"/>
                <a:gd name="connsiteX43" fmla="*/ 22860 w 502920"/>
                <a:gd name="connsiteY43" fmla="*/ 0 h 252031"/>
                <a:gd name="connsiteX44" fmla="*/ 0 w 502920"/>
                <a:gd name="connsiteY44" fmla="*/ 23432 h 252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502920" h="252031">
                  <a:moveTo>
                    <a:pt x="22860" y="34862"/>
                  </a:moveTo>
                  <a:cubicBezTo>
                    <a:pt x="22860" y="28575"/>
                    <a:pt x="28003" y="23432"/>
                    <a:pt x="34290" y="23432"/>
                  </a:cubicBezTo>
                  <a:lnTo>
                    <a:pt x="114300" y="23432"/>
                  </a:lnTo>
                  <a:lnTo>
                    <a:pt x="114300" y="114872"/>
                  </a:lnTo>
                  <a:lnTo>
                    <a:pt x="22860" y="114872"/>
                  </a:lnTo>
                  <a:lnTo>
                    <a:pt x="22860" y="34862"/>
                  </a:lnTo>
                  <a:close/>
                  <a:moveTo>
                    <a:pt x="137160" y="23432"/>
                  </a:moveTo>
                  <a:lnTo>
                    <a:pt x="228600" y="23432"/>
                  </a:lnTo>
                  <a:lnTo>
                    <a:pt x="228600" y="114872"/>
                  </a:lnTo>
                  <a:lnTo>
                    <a:pt x="137160" y="114872"/>
                  </a:lnTo>
                  <a:lnTo>
                    <a:pt x="137160" y="23432"/>
                  </a:lnTo>
                  <a:close/>
                  <a:moveTo>
                    <a:pt x="251460" y="23432"/>
                  </a:moveTo>
                  <a:lnTo>
                    <a:pt x="342900" y="23432"/>
                  </a:lnTo>
                  <a:lnTo>
                    <a:pt x="342900" y="114872"/>
                  </a:lnTo>
                  <a:lnTo>
                    <a:pt x="251460" y="114872"/>
                  </a:lnTo>
                  <a:lnTo>
                    <a:pt x="251460" y="23432"/>
                  </a:lnTo>
                  <a:close/>
                  <a:moveTo>
                    <a:pt x="365760" y="23432"/>
                  </a:moveTo>
                  <a:lnTo>
                    <a:pt x="441770" y="23432"/>
                  </a:lnTo>
                  <a:cubicBezTo>
                    <a:pt x="452628" y="23432"/>
                    <a:pt x="462344" y="31433"/>
                    <a:pt x="464058" y="42291"/>
                  </a:cubicBezTo>
                  <a:lnTo>
                    <a:pt x="477203" y="123444"/>
                  </a:lnTo>
                  <a:cubicBezTo>
                    <a:pt x="478345" y="132017"/>
                    <a:pt x="479489" y="140589"/>
                    <a:pt x="479489" y="149162"/>
                  </a:cubicBezTo>
                  <a:lnTo>
                    <a:pt x="400050" y="149162"/>
                  </a:lnTo>
                  <a:lnTo>
                    <a:pt x="365760" y="114872"/>
                  </a:lnTo>
                  <a:lnTo>
                    <a:pt x="365760" y="23432"/>
                  </a:lnTo>
                  <a:close/>
                  <a:moveTo>
                    <a:pt x="0" y="23432"/>
                  </a:moveTo>
                  <a:lnTo>
                    <a:pt x="0" y="229172"/>
                  </a:lnTo>
                  <a:cubicBezTo>
                    <a:pt x="0" y="241744"/>
                    <a:pt x="10287" y="252032"/>
                    <a:pt x="22860" y="252032"/>
                  </a:cubicBezTo>
                  <a:lnTo>
                    <a:pt x="24003" y="252032"/>
                  </a:lnTo>
                  <a:cubicBezTo>
                    <a:pt x="23432" y="248603"/>
                    <a:pt x="22860" y="244602"/>
                    <a:pt x="22860" y="240602"/>
                  </a:cubicBezTo>
                  <a:cubicBezTo>
                    <a:pt x="22860" y="209169"/>
                    <a:pt x="48578" y="183452"/>
                    <a:pt x="80010" y="183452"/>
                  </a:cubicBezTo>
                  <a:cubicBezTo>
                    <a:pt x="111443" y="183452"/>
                    <a:pt x="137160" y="209169"/>
                    <a:pt x="137160" y="240602"/>
                  </a:cubicBezTo>
                  <a:cubicBezTo>
                    <a:pt x="137160" y="244602"/>
                    <a:pt x="136589" y="248603"/>
                    <a:pt x="136017" y="252032"/>
                  </a:cubicBezTo>
                  <a:lnTo>
                    <a:pt x="344043" y="252032"/>
                  </a:lnTo>
                  <a:cubicBezTo>
                    <a:pt x="343472" y="248603"/>
                    <a:pt x="342900" y="244602"/>
                    <a:pt x="342900" y="240602"/>
                  </a:cubicBezTo>
                  <a:cubicBezTo>
                    <a:pt x="342900" y="209169"/>
                    <a:pt x="368618" y="183452"/>
                    <a:pt x="400050" y="183452"/>
                  </a:cubicBezTo>
                  <a:cubicBezTo>
                    <a:pt x="431483" y="183452"/>
                    <a:pt x="457200" y="209169"/>
                    <a:pt x="457200" y="240602"/>
                  </a:cubicBezTo>
                  <a:cubicBezTo>
                    <a:pt x="457200" y="244602"/>
                    <a:pt x="456629" y="248603"/>
                    <a:pt x="456057" y="252032"/>
                  </a:cubicBezTo>
                  <a:lnTo>
                    <a:pt x="480060" y="252032"/>
                  </a:lnTo>
                  <a:cubicBezTo>
                    <a:pt x="492633" y="252032"/>
                    <a:pt x="502920" y="241744"/>
                    <a:pt x="502920" y="229172"/>
                  </a:cubicBezTo>
                  <a:lnTo>
                    <a:pt x="502920" y="156020"/>
                  </a:lnTo>
                  <a:cubicBezTo>
                    <a:pt x="502920" y="144018"/>
                    <a:pt x="501777" y="131445"/>
                    <a:pt x="500063" y="119444"/>
                  </a:cubicBezTo>
                  <a:lnTo>
                    <a:pt x="486918" y="37719"/>
                  </a:lnTo>
                  <a:cubicBezTo>
                    <a:pt x="482918" y="16002"/>
                    <a:pt x="464058" y="0"/>
                    <a:pt x="441770" y="0"/>
                  </a:cubicBezTo>
                  <a:lnTo>
                    <a:pt x="22860" y="0"/>
                  </a:lnTo>
                  <a:cubicBezTo>
                    <a:pt x="10287" y="572"/>
                    <a:pt x="0" y="10858"/>
                    <a:pt x="0" y="23432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829266F-021E-420E-B1B9-FC169AAD374A}"/>
                </a:ext>
              </a:extLst>
            </p:cNvPr>
            <p:cNvSpPr/>
            <p:nvPr/>
          </p:nvSpPr>
          <p:spPr>
            <a:xfrm>
              <a:off x="6798945" y="4292888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F84982F7-65D6-49D6-8413-EFB58F14F207}"/>
                </a:ext>
              </a:extLst>
            </p:cNvPr>
            <p:cNvSpPr/>
            <p:nvPr/>
          </p:nvSpPr>
          <p:spPr>
            <a:xfrm>
              <a:off x="6478905" y="4292888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8" name="Graphic 20" descr="Airplane">
            <a:extLst>
              <a:ext uri="{FF2B5EF4-FFF2-40B4-BE49-F238E27FC236}">
                <a16:creationId xmlns:a16="http://schemas.microsoft.com/office/drawing/2014/main" id="{06E8E9D2-EE2E-4660-9EB4-C9D4E065D293}"/>
              </a:ext>
            </a:extLst>
          </p:cNvPr>
          <p:cNvSpPr/>
          <p:nvPr/>
        </p:nvSpPr>
        <p:spPr>
          <a:xfrm>
            <a:off x="3888071" y="3826171"/>
            <a:ext cx="337009" cy="396381"/>
          </a:xfrm>
          <a:custGeom>
            <a:avLst/>
            <a:gdLst>
              <a:gd name="connsiteX0" fmla="*/ 388620 w 388620"/>
              <a:gd name="connsiteY0" fmla="*/ 331470 h 457200"/>
              <a:gd name="connsiteX1" fmla="*/ 388620 w 388620"/>
              <a:gd name="connsiteY1" fmla="*/ 280035 h 457200"/>
              <a:gd name="connsiteX2" fmla="*/ 222885 w 388620"/>
              <a:gd name="connsiteY2" fmla="*/ 162878 h 457200"/>
              <a:gd name="connsiteX3" fmla="*/ 222885 w 388620"/>
              <a:gd name="connsiteY3" fmla="*/ 51435 h 457200"/>
              <a:gd name="connsiteX4" fmla="*/ 194310 w 388620"/>
              <a:gd name="connsiteY4" fmla="*/ 0 h 457200"/>
              <a:gd name="connsiteX5" fmla="*/ 165735 w 388620"/>
              <a:gd name="connsiteY5" fmla="*/ 51435 h 457200"/>
              <a:gd name="connsiteX6" fmla="*/ 165735 w 388620"/>
              <a:gd name="connsiteY6" fmla="*/ 162878 h 457200"/>
              <a:gd name="connsiteX7" fmla="*/ 0 w 388620"/>
              <a:gd name="connsiteY7" fmla="*/ 280035 h 457200"/>
              <a:gd name="connsiteX8" fmla="*/ 0 w 388620"/>
              <a:gd name="connsiteY8" fmla="*/ 331470 h 457200"/>
              <a:gd name="connsiteX9" fmla="*/ 165735 w 388620"/>
              <a:gd name="connsiteY9" fmla="*/ 248603 h 457200"/>
              <a:gd name="connsiteX10" fmla="*/ 165735 w 388620"/>
              <a:gd name="connsiteY10" fmla="*/ 373190 h 457200"/>
              <a:gd name="connsiteX11" fmla="*/ 108585 w 388620"/>
              <a:gd name="connsiteY11" fmla="*/ 422910 h 457200"/>
              <a:gd name="connsiteX12" fmla="*/ 108585 w 388620"/>
              <a:gd name="connsiteY12" fmla="*/ 457200 h 457200"/>
              <a:gd name="connsiteX13" fmla="*/ 194310 w 388620"/>
              <a:gd name="connsiteY13" fmla="*/ 422910 h 457200"/>
              <a:gd name="connsiteX14" fmla="*/ 280035 w 388620"/>
              <a:gd name="connsiteY14" fmla="*/ 457200 h 457200"/>
              <a:gd name="connsiteX15" fmla="*/ 280035 w 388620"/>
              <a:gd name="connsiteY15" fmla="*/ 422910 h 457200"/>
              <a:gd name="connsiteX16" fmla="*/ 222885 w 388620"/>
              <a:gd name="connsiteY16" fmla="*/ 373190 h 457200"/>
              <a:gd name="connsiteX17" fmla="*/ 222885 w 388620"/>
              <a:gd name="connsiteY17" fmla="*/ 248603 h 457200"/>
              <a:gd name="connsiteX18" fmla="*/ 388620 w 388620"/>
              <a:gd name="connsiteY18" fmla="*/ 33147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8620" h="457200">
                <a:moveTo>
                  <a:pt x="388620" y="331470"/>
                </a:moveTo>
                <a:lnTo>
                  <a:pt x="388620" y="280035"/>
                </a:lnTo>
                <a:lnTo>
                  <a:pt x="222885" y="162878"/>
                </a:lnTo>
                <a:lnTo>
                  <a:pt x="222885" y="51435"/>
                </a:lnTo>
                <a:cubicBezTo>
                  <a:pt x="222885" y="29147"/>
                  <a:pt x="211455" y="0"/>
                  <a:pt x="194310" y="0"/>
                </a:cubicBezTo>
                <a:cubicBezTo>
                  <a:pt x="177736" y="0"/>
                  <a:pt x="165735" y="29147"/>
                  <a:pt x="165735" y="51435"/>
                </a:cubicBezTo>
                <a:lnTo>
                  <a:pt x="165735" y="162878"/>
                </a:lnTo>
                <a:lnTo>
                  <a:pt x="0" y="280035"/>
                </a:lnTo>
                <a:lnTo>
                  <a:pt x="0" y="331470"/>
                </a:lnTo>
                <a:lnTo>
                  <a:pt x="165735" y="248603"/>
                </a:lnTo>
                <a:lnTo>
                  <a:pt x="165735" y="373190"/>
                </a:lnTo>
                <a:lnTo>
                  <a:pt x="108585" y="422910"/>
                </a:lnTo>
                <a:lnTo>
                  <a:pt x="108585" y="457200"/>
                </a:lnTo>
                <a:lnTo>
                  <a:pt x="194310" y="422910"/>
                </a:lnTo>
                <a:lnTo>
                  <a:pt x="280035" y="457200"/>
                </a:lnTo>
                <a:lnTo>
                  <a:pt x="280035" y="422910"/>
                </a:lnTo>
                <a:lnTo>
                  <a:pt x="222885" y="373190"/>
                </a:lnTo>
                <a:lnTo>
                  <a:pt x="222885" y="248603"/>
                </a:lnTo>
                <a:lnTo>
                  <a:pt x="388620" y="331470"/>
                </a:lnTo>
                <a:close/>
              </a:path>
            </a:pathLst>
          </a:custGeom>
          <a:solidFill>
            <a:srgbClr val="000000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9" name="Graphic 27" descr="Car">
            <a:extLst>
              <a:ext uri="{FF2B5EF4-FFF2-40B4-BE49-F238E27FC236}">
                <a16:creationId xmlns:a16="http://schemas.microsoft.com/office/drawing/2014/main" id="{C9499057-4D70-48CF-83BD-C01AF9DD3A73}"/>
              </a:ext>
            </a:extLst>
          </p:cNvPr>
          <p:cNvGrpSpPr/>
          <p:nvPr/>
        </p:nvGrpSpPr>
        <p:grpSpPr>
          <a:xfrm>
            <a:off x="3822988" y="2759201"/>
            <a:ext cx="475777" cy="475657"/>
            <a:chOff x="5232280" y="2770740"/>
            <a:chExt cx="548640" cy="548640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8C4B1FF-9DEA-49AC-A6CC-4FE5D033371C}"/>
                </a:ext>
              </a:extLst>
            </p:cNvPr>
            <p:cNvSpPr/>
            <p:nvPr/>
          </p:nvSpPr>
          <p:spPr>
            <a:xfrm>
              <a:off x="5323720" y="3079350"/>
              <a:ext cx="91440" cy="91440"/>
            </a:xfrm>
            <a:custGeom>
              <a:avLst/>
              <a:gdLst>
                <a:gd name="connsiteX0" fmla="*/ 91440 w 91440"/>
                <a:gd name="connsiteY0" fmla="*/ 45720 h 91440"/>
                <a:gd name="connsiteX1" fmla="*/ 45720 w 91440"/>
                <a:gd name="connsiteY1" fmla="*/ 91440 h 91440"/>
                <a:gd name="connsiteX2" fmla="*/ 0 w 91440"/>
                <a:gd name="connsiteY2" fmla="*/ 45720 h 91440"/>
                <a:gd name="connsiteX3" fmla="*/ 45720 w 91440"/>
                <a:gd name="connsiteY3" fmla="*/ 0 h 91440"/>
                <a:gd name="connsiteX4" fmla="*/ 91440 w 91440"/>
                <a:gd name="connsiteY4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" h="91440">
                  <a:moveTo>
                    <a:pt x="91440" y="45720"/>
                  </a:moveTo>
                  <a:cubicBezTo>
                    <a:pt x="91440" y="70970"/>
                    <a:pt x="70970" y="91440"/>
                    <a:pt x="45720" y="91440"/>
                  </a:cubicBezTo>
                  <a:cubicBezTo>
                    <a:pt x="20470" y="91440"/>
                    <a:pt x="0" y="70970"/>
                    <a:pt x="0" y="45720"/>
                  </a:cubicBezTo>
                  <a:cubicBezTo>
                    <a:pt x="0" y="20470"/>
                    <a:pt x="20470" y="0"/>
                    <a:pt x="45720" y="0"/>
                  </a:cubicBezTo>
                  <a:cubicBezTo>
                    <a:pt x="70970" y="0"/>
                    <a:pt x="91440" y="20470"/>
                    <a:pt x="91440" y="45720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1E2FEB15-7EF8-4006-86C9-D2BE4DEDE754}"/>
                </a:ext>
              </a:extLst>
            </p:cNvPr>
            <p:cNvSpPr/>
            <p:nvPr/>
          </p:nvSpPr>
          <p:spPr>
            <a:xfrm>
              <a:off x="5598040" y="3079350"/>
              <a:ext cx="91440" cy="91440"/>
            </a:xfrm>
            <a:custGeom>
              <a:avLst/>
              <a:gdLst>
                <a:gd name="connsiteX0" fmla="*/ 91440 w 91440"/>
                <a:gd name="connsiteY0" fmla="*/ 45720 h 91440"/>
                <a:gd name="connsiteX1" fmla="*/ 45720 w 91440"/>
                <a:gd name="connsiteY1" fmla="*/ 91440 h 91440"/>
                <a:gd name="connsiteX2" fmla="*/ 0 w 91440"/>
                <a:gd name="connsiteY2" fmla="*/ 45720 h 91440"/>
                <a:gd name="connsiteX3" fmla="*/ 45720 w 91440"/>
                <a:gd name="connsiteY3" fmla="*/ 0 h 91440"/>
                <a:gd name="connsiteX4" fmla="*/ 91440 w 91440"/>
                <a:gd name="connsiteY4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" h="91440">
                  <a:moveTo>
                    <a:pt x="91440" y="45720"/>
                  </a:moveTo>
                  <a:cubicBezTo>
                    <a:pt x="91440" y="70970"/>
                    <a:pt x="70970" y="91440"/>
                    <a:pt x="45720" y="91440"/>
                  </a:cubicBezTo>
                  <a:cubicBezTo>
                    <a:pt x="20470" y="91440"/>
                    <a:pt x="0" y="70970"/>
                    <a:pt x="0" y="45720"/>
                  </a:cubicBezTo>
                  <a:cubicBezTo>
                    <a:pt x="0" y="20470"/>
                    <a:pt x="20470" y="0"/>
                    <a:pt x="45720" y="0"/>
                  </a:cubicBezTo>
                  <a:cubicBezTo>
                    <a:pt x="70970" y="0"/>
                    <a:pt x="91440" y="20470"/>
                    <a:pt x="91440" y="45720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E68E780A-15B6-45D9-8127-CEB361188C81}"/>
                </a:ext>
              </a:extLst>
            </p:cNvPr>
            <p:cNvSpPr/>
            <p:nvPr/>
          </p:nvSpPr>
          <p:spPr>
            <a:xfrm>
              <a:off x="5255140" y="2919330"/>
              <a:ext cx="502920" cy="205740"/>
            </a:xfrm>
            <a:custGeom>
              <a:avLst/>
              <a:gdLst>
                <a:gd name="connsiteX0" fmla="*/ 200025 w 502920"/>
                <a:gd name="connsiteY0" fmla="*/ 91440 h 205740"/>
                <a:gd name="connsiteX1" fmla="*/ 200025 w 502920"/>
                <a:gd name="connsiteY1" fmla="*/ 22860 h 205740"/>
                <a:gd name="connsiteX2" fmla="*/ 278321 w 502920"/>
                <a:gd name="connsiteY2" fmla="*/ 22860 h 205740"/>
                <a:gd name="connsiteX3" fmla="*/ 294323 w 502920"/>
                <a:gd name="connsiteY3" fmla="*/ 29718 h 205740"/>
                <a:gd name="connsiteX4" fmla="*/ 356045 w 502920"/>
                <a:gd name="connsiteY4" fmla="*/ 91440 h 205740"/>
                <a:gd name="connsiteX5" fmla="*/ 200025 w 502920"/>
                <a:gd name="connsiteY5" fmla="*/ 91440 h 205740"/>
                <a:gd name="connsiteX6" fmla="*/ 177165 w 502920"/>
                <a:gd name="connsiteY6" fmla="*/ 91440 h 205740"/>
                <a:gd name="connsiteX7" fmla="*/ 32575 w 502920"/>
                <a:gd name="connsiteY7" fmla="*/ 91440 h 205740"/>
                <a:gd name="connsiteX8" fmla="*/ 94298 w 502920"/>
                <a:gd name="connsiteY8" fmla="*/ 29718 h 205740"/>
                <a:gd name="connsiteX9" fmla="*/ 110299 w 502920"/>
                <a:gd name="connsiteY9" fmla="*/ 22860 h 205740"/>
                <a:gd name="connsiteX10" fmla="*/ 177165 w 502920"/>
                <a:gd name="connsiteY10" fmla="*/ 22860 h 205740"/>
                <a:gd name="connsiteX11" fmla="*/ 177165 w 502920"/>
                <a:gd name="connsiteY11" fmla="*/ 91440 h 205740"/>
                <a:gd name="connsiteX12" fmla="*/ 445770 w 502920"/>
                <a:gd name="connsiteY12" fmla="*/ 91440 h 205740"/>
                <a:gd name="connsiteX13" fmla="*/ 398335 w 502920"/>
                <a:gd name="connsiteY13" fmla="*/ 91440 h 205740"/>
                <a:gd name="connsiteX14" fmla="*/ 382334 w 502920"/>
                <a:gd name="connsiteY14" fmla="*/ 84582 h 205740"/>
                <a:gd name="connsiteX15" fmla="*/ 310325 w 502920"/>
                <a:gd name="connsiteY15" fmla="*/ 13144 h 205740"/>
                <a:gd name="connsiteX16" fmla="*/ 277749 w 502920"/>
                <a:gd name="connsiteY16" fmla="*/ 0 h 205740"/>
                <a:gd name="connsiteX17" fmla="*/ 110299 w 502920"/>
                <a:gd name="connsiteY17" fmla="*/ 0 h 205740"/>
                <a:gd name="connsiteX18" fmla="*/ 77724 w 502920"/>
                <a:gd name="connsiteY18" fmla="*/ 13144 h 205740"/>
                <a:gd name="connsiteX19" fmla="*/ 6858 w 502920"/>
                <a:gd name="connsiteY19" fmla="*/ 84582 h 205740"/>
                <a:gd name="connsiteX20" fmla="*/ 0 w 502920"/>
                <a:gd name="connsiteY20" fmla="*/ 101156 h 205740"/>
                <a:gd name="connsiteX21" fmla="*/ 0 w 502920"/>
                <a:gd name="connsiteY21" fmla="*/ 160020 h 205740"/>
                <a:gd name="connsiteX22" fmla="*/ 45720 w 502920"/>
                <a:gd name="connsiteY22" fmla="*/ 205740 h 205740"/>
                <a:gd name="connsiteX23" fmla="*/ 51435 w 502920"/>
                <a:gd name="connsiteY23" fmla="*/ 205740 h 205740"/>
                <a:gd name="connsiteX24" fmla="*/ 114300 w 502920"/>
                <a:gd name="connsiteY24" fmla="*/ 142875 h 205740"/>
                <a:gd name="connsiteX25" fmla="*/ 177165 w 502920"/>
                <a:gd name="connsiteY25" fmla="*/ 205740 h 205740"/>
                <a:gd name="connsiteX26" fmla="*/ 325755 w 502920"/>
                <a:gd name="connsiteY26" fmla="*/ 205740 h 205740"/>
                <a:gd name="connsiteX27" fmla="*/ 388620 w 502920"/>
                <a:gd name="connsiteY27" fmla="*/ 142875 h 205740"/>
                <a:gd name="connsiteX28" fmla="*/ 451485 w 502920"/>
                <a:gd name="connsiteY28" fmla="*/ 205740 h 205740"/>
                <a:gd name="connsiteX29" fmla="*/ 480060 w 502920"/>
                <a:gd name="connsiteY29" fmla="*/ 205740 h 205740"/>
                <a:gd name="connsiteX30" fmla="*/ 502920 w 502920"/>
                <a:gd name="connsiteY30" fmla="*/ 182880 h 205740"/>
                <a:gd name="connsiteX31" fmla="*/ 502920 w 502920"/>
                <a:gd name="connsiteY31" fmla="*/ 148590 h 205740"/>
                <a:gd name="connsiteX32" fmla="*/ 445770 w 502920"/>
                <a:gd name="connsiteY32" fmla="*/ 91440 h 205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02920" h="205740">
                  <a:moveTo>
                    <a:pt x="200025" y="91440"/>
                  </a:moveTo>
                  <a:lnTo>
                    <a:pt x="200025" y="22860"/>
                  </a:lnTo>
                  <a:lnTo>
                    <a:pt x="278321" y="22860"/>
                  </a:lnTo>
                  <a:cubicBezTo>
                    <a:pt x="284607" y="22860"/>
                    <a:pt x="290322" y="25146"/>
                    <a:pt x="294323" y="29718"/>
                  </a:cubicBezTo>
                  <a:lnTo>
                    <a:pt x="356045" y="91440"/>
                  </a:lnTo>
                  <a:lnTo>
                    <a:pt x="200025" y="91440"/>
                  </a:lnTo>
                  <a:close/>
                  <a:moveTo>
                    <a:pt x="177165" y="91440"/>
                  </a:moveTo>
                  <a:lnTo>
                    <a:pt x="32575" y="91440"/>
                  </a:lnTo>
                  <a:lnTo>
                    <a:pt x="94298" y="29718"/>
                  </a:lnTo>
                  <a:cubicBezTo>
                    <a:pt x="98869" y="25146"/>
                    <a:pt x="104584" y="22860"/>
                    <a:pt x="110299" y="22860"/>
                  </a:cubicBezTo>
                  <a:lnTo>
                    <a:pt x="177165" y="22860"/>
                  </a:lnTo>
                  <a:lnTo>
                    <a:pt x="177165" y="91440"/>
                  </a:lnTo>
                  <a:close/>
                  <a:moveTo>
                    <a:pt x="445770" y="91440"/>
                  </a:moveTo>
                  <a:lnTo>
                    <a:pt x="398335" y="91440"/>
                  </a:lnTo>
                  <a:cubicBezTo>
                    <a:pt x="392049" y="91440"/>
                    <a:pt x="386334" y="89154"/>
                    <a:pt x="382334" y="84582"/>
                  </a:cubicBezTo>
                  <a:lnTo>
                    <a:pt x="310325" y="13144"/>
                  </a:lnTo>
                  <a:cubicBezTo>
                    <a:pt x="301752" y="4572"/>
                    <a:pt x="290322" y="0"/>
                    <a:pt x="277749" y="0"/>
                  </a:cubicBezTo>
                  <a:lnTo>
                    <a:pt x="110299" y="0"/>
                  </a:lnTo>
                  <a:cubicBezTo>
                    <a:pt x="98298" y="0"/>
                    <a:pt x="86297" y="4572"/>
                    <a:pt x="77724" y="13144"/>
                  </a:cubicBezTo>
                  <a:lnTo>
                    <a:pt x="6858" y="84582"/>
                  </a:lnTo>
                  <a:cubicBezTo>
                    <a:pt x="2286" y="89154"/>
                    <a:pt x="0" y="94869"/>
                    <a:pt x="0" y="101156"/>
                  </a:cubicBezTo>
                  <a:lnTo>
                    <a:pt x="0" y="160020"/>
                  </a:lnTo>
                  <a:cubicBezTo>
                    <a:pt x="0" y="185166"/>
                    <a:pt x="20574" y="205740"/>
                    <a:pt x="45720" y="205740"/>
                  </a:cubicBezTo>
                  <a:lnTo>
                    <a:pt x="51435" y="205740"/>
                  </a:lnTo>
                  <a:cubicBezTo>
                    <a:pt x="51435" y="170879"/>
                    <a:pt x="79439" y="142875"/>
                    <a:pt x="114300" y="142875"/>
                  </a:cubicBezTo>
                  <a:cubicBezTo>
                    <a:pt x="149162" y="142875"/>
                    <a:pt x="177165" y="170879"/>
                    <a:pt x="177165" y="205740"/>
                  </a:cubicBezTo>
                  <a:lnTo>
                    <a:pt x="325755" y="205740"/>
                  </a:lnTo>
                  <a:cubicBezTo>
                    <a:pt x="325755" y="170879"/>
                    <a:pt x="353759" y="142875"/>
                    <a:pt x="388620" y="142875"/>
                  </a:cubicBezTo>
                  <a:cubicBezTo>
                    <a:pt x="423482" y="142875"/>
                    <a:pt x="451485" y="170879"/>
                    <a:pt x="451485" y="205740"/>
                  </a:cubicBezTo>
                  <a:lnTo>
                    <a:pt x="480060" y="205740"/>
                  </a:lnTo>
                  <a:cubicBezTo>
                    <a:pt x="492633" y="205740"/>
                    <a:pt x="502920" y="195453"/>
                    <a:pt x="502920" y="182880"/>
                  </a:cubicBezTo>
                  <a:lnTo>
                    <a:pt x="502920" y="148590"/>
                  </a:lnTo>
                  <a:cubicBezTo>
                    <a:pt x="502920" y="117158"/>
                    <a:pt x="477203" y="91440"/>
                    <a:pt x="445770" y="91440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Pinwheel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77B696A-765A-44AD-9728-56E5370F25DA}"/>
              </a:ext>
            </a:extLst>
          </p:cNvPr>
          <p:cNvGrpSpPr/>
          <p:nvPr/>
        </p:nvGrpSpPr>
        <p:grpSpPr>
          <a:xfrm>
            <a:off x="5088015" y="4713570"/>
            <a:ext cx="2083850" cy="1237866"/>
            <a:chOff x="6691483" y="4621698"/>
            <a:chExt cx="2194560" cy="1237866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2C92FAD-34A2-415B-9D14-41BEDE46EEF5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2CBE8B7-30C8-459E-A95D-FEF350EEB761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201D0BF-EE7D-41EA-AC32-868CC72B0663}"/>
              </a:ext>
            </a:extLst>
          </p:cNvPr>
          <p:cNvGrpSpPr/>
          <p:nvPr/>
        </p:nvGrpSpPr>
        <p:grpSpPr>
          <a:xfrm>
            <a:off x="1974596" y="1086800"/>
            <a:ext cx="2083850" cy="1237869"/>
            <a:chOff x="249702" y="2966531"/>
            <a:chExt cx="2194560" cy="123786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E0CFCA7-C155-4FDA-B9D7-A7C1ED988BC3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B1C863E-D3DF-4DF7-9284-79391A1B88F8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CF0B453-E6A4-4DEB-959A-17A86A9E3755}"/>
              </a:ext>
            </a:extLst>
          </p:cNvPr>
          <p:cNvGrpSpPr/>
          <p:nvPr/>
        </p:nvGrpSpPr>
        <p:grpSpPr>
          <a:xfrm>
            <a:off x="6129940" y="1788890"/>
            <a:ext cx="2083850" cy="1237868"/>
            <a:chOff x="6974393" y="2966533"/>
            <a:chExt cx="2194560" cy="123786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3005C41-1436-44F5-8DE7-43CEAB363BC1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2E20B65-1391-4D0D-ADC3-2143C710FAA8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3C2C65D-B574-4DC7-9AA6-8994A9314842}"/>
              </a:ext>
            </a:extLst>
          </p:cNvPr>
          <p:cNvGrpSpPr/>
          <p:nvPr/>
        </p:nvGrpSpPr>
        <p:grpSpPr>
          <a:xfrm>
            <a:off x="930210" y="3817854"/>
            <a:ext cx="2083850" cy="1237866"/>
            <a:chOff x="249702" y="4621698"/>
            <a:chExt cx="2194560" cy="1237866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E232F49-1327-4E3E-97E0-60048E02C3BB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8F43060-87AB-45B6-980A-6DB6E45D65CE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D11050F8-408F-4104-97A6-9460FCB5E2DD}"/>
              </a:ext>
            </a:extLst>
          </p:cNvPr>
          <p:cNvSpPr/>
          <p:nvPr/>
        </p:nvSpPr>
        <p:spPr>
          <a:xfrm rot="16200000" flipV="1">
            <a:off x="4056836" y="1966309"/>
            <a:ext cx="2061179" cy="1030851"/>
          </a:xfrm>
          <a:custGeom>
            <a:avLst/>
            <a:gdLst>
              <a:gd name="connsiteX0" fmla="*/ 2377440 w 2377440"/>
              <a:gd name="connsiteY0" fmla="*/ 1188720 h 1188720"/>
              <a:gd name="connsiteX1" fmla="*/ 1188720 w 2377440"/>
              <a:gd name="connsiteY1" fmla="*/ 0 h 1188720"/>
              <a:gd name="connsiteX2" fmla="*/ 0 w 2377440"/>
              <a:gd name="connsiteY2" fmla="*/ 0 h 1188720"/>
              <a:gd name="connsiteX3" fmla="*/ 0 w 2377440"/>
              <a:gd name="connsiteY3" fmla="*/ 1188720 h 1188720"/>
              <a:gd name="connsiteX4" fmla="*/ 1188720 w 2377440"/>
              <a:gd name="connsiteY4" fmla="*/ 1188720 h 1188720"/>
              <a:gd name="connsiteX0" fmla="*/ 2377440 w 2377440"/>
              <a:gd name="connsiteY0" fmla="*/ 1188720 h 1188720"/>
              <a:gd name="connsiteX1" fmla="*/ 1188720 w 2377440"/>
              <a:gd name="connsiteY1" fmla="*/ 0 h 1188720"/>
              <a:gd name="connsiteX2" fmla="*/ 0 w 2377440"/>
              <a:gd name="connsiteY2" fmla="*/ 0 h 1188720"/>
              <a:gd name="connsiteX3" fmla="*/ 0 w 2377440"/>
              <a:gd name="connsiteY3" fmla="*/ 1188720 h 1188720"/>
              <a:gd name="connsiteX4" fmla="*/ 2377440 w 2377440"/>
              <a:gd name="connsiteY4" fmla="*/ 1188720 h 11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7440" h="1188720">
                <a:moveTo>
                  <a:pt x="2377440" y="1188720"/>
                </a:moveTo>
                <a:lnTo>
                  <a:pt x="1188720" y="0"/>
                </a:lnTo>
                <a:lnTo>
                  <a:pt x="0" y="0"/>
                </a:lnTo>
                <a:lnTo>
                  <a:pt x="0" y="1188720"/>
                </a:lnTo>
                <a:lnTo>
                  <a:pt x="2377440" y="118872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08A5CB73-D065-4C18-93B6-CDB794394BD7}"/>
              </a:ext>
            </a:extLst>
          </p:cNvPr>
          <p:cNvSpPr/>
          <p:nvPr/>
        </p:nvSpPr>
        <p:spPr>
          <a:xfrm>
            <a:off x="2514600" y="2477434"/>
            <a:ext cx="2061702" cy="1034890"/>
          </a:xfrm>
          <a:custGeom>
            <a:avLst/>
            <a:gdLst>
              <a:gd name="connsiteX0" fmla="*/ 1188720 w 2377440"/>
              <a:gd name="connsiteY0" fmla="*/ 0 h 1193680"/>
              <a:gd name="connsiteX1" fmla="*/ 1188720 w 2377440"/>
              <a:gd name="connsiteY1" fmla="*/ 4960 h 1193680"/>
              <a:gd name="connsiteX2" fmla="*/ 2377440 w 2377440"/>
              <a:gd name="connsiteY2" fmla="*/ 4960 h 1193680"/>
              <a:gd name="connsiteX3" fmla="*/ 2377440 w 2377440"/>
              <a:gd name="connsiteY3" fmla="*/ 1193680 h 1193680"/>
              <a:gd name="connsiteX4" fmla="*/ 1188720 w 2377440"/>
              <a:gd name="connsiteY4" fmla="*/ 1193680 h 1193680"/>
              <a:gd name="connsiteX5" fmla="*/ 1188720 w 2377440"/>
              <a:gd name="connsiteY5" fmla="*/ 1188720 h 1193680"/>
              <a:gd name="connsiteX6" fmla="*/ 0 w 2377440"/>
              <a:gd name="connsiteY6" fmla="*/ 1188720 h 1193680"/>
              <a:gd name="connsiteX0" fmla="*/ 1188720 w 2377440"/>
              <a:gd name="connsiteY0" fmla="*/ 0 h 1193680"/>
              <a:gd name="connsiteX1" fmla="*/ 1188720 w 2377440"/>
              <a:gd name="connsiteY1" fmla="*/ 4960 h 1193680"/>
              <a:gd name="connsiteX2" fmla="*/ 2377440 w 2377440"/>
              <a:gd name="connsiteY2" fmla="*/ 4960 h 1193680"/>
              <a:gd name="connsiteX3" fmla="*/ 2377440 w 2377440"/>
              <a:gd name="connsiteY3" fmla="*/ 1193680 h 1193680"/>
              <a:gd name="connsiteX4" fmla="*/ 1188720 w 2377440"/>
              <a:gd name="connsiteY4" fmla="*/ 1193680 h 1193680"/>
              <a:gd name="connsiteX5" fmla="*/ 0 w 2377440"/>
              <a:gd name="connsiteY5" fmla="*/ 1188720 h 1193680"/>
              <a:gd name="connsiteX6" fmla="*/ 1188720 w 2377440"/>
              <a:gd name="connsiteY6" fmla="*/ 0 h 1193680"/>
              <a:gd name="connsiteX0" fmla="*/ 1188720 w 2377440"/>
              <a:gd name="connsiteY0" fmla="*/ 0 h 1193680"/>
              <a:gd name="connsiteX1" fmla="*/ 1188720 w 2377440"/>
              <a:gd name="connsiteY1" fmla="*/ 4960 h 1193680"/>
              <a:gd name="connsiteX2" fmla="*/ 2377440 w 2377440"/>
              <a:gd name="connsiteY2" fmla="*/ 4960 h 1193680"/>
              <a:gd name="connsiteX3" fmla="*/ 2377440 w 2377440"/>
              <a:gd name="connsiteY3" fmla="*/ 1193680 h 1193680"/>
              <a:gd name="connsiteX4" fmla="*/ 0 w 2377440"/>
              <a:gd name="connsiteY4" fmla="*/ 1188720 h 1193680"/>
              <a:gd name="connsiteX5" fmla="*/ 1188720 w 2377440"/>
              <a:gd name="connsiteY5" fmla="*/ 0 h 119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7440" h="1193680">
                <a:moveTo>
                  <a:pt x="1188720" y="0"/>
                </a:moveTo>
                <a:lnTo>
                  <a:pt x="1188720" y="4960"/>
                </a:lnTo>
                <a:lnTo>
                  <a:pt x="2377440" y="4960"/>
                </a:lnTo>
                <a:lnTo>
                  <a:pt x="2377440" y="1193680"/>
                </a:lnTo>
                <a:lnTo>
                  <a:pt x="0" y="1188720"/>
                </a:lnTo>
                <a:lnTo>
                  <a:pt x="118872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58B3BBFE-B095-41BE-BA37-17FAFEB496EE}"/>
              </a:ext>
            </a:extLst>
          </p:cNvPr>
          <p:cNvSpPr/>
          <p:nvPr/>
        </p:nvSpPr>
        <p:spPr>
          <a:xfrm>
            <a:off x="4572000" y="3509067"/>
            <a:ext cx="2057400" cy="1030590"/>
          </a:xfrm>
          <a:custGeom>
            <a:avLst/>
            <a:gdLst>
              <a:gd name="connsiteX0" fmla="*/ 0 w 2372479"/>
              <a:gd name="connsiteY0" fmla="*/ 0 h 1188720"/>
              <a:gd name="connsiteX1" fmla="*/ 1183759 w 2372479"/>
              <a:gd name="connsiteY1" fmla="*/ 0 h 1188720"/>
              <a:gd name="connsiteX2" fmla="*/ 1188720 w 2372479"/>
              <a:gd name="connsiteY2" fmla="*/ 0 h 1188720"/>
              <a:gd name="connsiteX3" fmla="*/ 2372479 w 2372479"/>
              <a:gd name="connsiteY3" fmla="*/ 0 h 1188720"/>
              <a:gd name="connsiteX4" fmla="*/ 1188720 w 2372479"/>
              <a:gd name="connsiteY4" fmla="*/ 1183759 h 1188720"/>
              <a:gd name="connsiteX5" fmla="*/ 1188720 w 2372479"/>
              <a:gd name="connsiteY5" fmla="*/ 1188720 h 1188720"/>
              <a:gd name="connsiteX6" fmla="*/ 1183759 w 2372479"/>
              <a:gd name="connsiteY6" fmla="*/ 1188720 h 1188720"/>
              <a:gd name="connsiteX7" fmla="*/ 0 w 2372479"/>
              <a:gd name="connsiteY7" fmla="*/ 1188720 h 1188720"/>
              <a:gd name="connsiteX0" fmla="*/ 0 w 2372479"/>
              <a:gd name="connsiteY0" fmla="*/ 0 h 1188720"/>
              <a:gd name="connsiteX1" fmla="*/ 1183759 w 2372479"/>
              <a:gd name="connsiteY1" fmla="*/ 0 h 1188720"/>
              <a:gd name="connsiteX2" fmla="*/ 2372479 w 2372479"/>
              <a:gd name="connsiteY2" fmla="*/ 0 h 1188720"/>
              <a:gd name="connsiteX3" fmla="*/ 1188720 w 2372479"/>
              <a:gd name="connsiteY3" fmla="*/ 1183759 h 1188720"/>
              <a:gd name="connsiteX4" fmla="*/ 1188720 w 2372479"/>
              <a:gd name="connsiteY4" fmla="*/ 1188720 h 1188720"/>
              <a:gd name="connsiteX5" fmla="*/ 1183759 w 2372479"/>
              <a:gd name="connsiteY5" fmla="*/ 1188720 h 1188720"/>
              <a:gd name="connsiteX6" fmla="*/ 0 w 2372479"/>
              <a:gd name="connsiteY6" fmla="*/ 1188720 h 1188720"/>
              <a:gd name="connsiteX7" fmla="*/ 0 w 2372479"/>
              <a:gd name="connsiteY7" fmla="*/ 0 h 1188720"/>
              <a:gd name="connsiteX0" fmla="*/ 0 w 2372479"/>
              <a:gd name="connsiteY0" fmla="*/ 0 h 1188720"/>
              <a:gd name="connsiteX1" fmla="*/ 2372479 w 2372479"/>
              <a:gd name="connsiteY1" fmla="*/ 0 h 1188720"/>
              <a:gd name="connsiteX2" fmla="*/ 1188720 w 2372479"/>
              <a:gd name="connsiteY2" fmla="*/ 1183759 h 1188720"/>
              <a:gd name="connsiteX3" fmla="*/ 1188720 w 2372479"/>
              <a:gd name="connsiteY3" fmla="*/ 1188720 h 1188720"/>
              <a:gd name="connsiteX4" fmla="*/ 1183759 w 2372479"/>
              <a:gd name="connsiteY4" fmla="*/ 1188720 h 1188720"/>
              <a:gd name="connsiteX5" fmla="*/ 0 w 2372479"/>
              <a:gd name="connsiteY5" fmla="*/ 1188720 h 1188720"/>
              <a:gd name="connsiteX6" fmla="*/ 0 w 2372479"/>
              <a:gd name="connsiteY6" fmla="*/ 0 h 11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2479" h="1188720">
                <a:moveTo>
                  <a:pt x="0" y="0"/>
                </a:moveTo>
                <a:lnTo>
                  <a:pt x="2372479" y="0"/>
                </a:lnTo>
                <a:lnTo>
                  <a:pt x="1188720" y="1183759"/>
                </a:lnTo>
                <a:lnTo>
                  <a:pt x="1188720" y="1188720"/>
                </a:lnTo>
                <a:lnTo>
                  <a:pt x="1183759" y="1188720"/>
                </a:lnTo>
                <a:lnTo>
                  <a:pt x="0" y="11887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C3C93599-08A4-49B5-B552-E1BB3D96FB83}"/>
              </a:ext>
            </a:extLst>
          </p:cNvPr>
          <p:cNvSpPr/>
          <p:nvPr/>
        </p:nvSpPr>
        <p:spPr>
          <a:xfrm>
            <a:off x="3541150" y="3509067"/>
            <a:ext cx="1030851" cy="2056878"/>
          </a:xfrm>
          <a:custGeom>
            <a:avLst/>
            <a:gdLst>
              <a:gd name="connsiteX0" fmla="*/ 0 w 1188720"/>
              <a:gd name="connsiteY0" fmla="*/ 0 h 2372479"/>
              <a:gd name="connsiteX1" fmla="*/ 1188720 w 1188720"/>
              <a:gd name="connsiteY1" fmla="*/ 0 h 2372479"/>
              <a:gd name="connsiteX2" fmla="*/ 1188720 w 1188720"/>
              <a:gd name="connsiteY2" fmla="*/ 1183759 h 2372479"/>
              <a:gd name="connsiteX3" fmla="*/ 1188720 w 1188720"/>
              <a:gd name="connsiteY3" fmla="*/ 1188720 h 2372479"/>
              <a:gd name="connsiteX4" fmla="*/ 1188720 w 1188720"/>
              <a:gd name="connsiteY4" fmla="*/ 2372479 h 2372479"/>
              <a:gd name="connsiteX5" fmla="*/ 4961 w 1188720"/>
              <a:gd name="connsiteY5" fmla="*/ 1188720 h 2372479"/>
              <a:gd name="connsiteX6" fmla="*/ 0 w 1188720"/>
              <a:gd name="connsiteY6" fmla="*/ 1188720 h 2372479"/>
              <a:gd name="connsiteX7" fmla="*/ 0 w 1188720"/>
              <a:gd name="connsiteY7" fmla="*/ 1183759 h 2372479"/>
              <a:gd name="connsiteX0" fmla="*/ 0 w 1188720"/>
              <a:gd name="connsiteY0" fmla="*/ 0 h 2372479"/>
              <a:gd name="connsiteX1" fmla="*/ 1188720 w 1188720"/>
              <a:gd name="connsiteY1" fmla="*/ 0 h 2372479"/>
              <a:gd name="connsiteX2" fmla="*/ 1188720 w 1188720"/>
              <a:gd name="connsiteY2" fmla="*/ 1183759 h 2372479"/>
              <a:gd name="connsiteX3" fmla="*/ 1188720 w 1188720"/>
              <a:gd name="connsiteY3" fmla="*/ 2372479 h 2372479"/>
              <a:gd name="connsiteX4" fmla="*/ 4961 w 1188720"/>
              <a:gd name="connsiteY4" fmla="*/ 1188720 h 2372479"/>
              <a:gd name="connsiteX5" fmla="*/ 0 w 1188720"/>
              <a:gd name="connsiteY5" fmla="*/ 1188720 h 2372479"/>
              <a:gd name="connsiteX6" fmla="*/ 0 w 1188720"/>
              <a:gd name="connsiteY6" fmla="*/ 1183759 h 2372479"/>
              <a:gd name="connsiteX7" fmla="*/ 0 w 1188720"/>
              <a:gd name="connsiteY7" fmla="*/ 0 h 2372479"/>
              <a:gd name="connsiteX0" fmla="*/ 0 w 1188720"/>
              <a:gd name="connsiteY0" fmla="*/ 0 h 2372479"/>
              <a:gd name="connsiteX1" fmla="*/ 1188720 w 1188720"/>
              <a:gd name="connsiteY1" fmla="*/ 0 h 2372479"/>
              <a:gd name="connsiteX2" fmla="*/ 1188720 w 1188720"/>
              <a:gd name="connsiteY2" fmla="*/ 2372479 h 2372479"/>
              <a:gd name="connsiteX3" fmla="*/ 4961 w 1188720"/>
              <a:gd name="connsiteY3" fmla="*/ 1188720 h 2372479"/>
              <a:gd name="connsiteX4" fmla="*/ 0 w 1188720"/>
              <a:gd name="connsiteY4" fmla="*/ 1188720 h 2372479"/>
              <a:gd name="connsiteX5" fmla="*/ 0 w 1188720"/>
              <a:gd name="connsiteY5" fmla="*/ 1183759 h 2372479"/>
              <a:gd name="connsiteX6" fmla="*/ 0 w 1188720"/>
              <a:gd name="connsiteY6" fmla="*/ 0 h 2372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8720" h="2372479">
                <a:moveTo>
                  <a:pt x="0" y="0"/>
                </a:moveTo>
                <a:lnTo>
                  <a:pt x="1188720" y="0"/>
                </a:lnTo>
                <a:lnTo>
                  <a:pt x="1188720" y="2372479"/>
                </a:lnTo>
                <a:lnTo>
                  <a:pt x="4961" y="1188720"/>
                </a:lnTo>
                <a:lnTo>
                  <a:pt x="0" y="1188720"/>
                </a:lnTo>
                <a:lnTo>
                  <a:pt x="0" y="11837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D8A3EBC-540F-4809-B64B-E677E7DAC075}"/>
              </a:ext>
            </a:extLst>
          </p:cNvPr>
          <p:cNvSpPr/>
          <p:nvPr/>
        </p:nvSpPr>
        <p:spPr>
          <a:xfrm>
            <a:off x="3545451" y="2481735"/>
            <a:ext cx="1030851" cy="10305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1AF0B977-65CA-4792-AA72-B3FEDEAAC704}"/>
              </a:ext>
            </a:extLst>
          </p:cNvPr>
          <p:cNvSpPr/>
          <p:nvPr/>
        </p:nvSpPr>
        <p:spPr>
          <a:xfrm>
            <a:off x="4572000" y="2481735"/>
            <a:ext cx="1030851" cy="10305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734FAB4-E230-4AE9-8F01-9BE7C9F153EA}"/>
              </a:ext>
            </a:extLst>
          </p:cNvPr>
          <p:cNvSpPr/>
          <p:nvPr/>
        </p:nvSpPr>
        <p:spPr>
          <a:xfrm>
            <a:off x="4572000" y="3509067"/>
            <a:ext cx="1030851" cy="10305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DD8AC58-4252-408C-8FD8-C851077FC7D5}"/>
              </a:ext>
            </a:extLst>
          </p:cNvPr>
          <p:cNvSpPr/>
          <p:nvPr/>
        </p:nvSpPr>
        <p:spPr>
          <a:xfrm>
            <a:off x="3541150" y="3509067"/>
            <a:ext cx="1030851" cy="103059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A9231D60-DD5A-45B8-AB25-4A1687CF5B16}"/>
              </a:ext>
            </a:extLst>
          </p:cNvPr>
          <p:cNvSpPr/>
          <p:nvPr/>
        </p:nvSpPr>
        <p:spPr>
          <a:xfrm>
            <a:off x="4572000" y="3452940"/>
            <a:ext cx="1026550" cy="55084"/>
          </a:xfrm>
          <a:custGeom>
            <a:avLst/>
            <a:gdLst>
              <a:gd name="connsiteX0" fmla="*/ 1183760 w 1183760"/>
              <a:gd name="connsiteY0" fmla="*/ 0 h 63536"/>
              <a:gd name="connsiteX1" fmla="*/ 1183760 w 1183760"/>
              <a:gd name="connsiteY1" fmla="*/ 63536 h 63536"/>
              <a:gd name="connsiteX2" fmla="*/ 0 w 1183760"/>
              <a:gd name="connsiteY2" fmla="*/ 63536 h 63536"/>
              <a:gd name="connsiteX3" fmla="*/ 0 w 1183760"/>
              <a:gd name="connsiteY3" fmla="*/ 62039 h 63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3760" h="63536">
                <a:moveTo>
                  <a:pt x="1183760" y="0"/>
                </a:moveTo>
                <a:lnTo>
                  <a:pt x="1183760" y="63536"/>
                </a:lnTo>
                <a:lnTo>
                  <a:pt x="0" y="63536"/>
                </a:lnTo>
                <a:lnTo>
                  <a:pt x="0" y="6203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E91A02C9-7C3D-4503-BCF1-525E966BEA49}"/>
              </a:ext>
            </a:extLst>
          </p:cNvPr>
          <p:cNvSpPr/>
          <p:nvPr/>
        </p:nvSpPr>
        <p:spPr>
          <a:xfrm>
            <a:off x="3545451" y="3509067"/>
            <a:ext cx="981863" cy="51445"/>
          </a:xfrm>
          <a:custGeom>
            <a:avLst/>
            <a:gdLst>
              <a:gd name="connsiteX0" fmla="*/ 0 w 1132230"/>
              <a:gd name="connsiteY0" fmla="*/ 0 h 59338"/>
              <a:gd name="connsiteX1" fmla="*/ 1132230 w 1132230"/>
              <a:gd name="connsiteY1" fmla="*/ 0 h 59338"/>
              <a:gd name="connsiteX2" fmla="*/ 0 w 1132230"/>
              <a:gd name="connsiteY2" fmla="*/ 59338 h 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2230" h="59338">
                <a:moveTo>
                  <a:pt x="0" y="0"/>
                </a:moveTo>
                <a:lnTo>
                  <a:pt x="1132230" y="0"/>
                </a:lnTo>
                <a:lnTo>
                  <a:pt x="0" y="59338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724BEC09-123D-47C1-A4F0-827359FEA25D}"/>
              </a:ext>
            </a:extLst>
          </p:cNvPr>
          <p:cNvSpPr/>
          <p:nvPr/>
        </p:nvSpPr>
        <p:spPr>
          <a:xfrm>
            <a:off x="4572001" y="3588105"/>
            <a:ext cx="49656" cy="947251"/>
          </a:xfrm>
          <a:custGeom>
            <a:avLst/>
            <a:gdLst>
              <a:gd name="connsiteX0" fmla="*/ 0 w 57261"/>
              <a:gd name="connsiteY0" fmla="*/ 0 h 1092594"/>
              <a:gd name="connsiteX1" fmla="*/ 57261 w 57261"/>
              <a:gd name="connsiteY1" fmla="*/ 1092594 h 1092594"/>
              <a:gd name="connsiteX2" fmla="*/ 0 w 57261"/>
              <a:gd name="connsiteY2" fmla="*/ 1092594 h 109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261" h="1092594">
                <a:moveTo>
                  <a:pt x="0" y="0"/>
                </a:moveTo>
                <a:lnTo>
                  <a:pt x="57261" y="1092594"/>
                </a:lnTo>
                <a:lnTo>
                  <a:pt x="0" y="1092594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515D2893-E8DE-4E52-9115-1CCB1F4253F7}"/>
              </a:ext>
            </a:extLst>
          </p:cNvPr>
          <p:cNvSpPr/>
          <p:nvPr/>
        </p:nvSpPr>
        <p:spPr>
          <a:xfrm rot="21420000">
            <a:off x="4540868" y="2479515"/>
            <a:ext cx="57918" cy="1027918"/>
          </a:xfrm>
          <a:custGeom>
            <a:avLst/>
            <a:gdLst>
              <a:gd name="connsiteX0" fmla="*/ 0 w 66788"/>
              <a:gd name="connsiteY0" fmla="*/ 0 h 1185638"/>
              <a:gd name="connsiteX1" fmla="*/ 66788 w 66788"/>
              <a:gd name="connsiteY1" fmla="*/ 3500 h 1185638"/>
              <a:gd name="connsiteX2" fmla="*/ 4834 w 66788"/>
              <a:gd name="connsiteY2" fmla="*/ 1185638 h 1185638"/>
              <a:gd name="connsiteX3" fmla="*/ 0 w 66788"/>
              <a:gd name="connsiteY3" fmla="*/ 1185385 h 118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788" h="1185638">
                <a:moveTo>
                  <a:pt x="0" y="0"/>
                </a:moveTo>
                <a:lnTo>
                  <a:pt x="66788" y="3500"/>
                </a:lnTo>
                <a:lnTo>
                  <a:pt x="4834" y="1185638"/>
                </a:lnTo>
                <a:lnTo>
                  <a:pt x="0" y="118538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Graphic 29" descr="Train">
            <a:extLst>
              <a:ext uri="{FF2B5EF4-FFF2-40B4-BE49-F238E27FC236}">
                <a16:creationId xmlns:a16="http://schemas.microsoft.com/office/drawing/2014/main" id="{866C4813-BCAD-4938-B321-EF56D0ADB9E4}"/>
              </a:ext>
            </a:extLst>
          </p:cNvPr>
          <p:cNvSpPr/>
          <p:nvPr/>
        </p:nvSpPr>
        <p:spPr>
          <a:xfrm>
            <a:off x="4939737" y="2779020"/>
            <a:ext cx="294882" cy="436019"/>
          </a:xfrm>
          <a:custGeom>
            <a:avLst/>
            <a:gdLst>
              <a:gd name="connsiteX0" fmla="*/ 45720 w 340042"/>
              <a:gd name="connsiteY0" fmla="*/ 457200 h 502920"/>
              <a:gd name="connsiteX1" fmla="*/ 56007 w 340042"/>
              <a:gd name="connsiteY1" fmla="*/ 434340 h 502920"/>
              <a:gd name="connsiteX2" fmla="*/ 284607 w 340042"/>
              <a:gd name="connsiteY2" fmla="*/ 434340 h 502920"/>
              <a:gd name="connsiteX3" fmla="*/ 294894 w 340042"/>
              <a:gd name="connsiteY3" fmla="*/ 457200 h 502920"/>
              <a:gd name="connsiteX4" fmla="*/ 45720 w 340042"/>
              <a:gd name="connsiteY4" fmla="*/ 457200 h 502920"/>
              <a:gd name="connsiteX5" fmla="*/ 77153 w 340042"/>
              <a:gd name="connsiteY5" fmla="*/ 388620 h 502920"/>
              <a:gd name="connsiteX6" fmla="*/ 264033 w 340042"/>
              <a:gd name="connsiteY6" fmla="*/ 388620 h 502920"/>
              <a:gd name="connsiteX7" fmla="*/ 274320 w 340042"/>
              <a:gd name="connsiteY7" fmla="*/ 411480 h 502920"/>
              <a:gd name="connsiteX8" fmla="*/ 66865 w 340042"/>
              <a:gd name="connsiteY8" fmla="*/ 411480 h 502920"/>
              <a:gd name="connsiteX9" fmla="*/ 77153 w 340042"/>
              <a:gd name="connsiteY9" fmla="*/ 388620 h 502920"/>
              <a:gd name="connsiteX10" fmla="*/ 67437 w 340042"/>
              <a:gd name="connsiteY10" fmla="*/ 291465 h 502920"/>
              <a:gd name="connsiteX11" fmla="*/ 84582 w 340042"/>
              <a:gd name="connsiteY11" fmla="*/ 274320 h 502920"/>
              <a:gd name="connsiteX12" fmla="*/ 101727 w 340042"/>
              <a:gd name="connsiteY12" fmla="*/ 291465 h 502920"/>
              <a:gd name="connsiteX13" fmla="*/ 84582 w 340042"/>
              <a:gd name="connsiteY13" fmla="*/ 308610 h 502920"/>
              <a:gd name="connsiteX14" fmla="*/ 67437 w 340042"/>
              <a:gd name="connsiteY14" fmla="*/ 291465 h 502920"/>
              <a:gd name="connsiteX15" fmla="*/ 67437 w 340042"/>
              <a:gd name="connsiteY15" fmla="*/ 57150 h 502920"/>
              <a:gd name="connsiteX16" fmla="*/ 90297 w 340042"/>
              <a:gd name="connsiteY16" fmla="*/ 34290 h 502920"/>
              <a:gd name="connsiteX17" fmla="*/ 136017 w 340042"/>
              <a:gd name="connsiteY17" fmla="*/ 34290 h 502920"/>
              <a:gd name="connsiteX18" fmla="*/ 147447 w 340042"/>
              <a:gd name="connsiteY18" fmla="*/ 22860 h 502920"/>
              <a:gd name="connsiteX19" fmla="*/ 193167 w 340042"/>
              <a:gd name="connsiteY19" fmla="*/ 22860 h 502920"/>
              <a:gd name="connsiteX20" fmla="*/ 204597 w 340042"/>
              <a:gd name="connsiteY20" fmla="*/ 34290 h 502920"/>
              <a:gd name="connsiteX21" fmla="*/ 250317 w 340042"/>
              <a:gd name="connsiteY21" fmla="*/ 34290 h 502920"/>
              <a:gd name="connsiteX22" fmla="*/ 273177 w 340042"/>
              <a:gd name="connsiteY22" fmla="*/ 57150 h 502920"/>
              <a:gd name="connsiteX23" fmla="*/ 273177 w 340042"/>
              <a:gd name="connsiteY23" fmla="*/ 171450 h 502920"/>
              <a:gd name="connsiteX24" fmla="*/ 261747 w 340042"/>
              <a:gd name="connsiteY24" fmla="*/ 182880 h 502920"/>
              <a:gd name="connsiteX25" fmla="*/ 78867 w 340042"/>
              <a:gd name="connsiteY25" fmla="*/ 182880 h 502920"/>
              <a:gd name="connsiteX26" fmla="*/ 67437 w 340042"/>
              <a:gd name="connsiteY26" fmla="*/ 171450 h 502920"/>
              <a:gd name="connsiteX27" fmla="*/ 67437 w 340042"/>
              <a:gd name="connsiteY27" fmla="*/ 57150 h 502920"/>
              <a:gd name="connsiteX28" fmla="*/ 253175 w 340042"/>
              <a:gd name="connsiteY28" fmla="*/ 365760 h 502920"/>
              <a:gd name="connsiteX29" fmla="*/ 87439 w 340042"/>
              <a:gd name="connsiteY29" fmla="*/ 365760 h 502920"/>
              <a:gd name="connsiteX30" fmla="*/ 97726 w 340042"/>
              <a:gd name="connsiteY30" fmla="*/ 342900 h 502920"/>
              <a:gd name="connsiteX31" fmla="*/ 242888 w 340042"/>
              <a:gd name="connsiteY31" fmla="*/ 342900 h 502920"/>
              <a:gd name="connsiteX32" fmla="*/ 253175 w 340042"/>
              <a:gd name="connsiteY32" fmla="*/ 365760 h 502920"/>
              <a:gd name="connsiteX33" fmla="*/ 256032 w 340042"/>
              <a:gd name="connsiteY33" fmla="*/ 308610 h 502920"/>
              <a:gd name="connsiteX34" fmla="*/ 238887 w 340042"/>
              <a:gd name="connsiteY34" fmla="*/ 291465 h 502920"/>
              <a:gd name="connsiteX35" fmla="*/ 256032 w 340042"/>
              <a:gd name="connsiteY35" fmla="*/ 274320 h 502920"/>
              <a:gd name="connsiteX36" fmla="*/ 273177 w 340042"/>
              <a:gd name="connsiteY36" fmla="*/ 291465 h 502920"/>
              <a:gd name="connsiteX37" fmla="*/ 256032 w 340042"/>
              <a:gd name="connsiteY37" fmla="*/ 308610 h 502920"/>
              <a:gd name="connsiteX38" fmla="*/ 268034 w 340042"/>
              <a:gd name="connsiteY38" fmla="*/ 342900 h 502920"/>
              <a:gd name="connsiteX39" fmla="*/ 273177 w 340042"/>
              <a:gd name="connsiteY39" fmla="*/ 342900 h 502920"/>
              <a:gd name="connsiteX40" fmla="*/ 307467 w 340042"/>
              <a:gd name="connsiteY40" fmla="*/ 308610 h 502920"/>
              <a:gd name="connsiteX41" fmla="*/ 307467 w 340042"/>
              <a:gd name="connsiteY41" fmla="*/ 45720 h 502920"/>
              <a:gd name="connsiteX42" fmla="*/ 261747 w 340042"/>
              <a:gd name="connsiteY42" fmla="*/ 0 h 502920"/>
              <a:gd name="connsiteX43" fmla="*/ 78867 w 340042"/>
              <a:gd name="connsiteY43" fmla="*/ 0 h 502920"/>
              <a:gd name="connsiteX44" fmla="*/ 33147 w 340042"/>
              <a:gd name="connsiteY44" fmla="*/ 45720 h 502920"/>
              <a:gd name="connsiteX45" fmla="*/ 33147 w 340042"/>
              <a:gd name="connsiteY45" fmla="*/ 308610 h 502920"/>
              <a:gd name="connsiteX46" fmla="*/ 67437 w 340042"/>
              <a:gd name="connsiteY46" fmla="*/ 342900 h 502920"/>
              <a:gd name="connsiteX47" fmla="*/ 72580 w 340042"/>
              <a:gd name="connsiteY47" fmla="*/ 342900 h 502920"/>
              <a:gd name="connsiteX48" fmla="*/ 0 w 340042"/>
              <a:gd name="connsiteY48" fmla="*/ 502920 h 502920"/>
              <a:gd name="connsiteX49" fmla="*/ 25146 w 340042"/>
              <a:gd name="connsiteY49" fmla="*/ 502920 h 502920"/>
              <a:gd name="connsiteX50" fmla="*/ 35433 w 340042"/>
              <a:gd name="connsiteY50" fmla="*/ 480060 h 502920"/>
              <a:gd name="connsiteX51" fmla="*/ 304610 w 340042"/>
              <a:gd name="connsiteY51" fmla="*/ 480060 h 502920"/>
              <a:gd name="connsiteX52" fmla="*/ 314897 w 340042"/>
              <a:gd name="connsiteY52" fmla="*/ 502920 h 502920"/>
              <a:gd name="connsiteX53" fmla="*/ 340042 w 340042"/>
              <a:gd name="connsiteY53" fmla="*/ 502920 h 502920"/>
              <a:gd name="connsiteX54" fmla="*/ 268034 w 340042"/>
              <a:gd name="connsiteY54" fmla="*/ 34290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40042" h="502920">
                <a:moveTo>
                  <a:pt x="45720" y="457200"/>
                </a:moveTo>
                <a:lnTo>
                  <a:pt x="56007" y="434340"/>
                </a:lnTo>
                <a:lnTo>
                  <a:pt x="284607" y="434340"/>
                </a:lnTo>
                <a:lnTo>
                  <a:pt x="294894" y="457200"/>
                </a:lnTo>
                <a:lnTo>
                  <a:pt x="45720" y="457200"/>
                </a:lnTo>
                <a:close/>
                <a:moveTo>
                  <a:pt x="77153" y="388620"/>
                </a:moveTo>
                <a:lnTo>
                  <a:pt x="264033" y="388620"/>
                </a:lnTo>
                <a:lnTo>
                  <a:pt x="274320" y="411480"/>
                </a:lnTo>
                <a:lnTo>
                  <a:pt x="66865" y="411480"/>
                </a:lnTo>
                <a:lnTo>
                  <a:pt x="77153" y="388620"/>
                </a:lnTo>
                <a:close/>
                <a:moveTo>
                  <a:pt x="67437" y="291465"/>
                </a:moveTo>
                <a:cubicBezTo>
                  <a:pt x="67437" y="281750"/>
                  <a:pt x="74866" y="274320"/>
                  <a:pt x="84582" y="274320"/>
                </a:cubicBezTo>
                <a:cubicBezTo>
                  <a:pt x="94298" y="274320"/>
                  <a:pt x="101727" y="281750"/>
                  <a:pt x="101727" y="291465"/>
                </a:cubicBezTo>
                <a:cubicBezTo>
                  <a:pt x="101727" y="301181"/>
                  <a:pt x="94298" y="308610"/>
                  <a:pt x="84582" y="308610"/>
                </a:cubicBezTo>
                <a:cubicBezTo>
                  <a:pt x="74866" y="308610"/>
                  <a:pt x="67437" y="301181"/>
                  <a:pt x="67437" y="291465"/>
                </a:cubicBezTo>
                <a:close/>
                <a:moveTo>
                  <a:pt x="67437" y="57150"/>
                </a:moveTo>
                <a:cubicBezTo>
                  <a:pt x="67437" y="44577"/>
                  <a:pt x="77724" y="34290"/>
                  <a:pt x="90297" y="34290"/>
                </a:cubicBezTo>
                <a:lnTo>
                  <a:pt x="136017" y="34290"/>
                </a:lnTo>
                <a:cubicBezTo>
                  <a:pt x="136017" y="28003"/>
                  <a:pt x="141161" y="22860"/>
                  <a:pt x="147447" y="22860"/>
                </a:cubicBezTo>
                <a:lnTo>
                  <a:pt x="193167" y="22860"/>
                </a:lnTo>
                <a:cubicBezTo>
                  <a:pt x="199453" y="22860"/>
                  <a:pt x="204597" y="28003"/>
                  <a:pt x="204597" y="34290"/>
                </a:cubicBezTo>
                <a:lnTo>
                  <a:pt x="250317" y="34290"/>
                </a:lnTo>
                <a:cubicBezTo>
                  <a:pt x="262890" y="34290"/>
                  <a:pt x="273177" y="44577"/>
                  <a:pt x="273177" y="57150"/>
                </a:cubicBezTo>
                <a:lnTo>
                  <a:pt x="273177" y="171450"/>
                </a:lnTo>
                <a:cubicBezTo>
                  <a:pt x="273177" y="177736"/>
                  <a:pt x="268034" y="182880"/>
                  <a:pt x="261747" y="182880"/>
                </a:cubicBezTo>
                <a:lnTo>
                  <a:pt x="78867" y="182880"/>
                </a:lnTo>
                <a:cubicBezTo>
                  <a:pt x="72580" y="182880"/>
                  <a:pt x="67437" y="177736"/>
                  <a:pt x="67437" y="171450"/>
                </a:cubicBezTo>
                <a:lnTo>
                  <a:pt x="67437" y="57150"/>
                </a:lnTo>
                <a:close/>
                <a:moveTo>
                  <a:pt x="253175" y="365760"/>
                </a:moveTo>
                <a:lnTo>
                  <a:pt x="87439" y="365760"/>
                </a:lnTo>
                <a:lnTo>
                  <a:pt x="97726" y="342900"/>
                </a:lnTo>
                <a:lnTo>
                  <a:pt x="242888" y="342900"/>
                </a:lnTo>
                <a:lnTo>
                  <a:pt x="253175" y="365760"/>
                </a:lnTo>
                <a:close/>
                <a:moveTo>
                  <a:pt x="256032" y="308610"/>
                </a:moveTo>
                <a:cubicBezTo>
                  <a:pt x="246316" y="308610"/>
                  <a:pt x="238887" y="301181"/>
                  <a:pt x="238887" y="291465"/>
                </a:cubicBezTo>
                <a:cubicBezTo>
                  <a:pt x="238887" y="281750"/>
                  <a:pt x="246316" y="274320"/>
                  <a:pt x="256032" y="274320"/>
                </a:cubicBezTo>
                <a:cubicBezTo>
                  <a:pt x="265747" y="274320"/>
                  <a:pt x="273177" y="281750"/>
                  <a:pt x="273177" y="291465"/>
                </a:cubicBezTo>
                <a:cubicBezTo>
                  <a:pt x="273177" y="301181"/>
                  <a:pt x="265747" y="308610"/>
                  <a:pt x="256032" y="308610"/>
                </a:cubicBezTo>
                <a:close/>
                <a:moveTo>
                  <a:pt x="268034" y="342900"/>
                </a:moveTo>
                <a:lnTo>
                  <a:pt x="273177" y="342900"/>
                </a:lnTo>
                <a:cubicBezTo>
                  <a:pt x="292037" y="342900"/>
                  <a:pt x="307467" y="327470"/>
                  <a:pt x="307467" y="308610"/>
                </a:cubicBezTo>
                <a:lnTo>
                  <a:pt x="307467" y="45720"/>
                </a:lnTo>
                <a:cubicBezTo>
                  <a:pt x="307467" y="20574"/>
                  <a:pt x="286893" y="0"/>
                  <a:pt x="261747" y="0"/>
                </a:cubicBezTo>
                <a:lnTo>
                  <a:pt x="78867" y="0"/>
                </a:lnTo>
                <a:cubicBezTo>
                  <a:pt x="53721" y="0"/>
                  <a:pt x="33147" y="20574"/>
                  <a:pt x="33147" y="45720"/>
                </a:cubicBezTo>
                <a:lnTo>
                  <a:pt x="33147" y="308610"/>
                </a:lnTo>
                <a:cubicBezTo>
                  <a:pt x="33147" y="327470"/>
                  <a:pt x="48578" y="342900"/>
                  <a:pt x="67437" y="342900"/>
                </a:cubicBezTo>
                <a:lnTo>
                  <a:pt x="72580" y="342900"/>
                </a:lnTo>
                <a:lnTo>
                  <a:pt x="0" y="502920"/>
                </a:lnTo>
                <a:lnTo>
                  <a:pt x="25146" y="502920"/>
                </a:lnTo>
                <a:lnTo>
                  <a:pt x="35433" y="480060"/>
                </a:lnTo>
                <a:lnTo>
                  <a:pt x="304610" y="480060"/>
                </a:lnTo>
                <a:lnTo>
                  <a:pt x="314897" y="502920"/>
                </a:lnTo>
                <a:lnTo>
                  <a:pt x="340042" y="502920"/>
                </a:lnTo>
                <a:lnTo>
                  <a:pt x="268034" y="342900"/>
                </a:lnTo>
                <a:close/>
              </a:path>
            </a:pathLst>
          </a:custGeom>
          <a:solidFill>
            <a:srgbClr val="000000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7" name="Graphic 24" descr="Bus">
            <a:extLst>
              <a:ext uri="{FF2B5EF4-FFF2-40B4-BE49-F238E27FC236}">
                <a16:creationId xmlns:a16="http://schemas.microsoft.com/office/drawing/2014/main" id="{19163B01-8340-40D1-A482-A61A3C230E18}"/>
              </a:ext>
            </a:extLst>
          </p:cNvPr>
          <p:cNvGrpSpPr/>
          <p:nvPr/>
        </p:nvGrpSpPr>
        <p:grpSpPr>
          <a:xfrm>
            <a:off x="4849537" y="3786533"/>
            <a:ext cx="475777" cy="475657"/>
            <a:chOff x="6416040" y="3955703"/>
            <a:chExt cx="548640" cy="548640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F41F22AB-71DC-4BCC-949D-286BA3F4BE30}"/>
                </a:ext>
              </a:extLst>
            </p:cNvPr>
            <p:cNvSpPr/>
            <p:nvPr/>
          </p:nvSpPr>
          <p:spPr>
            <a:xfrm>
              <a:off x="6438900" y="4092291"/>
              <a:ext cx="502920" cy="252031"/>
            </a:xfrm>
            <a:custGeom>
              <a:avLst/>
              <a:gdLst>
                <a:gd name="connsiteX0" fmla="*/ 22860 w 502920"/>
                <a:gd name="connsiteY0" fmla="*/ 34862 h 252031"/>
                <a:gd name="connsiteX1" fmla="*/ 34290 w 502920"/>
                <a:gd name="connsiteY1" fmla="*/ 23432 h 252031"/>
                <a:gd name="connsiteX2" fmla="*/ 114300 w 502920"/>
                <a:gd name="connsiteY2" fmla="*/ 23432 h 252031"/>
                <a:gd name="connsiteX3" fmla="*/ 114300 w 502920"/>
                <a:gd name="connsiteY3" fmla="*/ 114872 h 252031"/>
                <a:gd name="connsiteX4" fmla="*/ 22860 w 502920"/>
                <a:gd name="connsiteY4" fmla="*/ 114872 h 252031"/>
                <a:gd name="connsiteX5" fmla="*/ 22860 w 502920"/>
                <a:gd name="connsiteY5" fmla="*/ 34862 h 252031"/>
                <a:gd name="connsiteX6" fmla="*/ 137160 w 502920"/>
                <a:gd name="connsiteY6" fmla="*/ 23432 h 252031"/>
                <a:gd name="connsiteX7" fmla="*/ 228600 w 502920"/>
                <a:gd name="connsiteY7" fmla="*/ 23432 h 252031"/>
                <a:gd name="connsiteX8" fmla="*/ 228600 w 502920"/>
                <a:gd name="connsiteY8" fmla="*/ 114872 h 252031"/>
                <a:gd name="connsiteX9" fmla="*/ 137160 w 502920"/>
                <a:gd name="connsiteY9" fmla="*/ 114872 h 252031"/>
                <a:gd name="connsiteX10" fmla="*/ 137160 w 502920"/>
                <a:gd name="connsiteY10" fmla="*/ 23432 h 252031"/>
                <a:gd name="connsiteX11" fmla="*/ 251460 w 502920"/>
                <a:gd name="connsiteY11" fmla="*/ 23432 h 252031"/>
                <a:gd name="connsiteX12" fmla="*/ 342900 w 502920"/>
                <a:gd name="connsiteY12" fmla="*/ 23432 h 252031"/>
                <a:gd name="connsiteX13" fmla="*/ 342900 w 502920"/>
                <a:gd name="connsiteY13" fmla="*/ 114872 h 252031"/>
                <a:gd name="connsiteX14" fmla="*/ 251460 w 502920"/>
                <a:gd name="connsiteY14" fmla="*/ 114872 h 252031"/>
                <a:gd name="connsiteX15" fmla="*/ 251460 w 502920"/>
                <a:gd name="connsiteY15" fmla="*/ 23432 h 252031"/>
                <a:gd name="connsiteX16" fmla="*/ 365760 w 502920"/>
                <a:gd name="connsiteY16" fmla="*/ 23432 h 252031"/>
                <a:gd name="connsiteX17" fmla="*/ 441770 w 502920"/>
                <a:gd name="connsiteY17" fmla="*/ 23432 h 252031"/>
                <a:gd name="connsiteX18" fmla="*/ 464058 w 502920"/>
                <a:gd name="connsiteY18" fmla="*/ 42291 h 252031"/>
                <a:gd name="connsiteX19" fmla="*/ 477203 w 502920"/>
                <a:gd name="connsiteY19" fmla="*/ 123444 h 252031"/>
                <a:gd name="connsiteX20" fmla="*/ 479489 w 502920"/>
                <a:gd name="connsiteY20" fmla="*/ 149162 h 252031"/>
                <a:gd name="connsiteX21" fmla="*/ 400050 w 502920"/>
                <a:gd name="connsiteY21" fmla="*/ 149162 h 252031"/>
                <a:gd name="connsiteX22" fmla="*/ 365760 w 502920"/>
                <a:gd name="connsiteY22" fmla="*/ 114872 h 252031"/>
                <a:gd name="connsiteX23" fmla="*/ 365760 w 502920"/>
                <a:gd name="connsiteY23" fmla="*/ 23432 h 252031"/>
                <a:gd name="connsiteX24" fmla="*/ 0 w 502920"/>
                <a:gd name="connsiteY24" fmla="*/ 23432 h 252031"/>
                <a:gd name="connsiteX25" fmla="*/ 0 w 502920"/>
                <a:gd name="connsiteY25" fmla="*/ 229172 h 252031"/>
                <a:gd name="connsiteX26" fmla="*/ 22860 w 502920"/>
                <a:gd name="connsiteY26" fmla="*/ 252032 h 252031"/>
                <a:gd name="connsiteX27" fmla="*/ 24003 w 502920"/>
                <a:gd name="connsiteY27" fmla="*/ 252032 h 252031"/>
                <a:gd name="connsiteX28" fmla="*/ 22860 w 502920"/>
                <a:gd name="connsiteY28" fmla="*/ 240602 h 252031"/>
                <a:gd name="connsiteX29" fmla="*/ 80010 w 502920"/>
                <a:gd name="connsiteY29" fmla="*/ 183452 h 252031"/>
                <a:gd name="connsiteX30" fmla="*/ 137160 w 502920"/>
                <a:gd name="connsiteY30" fmla="*/ 240602 h 252031"/>
                <a:gd name="connsiteX31" fmla="*/ 136017 w 502920"/>
                <a:gd name="connsiteY31" fmla="*/ 252032 h 252031"/>
                <a:gd name="connsiteX32" fmla="*/ 344043 w 502920"/>
                <a:gd name="connsiteY32" fmla="*/ 252032 h 252031"/>
                <a:gd name="connsiteX33" fmla="*/ 342900 w 502920"/>
                <a:gd name="connsiteY33" fmla="*/ 240602 h 252031"/>
                <a:gd name="connsiteX34" fmla="*/ 400050 w 502920"/>
                <a:gd name="connsiteY34" fmla="*/ 183452 h 252031"/>
                <a:gd name="connsiteX35" fmla="*/ 457200 w 502920"/>
                <a:gd name="connsiteY35" fmla="*/ 240602 h 252031"/>
                <a:gd name="connsiteX36" fmla="*/ 456057 w 502920"/>
                <a:gd name="connsiteY36" fmla="*/ 252032 h 252031"/>
                <a:gd name="connsiteX37" fmla="*/ 480060 w 502920"/>
                <a:gd name="connsiteY37" fmla="*/ 252032 h 252031"/>
                <a:gd name="connsiteX38" fmla="*/ 502920 w 502920"/>
                <a:gd name="connsiteY38" fmla="*/ 229172 h 252031"/>
                <a:gd name="connsiteX39" fmla="*/ 502920 w 502920"/>
                <a:gd name="connsiteY39" fmla="*/ 156020 h 252031"/>
                <a:gd name="connsiteX40" fmla="*/ 500063 w 502920"/>
                <a:gd name="connsiteY40" fmla="*/ 119444 h 252031"/>
                <a:gd name="connsiteX41" fmla="*/ 486918 w 502920"/>
                <a:gd name="connsiteY41" fmla="*/ 37719 h 252031"/>
                <a:gd name="connsiteX42" fmla="*/ 441770 w 502920"/>
                <a:gd name="connsiteY42" fmla="*/ 0 h 252031"/>
                <a:gd name="connsiteX43" fmla="*/ 22860 w 502920"/>
                <a:gd name="connsiteY43" fmla="*/ 0 h 252031"/>
                <a:gd name="connsiteX44" fmla="*/ 0 w 502920"/>
                <a:gd name="connsiteY44" fmla="*/ 23432 h 252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502920" h="252031">
                  <a:moveTo>
                    <a:pt x="22860" y="34862"/>
                  </a:moveTo>
                  <a:cubicBezTo>
                    <a:pt x="22860" y="28575"/>
                    <a:pt x="28003" y="23432"/>
                    <a:pt x="34290" y="23432"/>
                  </a:cubicBezTo>
                  <a:lnTo>
                    <a:pt x="114300" y="23432"/>
                  </a:lnTo>
                  <a:lnTo>
                    <a:pt x="114300" y="114872"/>
                  </a:lnTo>
                  <a:lnTo>
                    <a:pt x="22860" y="114872"/>
                  </a:lnTo>
                  <a:lnTo>
                    <a:pt x="22860" y="34862"/>
                  </a:lnTo>
                  <a:close/>
                  <a:moveTo>
                    <a:pt x="137160" y="23432"/>
                  </a:moveTo>
                  <a:lnTo>
                    <a:pt x="228600" y="23432"/>
                  </a:lnTo>
                  <a:lnTo>
                    <a:pt x="228600" y="114872"/>
                  </a:lnTo>
                  <a:lnTo>
                    <a:pt x="137160" y="114872"/>
                  </a:lnTo>
                  <a:lnTo>
                    <a:pt x="137160" y="23432"/>
                  </a:lnTo>
                  <a:close/>
                  <a:moveTo>
                    <a:pt x="251460" y="23432"/>
                  </a:moveTo>
                  <a:lnTo>
                    <a:pt x="342900" y="23432"/>
                  </a:lnTo>
                  <a:lnTo>
                    <a:pt x="342900" y="114872"/>
                  </a:lnTo>
                  <a:lnTo>
                    <a:pt x="251460" y="114872"/>
                  </a:lnTo>
                  <a:lnTo>
                    <a:pt x="251460" y="23432"/>
                  </a:lnTo>
                  <a:close/>
                  <a:moveTo>
                    <a:pt x="365760" y="23432"/>
                  </a:moveTo>
                  <a:lnTo>
                    <a:pt x="441770" y="23432"/>
                  </a:lnTo>
                  <a:cubicBezTo>
                    <a:pt x="452628" y="23432"/>
                    <a:pt x="462344" y="31433"/>
                    <a:pt x="464058" y="42291"/>
                  </a:cubicBezTo>
                  <a:lnTo>
                    <a:pt x="477203" y="123444"/>
                  </a:lnTo>
                  <a:cubicBezTo>
                    <a:pt x="478345" y="132017"/>
                    <a:pt x="479489" y="140589"/>
                    <a:pt x="479489" y="149162"/>
                  </a:cubicBezTo>
                  <a:lnTo>
                    <a:pt x="400050" y="149162"/>
                  </a:lnTo>
                  <a:lnTo>
                    <a:pt x="365760" y="114872"/>
                  </a:lnTo>
                  <a:lnTo>
                    <a:pt x="365760" y="23432"/>
                  </a:lnTo>
                  <a:close/>
                  <a:moveTo>
                    <a:pt x="0" y="23432"/>
                  </a:moveTo>
                  <a:lnTo>
                    <a:pt x="0" y="229172"/>
                  </a:lnTo>
                  <a:cubicBezTo>
                    <a:pt x="0" y="241744"/>
                    <a:pt x="10287" y="252032"/>
                    <a:pt x="22860" y="252032"/>
                  </a:cubicBezTo>
                  <a:lnTo>
                    <a:pt x="24003" y="252032"/>
                  </a:lnTo>
                  <a:cubicBezTo>
                    <a:pt x="23432" y="248603"/>
                    <a:pt x="22860" y="244602"/>
                    <a:pt x="22860" y="240602"/>
                  </a:cubicBezTo>
                  <a:cubicBezTo>
                    <a:pt x="22860" y="209169"/>
                    <a:pt x="48578" y="183452"/>
                    <a:pt x="80010" y="183452"/>
                  </a:cubicBezTo>
                  <a:cubicBezTo>
                    <a:pt x="111443" y="183452"/>
                    <a:pt x="137160" y="209169"/>
                    <a:pt x="137160" y="240602"/>
                  </a:cubicBezTo>
                  <a:cubicBezTo>
                    <a:pt x="137160" y="244602"/>
                    <a:pt x="136589" y="248603"/>
                    <a:pt x="136017" y="252032"/>
                  </a:cubicBezTo>
                  <a:lnTo>
                    <a:pt x="344043" y="252032"/>
                  </a:lnTo>
                  <a:cubicBezTo>
                    <a:pt x="343472" y="248603"/>
                    <a:pt x="342900" y="244602"/>
                    <a:pt x="342900" y="240602"/>
                  </a:cubicBezTo>
                  <a:cubicBezTo>
                    <a:pt x="342900" y="209169"/>
                    <a:pt x="368618" y="183452"/>
                    <a:pt x="400050" y="183452"/>
                  </a:cubicBezTo>
                  <a:cubicBezTo>
                    <a:pt x="431483" y="183452"/>
                    <a:pt x="457200" y="209169"/>
                    <a:pt x="457200" y="240602"/>
                  </a:cubicBezTo>
                  <a:cubicBezTo>
                    <a:pt x="457200" y="244602"/>
                    <a:pt x="456629" y="248603"/>
                    <a:pt x="456057" y="252032"/>
                  </a:cubicBezTo>
                  <a:lnTo>
                    <a:pt x="480060" y="252032"/>
                  </a:lnTo>
                  <a:cubicBezTo>
                    <a:pt x="492633" y="252032"/>
                    <a:pt x="502920" y="241744"/>
                    <a:pt x="502920" y="229172"/>
                  </a:cubicBezTo>
                  <a:lnTo>
                    <a:pt x="502920" y="156020"/>
                  </a:lnTo>
                  <a:cubicBezTo>
                    <a:pt x="502920" y="144018"/>
                    <a:pt x="501777" y="131445"/>
                    <a:pt x="500063" y="119444"/>
                  </a:cubicBezTo>
                  <a:lnTo>
                    <a:pt x="486918" y="37719"/>
                  </a:lnTo>
                  <a:cubicBezTo>
                    <a:pt x="482918" y="16002"/>
                    <a:pt x="464058" y="0"/>
                    <a:pt x="441770" y="0"/>
                  </a:cubicBezTo>
                  <a:lnTo>
                    <a:pt x="22860" y="0"/>
                  </a:lnTo>
                  <a:cubicBezTo>
                    <a:pt x="10287" y="572"/>
                    <a:pt x="0" y="10858"/>
                    <a:pt x="0" y="23432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829266F-021E-420E-B1B9-FC169AAD374A}"/>
                </a:ext>
              </a:extLst>
            </p:cNvPr>
            <p:cNvSpPr/>
            <p:nvPr/>
          </p:nvSpPr>
          <p:spPr>
            <a:xfrm>
              <a:off x="6798945" y="4292888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F84982F7-65D6-49D6-8413-EFB58F14F207}"/>
                </a:ext>
              </a:extLst>
            </p:cNvPr>
            <p:cNvSpPr/>
            <p:nvPr/>
          </p:nvSpPr>
          <p:spPr>
            <a:xfrm>
              <a:off x="6478905" y="4292888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8" name="Graphic 20" descr="Airplane">
            <a:extLst>
              <a:ext uri="{FF2B5EF4-FFF2-40B4-BE49-F238E27FC236}">
                <a16:creationId xmlns:a16="http://schemas.microsoft.com/office/drawing/2014/main" id="{06E8E9D2-EE2E-4660-9EB4-C9D4E065D293}"/>
              </a:ext>
            </a:extLst>
          </p:cNvPr>
          <p:cNvSpPr/>
          <p:nvPr/>
        </p:nvSpPr>
        <p:spPr>
          <a:xfrm>
            <a:off x="3888071" y="3826171"/>
            <a:ext cx="337009" cy="396381"/>
          </a:xfrm>
          <a:custGeom>
            <a:avLst/>
            <a:gdLst>
              <a:gd name="connsiteX0" fmla="*/ 388620 w 388620"/>
              <a:gd name="connsiteY0" fmla="*/ 331470 h 457200"/>
              <a:gd name="connsiteX1" fmla="*/ 388620 w 388620"/>
              <a:gd name="connsiteY1" fmla="*/ 280035 h 457200"/>
              <a:gd name="connsiteX2" fmla="*/ 222885 w 388620"/>
              <a:gd name="connsiteY2" fmla="*/ 162878 h 457200"/>
              <a:gd name="connsiteX3" fmla="*/ 222885 w 388620"/>
              <a:gd name="connsiteY3" fmla="*/ 51435 h 457200"/>
              <a:gd name="connsiteX4" fmla="*/ 194310 w 388620"/>
              <a:gd name="connsiteY4" fmla="*/ 0 h 457200"/>
              <a:gd name="connsiteX5" fmla="*/ 165735 w 388620"/>
              <a:gd name="connsiteY5" fmla="*/ 51435 h 457200"/>
              <a:gd name="connsiteX6" fmla="*/ 165735 w 388620"/>
              <a:gd name="connsiteY6" fmla="*/ 162878 h 457200"/>
              <a:gd name="connsiteX7" fmla="*/ 0 w 388620"/>
              <a:gd name="connsiteY7" fmla="*/ 280035 h 457200"/>
              <a:gd name="connsiteX8" fmla="*/ 0 w 388620"/>
              <a:gd name="connsiteY8" fmla="*/ 331470 h 457200"/>
              <a:gd name="connsiteX9" fmla="*/ 165735 w 388620"/>
              <a:gd name="connsiteY9" fmla="*/ 248603 h 457200"/>
              <a:gd name="connsiteX10" fmla="*/ 165735 w 388620"/>
              <a:gd name="connsiteY10" fmla="*/ 373190 h 457200"/>
              <a:gd name="connsiteX11" fmla="*/ 108585 w 388620"/>
              <a:gd name="connsiteY11" fmla="*/ 422910 h 457200"/>
              <a:gd name="connsiteX12" fmla="*/ 108585 w 388620"/>
              <a:gd name="connsiteY12" fmla="*/ 457200 h 457200"/>
              <a:gd name="connsiteX13" fmla="*/ 194310 w 388620"/>
              <a:gd name="connsiteY13" fmla="*/ 422910 h 457200"/>
              <a:gd name="connsiteX14" fmla="*/ 280035 w 388620"/>
              <a:gd name="connsiteY14" fmla="*/ 457200 h 457200"/>
              <a:gd name="connsiteX15" fmla="*/ 280035 w 388620"/>
              <a:gd name="connsiteY15" fmla="*/ 422910 h 457200"/>
              <a:gd name="connsiteX16" fmla="*/ 222885 w 388620"/>
              <a:gd name="connsiteY16" fmla="*/ 373190 h 457200"/>
              <a:gd name="connsiteX17" fmla="*/ 222885 w 388620"/>
              <a:gd name="connsiteY17" fmla="*/ 248603 h 457200"/>
              <a:gd name="connsiteX18" fmla="*/ 388620 w 388620"/>
              <a:gd name="connsiteY18" fmla="*/ 33147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8620" h="457200">
                <a:moveTo>
                  <a:pt x="388620" y="331470"/>
                </a:moveTo>
                <a:lnTo>
                  <a:pt x="388620" y="280035"/>
                </a:lnTo>
                <a:lnTo>
                  <a:pt x="222885" y="162878"/>
                </a:lnTo>
                <a:lnTo>
                  <a:pt x="222885" y="51435"/>
                </a:lnTo>
                <a:cubicBezTo>
                  <a:pt x="222885" y="29147"/>
                  <a:pt x="211455" y="0"/>
                  <a:pt x="194310" y="0"/>
                </a:cubicBezTo>
                <a:cubicBezTo>
                  <a:pt x="177736" y="0"/>
                  <a:pt x="165735" y="29147"/>
                  <a:pt x="165735" y="51435"/>
                </a:cubicBezTo>
                <a:lnTo>
                  <a:pt x="165735" y="162878"/>
                </a:lnTo>
                <a:lnTo>
                  <a:pt x="0" y="280035"/>
                </a:lnTo>
                <a:lnTo>
                  <a:pt x="0" y="331470"/>
                </a:lnTo>
                <a:lnTo>
                  <a:pt x="165735" y="248603"/>
                </a:lnTo>
                <a:lnTo>
                  <a:pt x="165735" y="373190"/>
                </a:lnTo>
                <a:lnTo>
                  <a:pt x="108585" y="422910"/>
                </a:lnTo>
                <a:lnTo>
                  <a:pt x="108585" y="457200"/>
                </a:lnTo>
                <a:lnTo>
                  <a:pt x="194310" y="422910"/>
                </a:lnTo>
                <a:lnTo>
                  <a:pt x="280035" y="457200"/>
                </a:lnTo>
                <a:lnTo>
                  <a:pt x="280035" y="422910"/>
                </a:lnTo>
                <a:lnTo>
                  <a:pt x="222885" y="373190"/>
                </a:lnTo>
                <a:lnTo>
                  <a:pt x="222885" y="248603"/>
                </a:lnTo>
                <a:lnTo>
                  <a:pt x="388620" y="331470"/>
                </a:lnTo>
                <a:close/>
              </a:path>
            </a:pathLst>
          </a:custGeom>
          <a:solidFill>
            <a:srgbClr val="000000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9" name="Graphic 27" descr="Car">
            <a:extLst>
              <a:ext uri="{FF2B5EF4-FFF2-40B4-BE49-F238E27FC236}">
                <a16:creationId xmlns:a16="http://schemas.microsoft.com/office/drawing/2014/main" id="{C9499057-4D70-48CF-83BD-C01AF9DD3A73}"/>
              </a:ext>
            </a:extLst>
          </p:cNvPr>
          <p:cNvGrpSpPr/>
          <p:nvPr/>
        </p:nvGrpSpPr>
        <p:grpSpPr>
          <a:xfrm>
            <a:off x="3822988" y="2759201"/>
            <a:ext cx="475777" cy="475657"/>
            <a:chOff x="5232280" y="2770740"/>
            <a:chExt cx="548640" cy="548640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8C4B1FF-9DEA-49AC-A6CC-4FE5D033371C}"/>
                </a:ext>
              </a:extLst>
            </p:cNvPr>
            <p:cNvSpPr/>
            <p:nvPr/>
          </p:nvSpPr>
          <p:spPr>
            <a:xfrm>
              <a:off x="5323720" y="3079350"/>
              <a:ext cx="91440" cy="91440"/>
            </a:xfrm>
            <a:custGeom>
              <a:avLst/>
              <a:gdLst>
                <a:gd name="connsiteX0" fmla="*/ 91440 w 91440"/>
                <a:gd name="connsiteY0" fmla="*/ 45720 h 91440"/>
                <a:gd name="connsiteX1" fmla="*/ 45720 w 91440"/>
                <a:gd name="connsiteY1" fmla="*/ 91440 h 91440"/>
                <a:gd name="connsiteX2" fmla="*/ 0 w 91440"/>
                <a:gd name="connsiteY2" fmla="*/ 45720 h 91440"/>
                <a:gd name="connsiteX3" fmla="*/ 45720 w 91440"/>
                <a:gd name="connsiteY3" fmla="*/ 0 h 91440"/>
                <a:gd name="connsiteX4" fmla="*/ 91440 w 91440"/>
                <a:gd name="connsiteY4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" h="91440">
                  <a:moveTo>
                    <a:pt x="91440" y="45720"/>
                  </a:moveTo>
                  <a:cubicBezTo>
                    <a:pt x="91440" y="70970"/>
                    <a:pt x="70970" y="91440"/>
                    <a:pt x="45720" y="91440"/>
                  </a:cubicBezTo>
                  <a:cubicBezTo>
                    <a:pt x="20470" y="91440"/>
                    <a:pt x="0" y="70970"/>
                    <a:pt x="0" y="45720"/>
                  </a:cubicBezTo>
                  <a:cubicBezTo>
                    <a:pt x="0" y="20470"/>
                    <a:pt x="20470" y="0"/>
                    <a:pt x="45720" y="0"/>
                  </a:cubicBezTo>
                  <a:cubicBezTo>
                    <a:pt x="70970" y="0"/>
                    <a:pt x="91440" y="20470"/>
                    <a:pt x="91440" y="45720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1E2FEB15-7EF8-4006-86C9-D2BE4DEDE754}"/>
                </a:ext>
              </a:extLst>
            </p:cNvPr>
            <p:cNvSpPr/>
            <p:nvPr/>
          </p:nvSpPr>
          <p:spPr>
            <a:xfrm>
              <a:off x="5598040" y="3079350"/>
              <a:ext cx="91440" cy="91440"/>
            </a:xfrm>
            <a:custGeom>
              <a:avLst/>
              <a:gdLst>
                <a:gd name="connsiteX0" fmla="*/ 91440 w 91440"/>
                <a:gd name="connsiteY0" fmla="*/ 45720 h 91440"/>
                <a:gd name="connsiteX1" fmla="*/ 45720 w 91440"/>
                <a:gd name="connsiteY1" fmla="*/ 91440 h 91440"/>
                <a:gd name="connsiteX2" fmla="*/ 0 w 91440"/>
                <a:gd name="connsiteY2" fmla="*/ 45720 h 91440"/>
                <a:gd name="connsiteX3" fmla="*/ 45720 w 91440"/>
                <a:gd name="connsiteY3" fmla="*/ 0 h 91440"/>
                <a:gd name="connsiteX4" fmla="*/ 91440 w 91440"/>
                <a:gd name="connsiteY4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" h="91440">
                  <a:moveTo>
                    <a:pt x="91440" y="45720"/>
                  </a:moveTo>
                  <a:cubicBezTo>
                    <a:pt x="91440" y="70970"/>
                    <a:pt x="70970" y="91440"/>
                    <a:pt x="45720" y="91440"/>
                  </a:cubicBezTo>
                  <a:cubicBezTo>
                    <a:pt x="20470" y="91440"/>
                    <a:pt x="0" y="70970"/>
                    <a:pt x="0" y="45720"/>
                  </a:cubicBezTo>
                  <a:cubicBezTo>
                    <a:pt x="0" y="20470"/>
                    <a:pt x="20470" y="0"/>
                    <a:pt x="45720" y="0"/>
                  </a:cubicBezTo>
                  <a:cubicBezTo>
                    <a:pt x="70970" y="0"/>
                    <a:pt x="91440" y="20470"/>
                    <a:pt x="91440" y="45720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E68E780A-15B6-45D9-8127-CEB361188C81}"/>
                </a:ext>
              </a:extLst>
            </p:cNvPr>
            <p:cNvSpPr/>
            <p:nvPr/>
          </p:nvSpPr>
          <p:spPr>
            <a:xfrm>
              <a:off x="5255140" y="2919330"/>
              <a:ext cx="502920" cy="205740"/>
            </a:xfrm>
            <a:custGeom>
              <a:avLst/>
              <a:gdLst>
                <a:gd name="connsiteX0" fmla="*/ 200025 w 502920"/>
                <a:gd name="connsiteY0" fmla="*/ 91440 h 205740"/>
                <a:gd name="connsiteX1" fmla="*/ 200025 w 502920"/>
                <a:gd name="connsiteY1" fmla="*/ 22860 h 205740"/>
                <a:gd name="connsiteX2" fmla="*/ 278321 w 502920"/>
                <a:gd name="connsiteY2" fmla="*/ 22860 h 205740"/>
                <a:gd name="connsiteX3" fmla="*/ 294323 w 502920"/>
                <a:gd name="connsiteY3" fmla="*/ 29718 h 205740"/>
                <a:gd name="connsiteX4" fmla="*/ 356045 w 502920"/>
                <a:gd name="connsiteY4" fmla="*/ 91440 h 205740"/>
                <a:gd name="connsiteX5" fmla="*/ 200025 w 502920"/>
                <a:gd name="connsiteY5" fmla="*/ 91440 h 205740"/>
                <a:gd name="connsiteX6" fmla="*/ 177165 w 502920"/>
                <a:gd name="connsiteY6" fmla="*/ 91440 h 205740"/>
                <a:gd name="connsiteX7" fmla="*/ 32575 w 502920"/>
                <a:gd name="connsiteY7" fmla="*/ 91440 h 205740"/>
                <a:gd name="connsiteX8" fmla="*/ 94298 w 502920"/>
                <a:gd name="connsiteY8" fmla="*/ 29718 h 205740"/>
                <a:gd name="connsiteX9" fmla="*/ 110299 w 502920"/>
                <a:gd name="connsiteY9" fmla="*/ 22860 h 205740"/>
                <a:gd name="connsiteX10" fmla="*/ 177165 w 502920"/>
                <a:gd name="connsiteY10" fmla="*/ 22860 h 205740"/>
                <a:gd name="connsiteX11" fmla="*/ 177165 w 502920"/>
                <a:gd name="connsiteY11" fmla="*/ 91440 h 205740"/>
                <a:gd name="connsiteX12" fmla="*/ 445770 w 502920"/>
                <a:gd name="connsiteY12" fmla="*/ 91440 h 205740"/>
                <a:gd name="connsiteX13" fmla="*/ 398335 w 502920"/>
                <a:gd name="connsiteY13" fmla="*/ 91440 h 205740"/>
                <a:gd name="connsiteX14" fmla="*/ 382334 w 502920"/>
                <a:gd name="connsiteY14" fmla="*/ 84582 h 205740"/>
                <a:gd name="connsiteX15" fmla="*/ 310325 w 502920"/>
                <a:gd name="connsiteY15" fmla="*/ 13144 h 205740"/>
                <a:gd name="connsiteX16" fmla="*/ 277749 w 502920"/>
                <a:gd name="connsiteY16" fmla="*/ 0 h 205740"/>
                <a:gd name="connsiteX17" fmla="*/ 110299 w 502920"/>
                <a:gd name="connsiteY17" fmla="*/ 0 h 205740"/>
                <a:gd name="connsiteX18" fmla="*/ 77724 w 502920"/>
                <a:gd name="connsiteY18" fmla="*/ 13144 h 205740"/>
                <a:gd name="connsiteX19" fmla="*/ 6858 w 502920"/>
                <a:gd name="connsiteY19" fmla="*/ 84582 h 205740"/>
                <a:gd name="connsiteX20" fmla="*/ 0 w 502920"/>
                <a:gd name="connsiteY20" fmla="*/ 101156 h 205740"/>
                <a:gd name="connsiteX21" fmla="*/ 0 w 502920"/>
                <a:gd name="connsiteY21" fmla="*/ 160020 h 205740"/>
                <a:gd name="connsiteX22" fmla="*/ 45720 w 502920"/>
                <a:gd name="connsiteY22" fmla="*/ 205740 h 205740"/>
                <a:gd name="connsiteX23" fmla="*/ 51435 w 502920"/>
                <a:gd name="connsiteY23" fmla="*/ 205740 h 205740"/>
                <a:gd name="connsiteX24" fmla="*/ 114300 w 502920"/>
                <a:gd name="connsiteY24" fmla="*/ 142875 h 205740"/>
                <a:gd name="connsiteX25" fmla="*/ 177165 w 502920"/>
                <a:gd name="connsiteY25" fmla="*/ 205740 h 205740"/>
                <a:gd name="connsiteX26" fmla="*/ 325755 w 502920"/>
                <a:gd name="connsiteY26" fmla="*/ 205740 h 205740"/>
                <a:gd name="connsiteX27" fmla="*/ 388620 w 502920"/>
                <a:gd name="connsiteY27" fmla="*/ 142875 h 205740"/>
                <a:gd name="connsiteX28" fmla="*/ 451485 w 502920"/>
                <a:gd name="connsiteY28" fmla="*/ 205740 h 205740"/>
                <a:gd name="connsiteX29" fmla="*/ 480060 w 502920"/>
                <a:gd name="connsiteY29" fmla="*/ 205740 h 205740"/>
                <a:gd name="connsiteX30" fmla="*/ 502920 w 502920"/>
                <a:gd name="connsiteY30" fmla="*/ 182880 h 205740"/>
                <a:gd name="connsiteX31" fmla="*/ 502920 w 502920"/>
                <a:gd name="connsiteY31" fmla="*/ 148590 h 205740"/>
                <a:gd name="connsiteX32" fmla="*/ 445770 w 502920"/>
                <a:gd name="connsiteY32" fmla="*/ 91440 h 205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02920" h="205740">
                  <a:moveTo>
                    <a:pt x="200025" y="91440"/>
                  </a:moveTo>
                  <a:lnTo>
                    <a:pt x="200025" y="22860"/>
                  </a:lnTo>
                  <a:lnTo>
                    <a:pt x="278321" y="22860"/>
                  </a:lnTo>
                  <a:cubicBezTo>
                    <a:pt x="284607" y="22860"/>
                    <a:pt x="290322" y="25146"/>
                    <a:pt x="294323" y="29718"/>
                  </a:cubicBezTo>
                  <a:lnTo>
                    <a:pt x="356045" y="91440"/>
                  </a:lnTo>
                  <a:lnTo>
                    <a:pt x="200025" y="91440"/>
                  </a:lnTo>
                  <a:close/>
                  <a:moveTo>
                    <a:pt x="177165" y="91440"/>
                  </a:moveTo>
                  <a:lnTo>
                    <a:pt x="32575" y="91440"/>
                  </a:lnTo>
                  <a:lnTo>
                    <a:pt x="94298" y="29718"/>
                  </a:lnTo>
                  <a:cubicBezTo>
                    <a:pt x="98869" y="25146"/>
                    <a:pt x="104584" y="22860"/>
                    <a:pt x="110299" y="22860"/>
                  </a:cubicBezTo>
                  <a:lnTo>
                    <a:pt x="177165" y="22860"/>
                  </a:lnTo>
                  <a:lnTo>
                    <a:pt x="177165" y="91440"/>
                  </a:lnTo>
                  <a:close/>
                  <a:moveTo>
                    <a:pt x="445770" y="91440"/>
                  </a:moveTo>
                  <a:lnTo>
                    <a:pt x="398335" y="91440"/>
                  </a:lnTo>
                  <a:cubicBezTo>
                    <a:pt x="392049" y="91440"/>
                    <a:pt x="386334" y="89154"/>
                    <a:pt x="382334" y="84582"/>
                  </a:cubicBezTo>
                  <a:lnTo>
                    <a:pt x="310325" y="13144"/>
                  </a:lnTo>
                  <a:cubicBezTo>
                    <a:pt x="301752" y="4572"/>
                    <a:pt x="290322" y="0"/>
                    <a:pt x="277749" y="0"/>
                  </a:cubicBezTo>
                  <a:lnTo>
                    <a:pt x="110299" y="0"/>
                  </a:lnTo>
                  <a:cubicBezTo>
                    <a:pt x="98298" y="0"/>
                    <a:pt x="86297" y="4572"/>
                    <a:pt x="77724" y="13144"/>
                  </a:cubicBezTo>
                  <a:lnTo>
                    <a:pt x="6858" y="84582"/>
                  </a:lnTo>
                  <a:cubicBezTo>
                    <a:pt x="2286" y="89154"/>
                    <a:pt x="0" y="94869"/>
                    <a:pt x="0" y="101156"/>
                  </a:cubicBezTo>
                  <a:lnTo>
                    <a:pt x="0" y="160020"/>
                  </a:lnTo>
                  <a:cubicBezTo>
                    <a:pt x="0" y="185166"/>
                    <a:pt x="20574" y="205740"/>
                    <a:pt x="45720" y="205740"/>
                  </a:cubicBezTo>
                  <a:lnTo>
                    <a:pt x="51435" y="205740"/>
                  </a:lnTo>
                  <a:cubicBezTo>
                    <a:pt x="51435" y="170879"/>
                    <a:pt x="79439" y="142875"/>
                    <a:pt x="114300" y="142875"/>
                  </a:cubicBezTo>
                  <a:cubicBezTo>
                    <a:pt x="149162" y="142875"/>
                    <a:pt x="177165" y="170879"/>
                    <a:pt x="177165" y="205740"/>
                  </a:cubicBezTo>
                  <a:lnTo>
                    <a:pt x="325755" y="205740"/>
                  </a:lnTo>
                  <a:cubicBezTo>
                    <a:pt x="325755" y="170879"/>
                    <a:pt x="353759" y="142875"/>
                    <a:pt x="388620" y="142875"/>
                  </a:cubicBezTo>
                  <a:cubicBezTo>
                    <a:pt x="423482" y="142875"/>
                    <a:pt x="451485" y="170879"/>
                    <a:pt x="451485" y="205740"/>
                  </a:cubicBezTo>
                  <a:lnTo>
                    <a:pt x="480060" y="205740"/>
                  </a:lnTo>
                  <a:cubicBezTo>
                    <a:pt x="492633" y="205740"/>
                    <a:pt x="502920" y="195453"/>
                    <a:pt x="502920" y="182880"/>
                  </a:cubicBezTo>
                  <a:lnTo>
                    <a:pt x="502920" y="148590"/>
                  </a:lnTo>
                  <a:cubicBezTo>
                    <a:pt x="502920" y="117158"/>
                    <a:pt x="477203" y="91440"/>
                    <a:pt x="445770" y="91440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4534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10282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Pinwheel – Slide Template</vt:lpstr>
      <vt:lpstr>Origami Pinwheel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Ninja Star</dc:title>
  <dc:creator>PresentationGO.com</dc:creator>
  <dc:description>© Copyright PresentationGO.com</dc:description>
  <dcterms:created xsi:type="dcterms:W3CDTF">2014-11-26T05:14:11Z</dcterms:created>
  <dcterms:modified xsi:type="dcterms:W3CDTF">2020-08-13T20:25:25Z</dcterms:modified>
  <cp:category>Charts &amp; Diagrams</cp:category>
</cp:coreProperties>
</file>