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676B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380" y="9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86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31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Origami Process Diagram for PowerPoint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E8D37D2D-D6DC-4B2B-A4F7-3FAD5A2692AD}"/>
              </a:ext>
            </a:extLst>
          </p:cNvPr>
          <p:cNvSpPr/>
          <p:nvPr/>
        </p:nvSpPr>
        <p:spPr bwMode="auto">
          <a:xfrm>
            <a:off x="1856858" y="3524228"/>
            <a:ext cx="1097280" cy="117157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2DEBEB46-2202-4338-A3C7-16C8074F1D65}"/>
              </a:ext>
            </a:extLst>
          </p:cNvPr>
          <p:cNvSpPr/>
          <p:nvPr/>
        </p:nvSpPr>
        <p:spPr bwMode="auto">
          <a:xfrm>
            <a:off x="3300034" y="3524228"/>
            <a:ext cx="1097280" cy="117157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6CA65FEA-7361-42C0-AFC7-2C50AD5C769A}"/>
              </a:ext>
            </a:extLst>
          </p:cNvPr>
          <p:cNvSpPr/>
          <p:nvPr/>
        </p:nvSpPr>
        <p:spPr bwMode="auto">
          <a:xfrm>
            <a:off x="4743209" y="3524228"/>
            <a:ext cx="1097280" cy="1171575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165E987A-80DC-4987-B7B9-936934C15D32}"/>
              </a:ext>
            </a:extLst>
          </p:cNvPr>
          <p:cNvSpPr/>
          <p:nvPr/>
        </p:nvSpPr>
        <p:spPr bwMode="auto">
          <a:xfrm>
            <a:off x="6186385" y="3524228"/>
            <a:ext cx="1097280" cy="117157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EE0079CB-560E-48D7-8868-152296FA2BA7}"/>
              </a:ext>
            </a:extLst>
          </p:cNvPr>
          <p:cNvSpPr/>
          <p:nvPr/>
        </p:nvSpPr>
        <p:spPr bwMode="auto">
          <a:xfrm>
            <a:off x="7629560" y="3524228"/>
            <a:ext cx="1097280" cy="117157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F431F122-84FB-41CE-BBE7-050AB94EE0CA}"/>
              </a:ext>
            </a:extLst>
          </p:cNvPr>
          <p:cNvSpPr/>
          <p:nvPr/>
        </p:nvSpPr>
        <p:spPr bwMode="auto">
          <a:xfrm>
            <a:off x="9080018" y="2321267"/>
            <a:ext cx="1097280" cy="153080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8B51D59-A2DF-4791-8571-84C286101C7A}"/>
              </a:ext>
            </a:extLst>
          </p:cNvPr>
          <p:cNvSpPr/>
          <p:nvPr/>
        </p:nvSpPr>
        <p:spPr bwMode="auto">
          <a:xfrm>
            <a:off x="1856858" y="2321267"/>
            <a:ext cx="1097280" cy="11715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8664A05B-8577-4448-9789-30AC058881AD}"/>
              </a:ext>
            </a:extLst>
          </p:cNvPr>
          <p:cNvSpPr/>
          <p:nvPr/>
        </p:nvSpPr>
        <p:spPr bwMode="auto">
          <a:xfrm>
            <a:off x="3300034" y="2321267"/>
            <a:ext cx="1097280" cy="117157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19296345-CEE5-42B1-A0D7-BF61BC6EAB70}"/>
              </a:ext>
            </a:extLst>
          </p:cNvPr>
          <p:cNvSpPr/>
          <p:nvPr/>
        </p:nvSpPr>
        <p:spPr bwMode="auto">
          <a:xfrm>
            <a:off x="4743209" y="2321267"/>
            <a:ext cx="1097280" cy="117157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A8780FA3-F3E5-48C5-BB48-B3A8CF1AAC18}"/>
              </a:ext>
            </a:extLst>
          </p:cNvPr>
          <p:cNvSpPr/>
          <p:nvPr/>
        </p:nvSpPr>
        <p:spPr bwMode="auto">
          <a:xfrm>
            <a:off x="6186385" y="2321267"/>
            <a:ext cx="1097280" cy="1171575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DA8B3746-1B4E-46C8-93A4-42F9F62B6D01}"/>
              </a:ext>
            </a:extLst>
          </p:cNvPr>
          <p:cNvSpPr/>
          <p:nvPr/>
        </p:nvSpPr>
        <p:spPr bwMode="auto">
          <a:xfrm>
            <a:off x="7629560" y="2321267"/>
            <a:ext cx="1097280" cy="117157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Right Arrow 3">
            <a:extLst>
              <a:ext uri="{FF2B5EF4-FFF2-40B4-BE49-F238E27FC236}">
                <a16:creationId xmlns:a16="http://schemas.microsoft.com/office/drawing/2014/main" id="{8E0C2463-5A9E-45AD-A5B0-CB70E34FFEE9}"/>
              </a:ext>
            </a:extLst>
          </p:cNvPr>
          <p:cNvSpPr/>
          <p:nvPr/>
        </p:nvSpPr>
        <p:spPr bwMode="auto">
          <a:xfrm>
            <a:off x="0" y="2542656"/>
            <a:ext cx="12192000" cy="1931759"/>
          </a:xfrm>
          <a:prstGeom prst="rightArrow">
            <a:avLst>
              <a:gd name="adj1" fmla="val 75642"/>
              <a:gd name="adj2" fmla="val 53144"/>
            </a:avLst>
          </a:prstGeom>
          <a:solidFill>
            <a:schemeClr val="bg1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55100EF-8345-4BA7-88EE-325EDFDA7DEB}"/>
              </a:ext>
            </a:extLst>
          </p:cNvPr>
          <p:cNvSpPr/>
          <p:nvPr/>
        </p:nvSpPr>
        <p:spPr bwMode="auto">
          <a:xfrm>
            <a:off x="406400" y="2321267"/>
            <a:ext cx="2547738" cy="2374536"/>
          </a:xfrm>
          <a:prstGeom prst="parallelogram">
            <a:avLst>
              <a:gd name="adj" fmla="val 60791"/>
            </a:avLst>
          </a:prstGeom>
          <a:solidFill>
            <a:schemeClr val="accent1"/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4800" b="1">
                <a:solidFill>
                  <a:schemeClr val="bg2"/>
                </a:solidFill>
              </a:rPr>
              <a:t>01</a:t>
            </a:r>
            <a:endParaRPr lang="en-US" sz="4800" b="1" dirty="0">
              <a:solidFill>
                <a:schemeClr val="bg2"/>
              </a:solidFill>
            </a:endParaRPr>
          </a:p>
        </p:txBody>
      </p:sp>
      <p:sp>
        <p:nvSpPr>
          <p:cNvPr id="39" name="Parallelogram 38">
            <a:extLst>
              <a:ext uri="{FF2B5EF4-FFF2-40B4-BE49-F238E27FC236}">
                <a16:creationId xmlns:a16="http://schemas.microsoft.com/office/drawing/2014/main" id="{ADC81726-B4A8-409D-864E-71B0C0F9FE20}"/>
              </a:ext>
            </a:extLst>
          </p:cNvPr>
          <p:cNvSpPr/>
          <p:nvPr/>
        </p:nvSpPr>
        <p:spPr bwMode="auto">
          <a:xfrm>
            <a:off x="1856858" y="2321267"/>
            <a:ext cx="2547738" cy="2374536"/>
          </a:xfrm>
          <a:prstGeom prst="parallelogram">
            <a:avLst>
              <a:gd name="adj" fmla="val 60791"/>
            </a:avLst>
          </a:prstGeom>
          <a:solidFill>
            <a:schemeClr val="accent2"/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4800" b="1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  <a:endParaRPr lang="en-US" sz="4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5" name="Parallelogram 114">
            <a:extLst>
              <a:ext uri="{FF2B5EF4-FFF2-40B4-BE49-F238E27FC236}">
                <a16:creationId xmlns:a16="http://schemas.microsoft.com/office/drawing/2014/main" id="{578A7101-8667-4225-BAF8-72531248D5F3}"/>
              </a:ext>
            </a:extLst>
          </p:cNvPr>
          <p:cNvSpPr/>
          <p:nvPr/>
        </p:nvSpPr>
        <p:spPr bwMode="auto">
          <a:xfrm>
            <a:off x="3300034" y="2321267"/>
            <a:ext cx="2547738" cy="2374536"/>
          </a:xfrm>
          <a:prstGeom prst="parallelogram">
            <a:avLst>
              <a:gd name="adj" fmla="val 60791"/>
            </a:avLst>
          </a:prstGeom>
          <a:solidFill>
            <a:schemeClr val="accent3"/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4800" b="1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  <a:endParaRPr lang="en-US" sz="4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8" name="Parallelogram 117">
            <a:extLst>
              <a:ext uri="{FF2B5EF4-FFF2-40B4-BE49-F238E27FC236}">
                <a16:creationId xmlns:a16="http://schemas.microsoft.com/office/drawing/2014/main" id="{8B20E8E0-F800-451E-94CA-606CA898C72E}"/>
              </a:ext>
            </a:extLst>
          </p:cNvPr>
          <p:cNvSpPr/>
          <p:nvPr/>
        </p:nvSpPr>
        <p:spPr bwMode="auto">
          <a:xfrm>
            <a:off x="4743209" y="2321267"/>
            <a:ext cx="2547738" cy="2374536"/>
          </a:xfrm>
          <a:prstGeom prst="parallelogram">
            <a:avLst>
              <a:gd name="adj" fmla="val 60791"/>
            </a:avLst>
          </a:prstGeom>
          <a:solidFill>
            <a:schemeClr val="accent4"/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4800" b="1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  <a:endParaRPr lang="en-US" sz="4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1" name="Parallelogram 120">
            <a:extLst>
              <a:ext uri="{FF2B5EF4-FFF2-40B4-BE49-F238E27FC236}">
                <a16:creationId xmlns:a16="http://schemas.microsoft.com/office/drawing/2014/main" id="{50F69597-7481-4666-B75F-A26459DF6A2B}"/>
              </a:ext>
            </a:extLst>
          </p:cNvPr>
          <p:cNvSpPr/>
          <p:nvPr/>
        </p:nvSpPr>
        <p:spPr bwMode="auto">
          <a:xfrm>
            <a:off x="6186385" y="2321267"/>
            <a:ext cx="2547738" cy="2374536"/>
          </a:xfrm>
          <a:prstGeom prst="parallelogram">
            <a:avLst>
              <a:gd name="adj" fmla="val 60791"/>
            </a:avLst>
          </a:prstGeom>
          <a:solidFill>
            <a:schemeClr val="accent5"/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4800" b="1">
                <a:solidFill>
                  <a:schemeClr val="bg2"/>
                </a:solidFill>
              </a:rPr>
              <a:t>05</a:t>
            </a:r>
            <a:endParaRPr lang="en-US" sz="4800" b="1" dirty="0">
              <a:solidFill>
                <a:schemeClr val="bg2"/>
              </a:solidFill>
            </a:endParaRPr>
          </a:p>
        </p:txBody>
      </p:sp>
      <p:sp>
        <p:nvSpPr>
          <p:cNvPr id="124" name="Parallelogram 123">
            <a:extLst>
              <a:ext uri="{FF2B5EF4-FFF2-40B4-BE49-F238E27FC236}">
                <a16:creationId xmlns:a16="http://schemas.microsoft.com/office/drawing/2014/main" id="{D4C67DB6-89D8-4EEB-AFE8-43A6B6C53298}"/>
              </a:ext>
            </a:extLst>
          </p:cNvPr>
          <p:cNvSpPr/>
          <p:nvPr/>
        </p:nvSpPr>
        <p:spPr bwMode="auto">
          <a:xfrm>
            <a:off x="7629560" y="2321267"/>
            <a:ext cx="2547738" cy="2374536"/>
          </a:xfrm>
          <a:prstGeom prst="parallelogram">
            <a:avLst>
              <a:gd name="adj" fmla="val 60791"/>
            </a:avLst>
          </a:prstGeom>
          <a:solidFill>
            <a:schemeClr val="accent6"/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4800" b="1">
                <a:solidFill>
                  <a:schemeClr val="tx1">
                    <a:lumMod val="75000"/>
                    <a:lumOff val="25000"/>
                  </a:schemeClr>
                </a:solidFill>
              </a:rPr>
              <a:t>06</a:t>
            </a:r>
            <a:endParaRPr lang="en-US" sz="4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91E5987-A28D-4902-9AF3-FB1D5C6640B0}"/>
              </a:ext>
            </a:extLst>
          </p:cNvPr>
          <p:cNvGrpSpPr/>
          <p:nvPr/>
        </p:nvGrpSpPr>
        <p:grpSpPr>
          <a:xfrm>
            <a:off x="406400" y="4824381"/>
            <a:ext cx="8327723" cy="1290153"/>
            <a:chOff x="406400" y="4733419"/>
            <a:chExt cx="8327723" cy="1290153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8570778E-F6B1-46C4-8A18-5AA90EFE4BDE}"/>
                </a:ext>
              </a:extLst>
            </p:cNvPr>
            <p:cNvGrpSpPr/>
            <p:nvPr/>
          </p:nvGrpSpPr>
          <p:grpSpPr>
            <a:xfrm>
              <a:off x="406400" y="4733419"/>
              <a:ext cx="2547738" cy="1290153"/>
              <a:chOff x="8921977" y="1466725"/>
              <a:chExt cx="2937088" cy="1290153"/>
            </a:xfrm>
          </p:grpSpPr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9062C237-93D3-49CD-921E-FAAC0347FE06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>
                    <a:solidFill>
                      <a:schemeClr val="accent1"/>
                    </a:solidFill>
                  </a:rPr>
                  <a:t>01 - Lorem </a:t>
                </a:r>
                <a:r>
                  <a:rPr lang="en-US" sz="2400" b="1" dirty="0">
                    <a:solidFill>
                      <a:schemeClr val="accent1"/>
                    </a:solidFill>
                  </a:rPr>
                  <a:t>Ipsum</a:t>
                </a:r>
              </a:p>
            </p:txBody>
          </p:sp>
          <p:sp>
            <p:nvSpPr>
              <p:cNvPr id="134" name="TextBox 133">
                <a:extLst>
                  <a:ext uri="{FF2B5EF4-FFF2-40B4-BE49-F238E27FC236}">
                    <a16:creationId xmlns:a16="http://schemas.microsoft.com/office/drawing/2014/main" id="{E67F5F5D-7A33-47CE-AE7E-0A8359411E27}"/>
                  </a:ext>
                </a:extLst>
              </p:cNvPr>
              <p:cNvSpPr txBox="1"/>
              <p:nvPr/>
            </p:nvSpPr>
            <p:spPr>
              <a:xfrm>
                <a:off x="8929772" y="1925881"/>
                <a:ext cx="2929293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proin.  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AE13432E-150C-41DA-9B7A-BFD0A9F4D79E}"/>
                </a:ext>
              </a:extLst>
            </p:cNvPr>
            <p:cNvGrpSpPr/>
            <p:nvPr/>
          </p:nvGrpSpPr>
          <p:grpSpPr>
            <a:xfrm>
              <a:off x="3296392" y="4733419"/>
              <a:ext cx="2547738" cy="1290153"/>
              <a:chOff x="8921977" y="1466725"/>
              <a:chExt cx="2937088" cy="1290153"/>
            </a:xfrm>
          </p:grpSpPr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9406E518-6873-4C4B-812F-F61FA3FB2CAC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>
                    <a:solidFill>
                      <a:schemeClr val="accent3"/>
                    </a:solidFill>
                  </a:rPr>
                  <a:t>03 - Lorem </a:t>
                </a:r>
                <a:r>
                  <a:rPr lang="en-US" sz="2400" b="1" dirty="0">
                    <a:solidFill>
                      <a:schemeClr val="accent3"/>
                    </a:solidFill>
                  </a:rPr>
                  <a:t>Ipsum</a:t>
                </a:r>
              </a:p>
            </p:txBody>
          </p:sp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872C2392-A47C-4D13-937B-5EB02B645CD2}"/>
                  </a:ext>
                </a:extLst>
              </p:cNvPr>
              <p:cNvSpPr txBox="1"/>
              <p:nvPr/>
            </p:nvSpPr>
            <p:spPr>
              <a:xfrm>
                <a:off x="8929772" y="1925881"/>
                <a:ext cx="2929293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proin.  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3B9ED490-C38E-4EF2-82EC-557762CB38DF}"/>
                </a:ext>
              </a:extLst>
            </p:cNvPr>
            <p:cNvGrpSpPr/>
            <p:nvPr/>
          </p:nvGrpSpPr>
          <p:grpSpPr>
            <a:xfrm>
              <a:off x="6186385" y="4733419"/>
              <a:ext cx="2547738" cy="1290153"/>
              <a:chOff x="8921977" y="1466725"/>
              <a:chExt cx="2937088" cy="1290153"/>
            </a:xfrm>
          </p:grpSpPr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6AEAF58D-1CBB-41B6-8A4F-1DD61ED826F7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>
                    <a:solidFill>
                      <a:schemeClr val="accent5"/>
                    </a:solidFill>
                  </a:rPr>
                  <a:t>05 - Lorem </a:t>
                </a:r>
                <a:r>
                  <a:rPr lang="en-US" sz="2400" b="1" dirty="0">
                    <a:solidFill>
                      <a:schemeClr val="accent5"/>
                    </a:solidFill>
                  </a:rPr>
                  <a:t>Ipsum</a:t>
                </a:r>
              </a:p>
            </p:txBody>
          </p:sp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548026F4-9242-4862-AC3D-FEDA1DF0BE79}"/>
                  </a:ext>
                </a:extLst>
              </p:cNvPr>
              <p:cNvSpPr txBox="1"/>
              <p:nvPr/>
            </p:nvSpPr>
            <p:spPr>
              <a:xfrm>
                <a:off x="8929772" y="1925881"/>
                <a:ext cx="2929293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proin.  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90A507C-1747-4A47-9DD3-7F97AD8C6C81}"/>
              </a:ext>
            </a:extLst>
          </p:cNvPr>
          <p:cNvGrpSpPr/>
          <p:nvPr/>
        </p:nvGrpSpPr>
        <p:grpSpPr>
          <a:xfrm>
            <a:off x="3300033" y="902537"/>
            <a:ext cx="8327723" cy="1290153"/>
            <a:chOff x="3300033" y="811575"/>
            <a:chExt cx="8327723" cy="1290153"/>
          </a:xfrm>
        </p:grpSpPr>
        <p:grpSp>
          <p:nvGrpSpPr>
            <p:cNvPr id="141" name="Group 140">
              <a:extLst>
                <a:ext uri="{FF2B5EF4-FFF2-40B4-BE49-F238E27FC236}">
                  <a16:creationId xmlns:a16="http://schemas.microsoft.com/office/drawing/2014/main" id="{CA4DECBA-1F0E-4038-8C62-006ECDF6E8A0}"/>
                </a:ext>
              </a:extLst>
            </p:cNvPr>
            <p:cNvGrpSpPr/>
            <p:nvPr/>
          </p:nvGrpSpPr>
          <p:grpSpPr>
            <a:xfrm>
              <a:off x="3300033" y="811575"/>
              <a:ext cx="2547738" cy="1290153"/>
              <a:chOff x="8921977" y="1466725"/>
              <a:chExt cx="2937088" cy="1290153"/>
            </a:xfrm>
          </p:grpSpPr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42CEEE9B-5EC4-4161-B5D7-397EDB57F432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>
                    <a:solidFill>
                      <a:schemeClr val="accent2"/>
                    </a:solidFill>
                  </a:rPr>
                  <a:t>02 - Lorem </a:t>
                </a:r>
                <a:r>
                  <a:rPr lang="en-US" sz="2400" b="1" dirty="0">
                    <a:solidFill>
                      <a:schemeClr val="accent2"/>
                    </a:solidFill>
                  </a:rPr>
                  <a:t>Ipsum</a:t>
                </a:r>
              </a:p>
            </p:txBody>
          </p:sp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2D5B9FD1-29EB-440E-9D9E-98F3EB0CC462}"/>
                  </a:ext>
                </a:extLst>
              </p:cNvPr>
              <p:cNvSpPr txBox="1"/>
              <p:nvPr/>
            </p:nvSpPr>
            <p:spPr>
              <a:xfrm>
                <a:off x="8929772" y="1925881"/>
                <a:ext cx="2929293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proin.  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8E66DCDE-C766-4DEC-8B35-D45E63D38A95}"/>
                </a:ext>
              </a:extLst>
            </p:cNvPr>
            <p:cNvGrpSpPr/>
            <p:nvPr/>
          </p:nvGrpSpPr>
          <p:grpSpPr>
            <a:xfrm>
              <a:off x="6190025" y="811575"/>
              <a:ext cx="2547738" cy="1290153"/>
              <a:chOff x="8921977" y="1466725"/>
              <a:chExt cx="2937088" cy="1290153"/>
            </a:xfrm>
          </p:grpSpPr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69B209ED-2C2B-4FDE-A9E0-5305D4E8133D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>
                    <a:solidFill>
                      <a:schemeClr val="accent4">
                        <a:lumMod val="75000"/>
                      </a:schemeClr>
                    </a:solidFill>
                  </a:rPr>
                  <a:t>04 - Lorem </a:t>
                </a:r>
                <a:r>
                  <a:rPr lang="en-US" sz="2400" b="1" dirty="0">
                    <a:solidFill>
                      <a:schemeClr val="accent4">
                        <a:lumMod val="75000"/>
                      </a:schemeClr>
                    </a:solidFill>
                  </a:rPr>
                  <a:t>Ipsum</a:t>
                </a:r>
              </a:p>
            </p:txBody>
          </p:sp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1F171634-366B-4501-896A-6D9B9A44FE9C}"/>
                  </a:ext>
                </a:extLst>
              </p:cNvPr>
              <p:cNvSpPr txBox="1"/>
              <p:nvPr/>
            </p:nvSpPr>
            <p:spPr>
              <a:xfrm>
                <a:off x="8929772" y="1925881"/>
                <a:ext cx="2929293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proin.  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147" name="Group 146">
              <a:extLst>
                <a:ext uri="{FF2B5EF4-FFF2-40B4-BE49-F238E27FC236}">
                  <a16:creationId xmlns:a16="http://schemas.microsoft.com/office/drawing/2014/main" id="{16466C87-1588-428C-AA3A-4048D39F1425}"/>
                </a:ext>
              </a:extLst>
            </p:cNvPr>
            <p:cNvGrpSpPr/>
            <p:nvPr/>
          </p:nvGrpSpPr>
          <p:grpSpPr>
            <a:xfrm>
              <a:off x="9080018" y="811575"/>
              <a:ext cx="2547738" cy="1290153"/>
              <a:chOff x="8921977" y="1466725"/>
              <a:chExt cx="2937088" cy="1290153"/>
            </a:xfrm>
          </p:grpSpPr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F19711A0-C790-4242-9E47-C26CACAACA2B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>
                    <a:solidFill>
                      <a:schemeClr val="accent6"/>
                    </a:solidFill>
                  </a:rPr>
                  <a:t>06 - Lorem </a:t>
                </a:r>
                <a:r>
                  <a:rPr lang="en-US" sz="2400" b="1" dirty="0">
                    <a:solidFill>
                      <a:schemeClr val="accent6"/>
                    </a:solidFill>
                  </a:rPr>
                  <a:t>Ipsum</a:t>
                </a:r>
              </a:p>
            </p:txBody>
          </p:sp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8551D876-3A1A-4AAF-B372-800817BB3CB2}"/>
                  </a:ext>
                </a:extLst>
              </p:cNvPr>
              <p:cNvSpPr txBox="1"/>
              <p:nvPr/>
            </p:nvSpPr>
            <p:spPr>
              <a:xfrm>
                <a:off x="8929772" y="1925881"/>
                <a:ext cx="2929293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proin.  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22094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Origami Process Diagram for PowerPoint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E8D37D2D-D6DC-4B2B-A4F7-3FAD5A2692AD}"/>
              </a:ext>
            </a:extLst>
          </p:cNvPr>
          <p:cNvSpPr/>
          <p:nvPr/>
        </p:nvSpPr>
        <p:spPr bwMode="auto">
          <a:xfrm>
            <a:off x="1856858" y="3524228"/>
            <a:ext cx="1097280" cy="117157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2DEBEB46-2202-4338-A3C7-16C8074F1D65}"/>
              </a:ext>
            </a:extLst>
          </p:cNvPr>
          <p:cNvSpPr/>
          <p:nvPr/>
        </p:nvSpPr>
        <p:spPr bwMode="auto">
          <a:xfrm>
            <a:off x="3300034" y="3524228"/>
            <a:ext cx="1097280" cy="117157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6CA65FEA-7361-42C0-AFC7-2C50AD5C769A}"/>
              </a:ext>
            </a:extLst>
          </p:cNvPr>
          <p:cNvSpPr/>
          <p:nvPr/>
        </p:nvSpPr>
        <p:spPr bwMode="auto">
          <a:xfrm>
            <a:off x="4743209" y="3524228"/>
            <a:ext cx="1097280" cy="1171575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165E987A-80DC-4987-B7B9-936934C15D32}"/>
              </a:ext>
            </a:extLst>
          </p:cNvPr>
          <p:cNvSpPr/>
          <p:nvPr/>
        </p:nvSpPr>
        <p:spPr bwMode="auto">
          <a:xfrm>
            <a:off x="6186385" y="3524228"/>
            <a:ext cx="1097280" cy="117157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EE0079CB-560E-48D7-8868-152296FA2BA7}"/>
              </a:ext>
            </a:extLst>
          </p:cNvPr>
          <p:cNvSpPr/>
          <p:nvPr/>
        </p:nvSpPr>
        <p:spPr bwMode="auto">
          <a:xfrm>
            <a:off x="7629560" y="3524228"/>
            <a:ext cx="1097280" cy="117157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F431F122-84FB-41CE-BBE7-050AB94EE0CA}"/>
              </a:ext>
            </a:extLst>
          </p:cNvPr>
          <p:cNvSpPr/>
          <p:nvPr/>
        </p:nvSpPr>
        <p:spPr bwMode="auto">
          <a:xfrm>
            <a:off x="9080018" y="2321267"/>
            <a:ext cx="1097280" cy="153080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8B51D59-A2DF-4791-8571-84C286101C7A}"/>
              </a:ext>
            </a:extLst>
          </p:cNvPr>
          <p:cNvSpPr/>
          <p:nvPr/>
        </p:nvSpPr>
        <p:spPr bwMode="auto">
          <a:xfrm>
            <a:off x="1856858" y="2321267"/>
            <a:ext cx="1097280" cy="11715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8664A05B-8577-4448-9789-30AC058881AD}"/>
              </a:ext>
            </a:extLst>
          </p:cNvPr>
          <p:cNvSpPr/>
          <p:nvPr/>
        </p:nvSpPr>
        <p:spPr bwMode="auto">
          <a:xfrm>
            <a:off x="3300034" y="2321267"/>
            <a:ext cx="1097280" cy="117157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19296345-CEE5-42B1-A0D7-BF61BC6EAB70}"/>
              </a:ext>
            </a:extLst>
          </p:cNvPr>
          <p:cNvSpPr/>
          <p:nvPr/>
        </p:nvSpPr>
        <p:spPr bwMode="auto">
          <a:xfrm>
            <a:off x="4743209" y="2321267"/>
            <a:ext cx="1097280" cy="117157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A8780FA3-F3E5-48C5-BB48-B3A8CF1AAC18}"/>
              </a:ext>
            </a:extLst>
          </p:cNvPr>
          <p:cNvSpPr/>
          <p:nvPr/>
        </p:nvSpPr>
        <p:spPr bwMode="auto">
          <a:xfrm>
            <a:off x="6186385" y="2321267"/>
            <a:ext cx="1097280" cy="1171575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DA8B3746-1B4E-46C8-93A4-42F9F62B6D01}"/>
              </a:ext>
            </a:extLst>
          </p:cNvPr>
          <p:cNvSpPr/>
          <p:nvPr/>
        </p:nvSpPr>
        <p:spPr bwMode="auto">
          <a:xfrm>
            <a:off x="7629560" y="2321267"/>
            <a:ext cx="1097280" cy="117157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Right Arrow 3">
            <a:extLst>
              <a:ext uri="{FF2B5EF4-FFF2-40B4-BE49-F238E27FC236}">
                <a16:creationId xmlns:a16="http://schemas.microsoft.com/office/drawing/2014/main" id="{8E0C2463-5A9E-45AD-A5B0-CB70E34FFEE9}"/>
              </a:ext>
            </a:extLst>
          </p:cNvPr>
          <p:cNvSpPr/>
          <p:nvPr/>
        </p:nvSpPr>
        <p:spPr bwMode="auto">
          <a:xfrm>
            <a:off x="0" y="2542656"/>
            <a:ext cx="12192000" cy="1931759"/>
          </a:xfrm>
          <a:prstGeom prst="rightArrow">
            <a:avLst>
              <a:gd name="adj1" fmla="val 75642"/>
              <a:gd name="adj2" fmla="val 53144"/>
            </a:avLst>
          </a:prstGeom>
          <a:solidFill>
            <a:srgbClr val="63676B"/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55100EF-8345-4BA7-88EE-325EDFDA7DEB}"/>
              </a:ext>
            </a:extLst>
          </p:cNvPr>
          <p:cNvSpPr/>
          <p:nvPr/>
        </p:nvSpPr>
        <p:spPr bwMode="auto">
          <a:xfrm>
            <a:off x="406400" y="2321267"/>
            <a:ext cx="2547738" cy="2374536"/>
          </a:xfrm>
          <a:prstGeom prst="parallelogram">
            <a:avLst>
              <a:gd name="adj" fmla="val 60791"/>
            </a:avLst>
          </a:prstGeom>
          <a:solidFill>
            <a:schemeClr val="accent1"/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4800" b="1">
                <a:solidFill>
                  <a:schemeClr val="bg2"/>
                </a:solidFill>
              </a:rPr>
              <a:t>01</a:t>
            </a:r>
            <a:endParaRPr lang="en-US" sz="4800" b="1" dirty="0">
              <a:solidFill>
                <a:schemeClr val="bg2"/>
              </a:solidFill>
            </a:endParaRPr>
          </a:p>
        </p:txBody>
      </p:sp>
      <p:sp>
        <p:nvSpPr>
          <p:cNvPr id="39" name="Parallelogram 38">
            <a:extLst>
              <a:ext uri="{FF2B5EF4-FFF2-40B4-BE49-F238E27FC236}">
                <a16:creationId xmlns:a16="http://schemas.microsoft.com/office/drawing/2014/main" id="{ADC81726-B4A8-409D-864E-71B0C0F9FE20}"/>
              </a:ext>
            </a:extLst>
          </p:cNvPr>
          <p:cNvSpPr/>
          <p:nvPr/>
        </p:nvSpPr>
        <p:spPr bwMode="auto">
          <a:xfrm>
            <a:off x="1856858" y="2321267"/>
            <a:ext cx="2547738" cy="2374536"/>
          </a:xfrm>
          <a:prstGeom prst="parallelogram">
            <a:avLst>
              <a:gd name="adj" fmla="val 60791"/>
            </a:avLst>
          </a:prstGeom>
          <a:solidFill>
            <a:schemeClr val="accent2"/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4800" b="1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  <a:endParaRPr lang="en-US" sz="4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5" name="Parallelogram 114">
            <a:extLst>
              <a:ext uri="{FF2B5EF4-FFF2-40B4-BE49-F238E27FC236}">
                <a16:creationId xmlns:a16="http://schemas.microsoft.com/office/drawing/2014/main" id="{578A7101-8667-4225-BAF8-72531248D5F3}"/>
              </a:ext>
            </a:extLst>
          </p:cNvPr>
          <p:cNvSpPr/>
          <p:nvPr/>
        </p:nvSpPr>
        <p:spPr bwMode="auto">
          <a:xfrm>
            <a:off x="3300034" y="2321267"/>
            <a:ext cx="2547738" cy="2374536"/>
          </a:xfrm>
          <a:prstGeom prst="parallelogram">
            <a:avLst>
              <a:gd name="adj" fmla="val 60791"/>
            </a:avLst>
          </a:prstGeom>
          <a:solidFill>
            <a:schemeClr val="accent3"/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4800" b="1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  <a:endParaRPr lang="en-US" sz="4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8" name="Parallelogram 117">
            <a:extLst>
              <a:ext uri="{FF2B5EF4-FFF2-40B4-BE49-F238E27FC236}">
                <a16:creationId xmlns:a16="http://schemas.microsoft.com/office/drawing/2014/main" id="{8B20E8E0-F800-451E-94CA-606CA898C72E}"/>
              </a:ext>
            </a:extLst>
          </p:cNvPr>
          <p:cNvSpPr/>
          <p:nvPr/>
        </p:nvSpPr>
        <p:spPr bwMode="auto">
          <a:xfrm>
            <a:off x="4743209" y="2321267"/>
            <a:ext cx="2547738" cy="2374536"/>
          </a:xfrm>
          <a:prstGeom prst="parallelogram">
            <a:avLst>
              <a:gd name="adj" fmla="val 60791"/>
            </a:avLst>
          </a:prstGeom>
          <a:solidFill>
            <a:schemeClr val="accent4"/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4800" b="1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  <a:endParaRPr lang="en-US" sz="4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1" name="Parallelogram 120">
            <a:extLst>
              <a:ext uri="{FF2B5EF4-FFF2-40B4-BE49-F238E27FC236}">
                <a16:creationId xmlns:a16="http://schemas.microsoft.com/office/drawing/2014/main" id="{50F69597-7481-4666-B75F-A26459DF6A2B}"/>
              </a:ext>
            </a:extLst>
          </p:cNvPr>
          <p:cNvSpPr/>
          <p:nvPr/>
        </p:nvSpPr>
        <p:spPr bwMode="auto">
          <a:xfrm>
            <a:off x="6186385" y="2321267"/>
            <a:ext cx="2547738" cy="2374536"/>
          </a:xfrm>
          <a:prstGeom prst="parallelogram">
            <a:avLst>
              <a:gd name="adj" fmla="val 60791"/>
            </a:avLst>
          </a:prstGeom>
          <a:solidFill>
            <a:schemeClr val="accent5"/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4800" b="1">
                <a:solidFill>
                  <a:schemeClr val="bg2"/>
                </a:solidFill>
              </a:rPr>
              <a:t>05</a:t>
            </a:r>
            <a:endParaRPr lang="en-US" sz="4800" b="1" dirty="0">
              <a:solidFill>
                <a:schemeClr val="bg2"/>
              </a:solidFill>
            </a:endParaRPr>
          </a:p>
        </p:txBody>
      </p:sp>
      <p:sp>
        <p:nvSpPr>
          <p:cNvPr id="124" name="Parallelogram 123">
            <a:extLst>
              <a:ext uri="{FF2B5EF4-FFF2-40B4-BE49-F238E27FC236}">
                <a16:creationId xmlns:a16="http://schemas.microsoft.com/office/drawing/2014/main" id="{D4C67DB6-89D8-4EEB-AFE8-43A6B6C53298}"/>
              </a:ext>
            </a:extLst>
          </p:cNvPr>
          <p:cNvSpPr/>
          <p:nvPr/>
        </p:nvSpPr>
        <p:spPr bwMode="auto">
          <a:xfrm>
            <a:off x="7629560" y="2321267"/>
            <a:ext cx="2547738" cy="2374536"/>
          </a:xfrm>
          <a:prstGeom prst="parallelogram">
            <a:avLst>
              <a:gd name="adj" fmla="val 60791"/>
            </a:avLst>
          </a:prstGeom>
          <a:solidFill>
            <a:schemeClr val="accent6"/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4800" b="1">
                <a:solidFill>
                  <a:schemeClr val="tx1">
                    <a:lumMod val="75000"/>
                    <a:lumOff val="25000"/>
                  </a:schemeClr>
                </a:solidFill>
              </a:rPr>
              <a:t>06</a:t>
            </a:r>
            <a:endParaRPr lang="en-US" sz="4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91E5987-A28D-4902-9AF3-FB1D5C6640B0}"/>
              </a:ext>
            </a:extLst>
          </p:cNvPr>
          <p:cNvGrpSpPr/>
          <p:nvPr/>
        </p:nvGrpSpPr>
        <p:grpSpPr>
          <a:xfrm>
            <a:off x="406400" y="4824381"/>
            <a:ext cx="8327723" cy="1290153"/>
            <a:chOff x="406400" y="4733419"/>
            <a:chExt cx="8327723" cy="1290153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8570778E-F6B1-46C4-8A18-5AA90EFE4BDE}"/>
                </a:ext>
              </a:extLst>
            </p:cNvPr>
            <p:cNvGrpSpPr/>
            <p:nvPr/>
          </p:nvGrpSpPr>
          <p:grpSpPr>
            <a:xfrm>
              <a:off x="406400" y="4733419"/>
              <a:ext cx="2547738" cy="1290153"/>
              <a:chOff x="8921977" y="1466725"/>
              <a:chExt cx="2937088" cy="1290153"/>
            </a:xfrm>
          </p:grpSpPr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9062C237-93D3-49CD-921E-FAAC0347FE06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>
                    <a:solidFill>
                      <a:schemeClr val="accent1"/>
                    </a:solidFill>
                  </a:rPr>
                  <a:t>01 - Lorem </a:t>
                </a:r>
                <a:r>
                  <a:rPr lang="en-US" sz="2400" b="1" dirty="0">
                    <a:solidFill>
                      <a:schemeClr val="accent1"/>
                    </a:solidFill>
                  </a:rPr>
                  <a:t>Ipsum</a:t>
                </a:r>
              </a:p>
            </p:txBody>
          </p:sp>
          <p:sp>
            <p:nvSpPr>
              <p:cNvPr id="134" name="TextBox 133">
                <a:extLst>
                  <a:ext uri="{FF2B5EF4-FFF2-40B4-BE49-F238E27FC236}">
                    <a16:creationId xmlns:a16="http://schemas.microsoft.com/office/drawing/2014/main" id="{E67F5F5D-7A33-47CE-AE7E-0A8359411E27}"/>
                  </a:ext>
                </a:extLst>
              </p:cNvPr>
              <p:cNvSpPr txBox="1"/>
              <p:nvPr/>
            </p:nvSpPr>
            <p:spPr>
              <a:xfrm>
                <a:off x="8929772" y="1925881"/>
                <a:ext cx="2929293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bg1">
                        <a:lumMod val="65000"/>
                      </a:schemeClr>
                    </a:solidFill>
                  </a:rPr>
                  <a:t>Lorem ipsum dolor sit amet, nibh est. A magna maecenas, quam magna nec quis, lorem nunc. Suspendisse viverra sodales mauris, cras pharetra proin.  </a:t>
                </a:r>
                <a:endParaRPr lang="en-US" sz="12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AE13432E-150C-41DA-9B7A-BFD0A9F4D79E}"/>
                </a:ext>
              </a:extLst>
            </p:cNvPr>
            <p:cNvGrpSpPr/>
            <p:nvPr/>
          </p:nvGrpSpPr>
          <p:grpSpPr>
            <a:xfrm>
              <a:off x="3296392" y="4733419"/>
              <a:ext cx="2547738" cy="1290153"/>
              <a:chOff x="8921977" y="1466725"/>
              <a:chExt cx="2937088" cy="1290153"/>
            </a:xfrm>
          </p:grpSpPr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9406E518-6873-4C4B-812F-F61FA3FB2CAC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>
                    <a:solidFill>
                      <a:schemeClr val="accent3"/>
                    </a:solidFill>
                  </a:rPr>
                  <a:t>03 - Lorem </a:t>
                </a:r>
                <a:r>
                  <a:rPr lang="en-US" sz="2400" b="1" dirty="0">
                    <a:solidFill>
                      <a:schemeClr val="accent3"/>
                    </a:solidFill>
                  </a:rPr>
                  <a:t>Ipsum</a:t>
                </a:r>
              </a:p>
            </p:txBody>
          </p:sp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872C2392-A47C-4D13-937B-5EB02B645CD2}"/>
                  </a:ext>
                </a:extLst>
              </p:cNvPr>
              <p:cNvSpPr txBox="1"/>
              <p:nvPr/>
            </p:nvSpPr>
            <p:spPr>
              <a:xfrm>
                <a:off x="8929772" y="1925881"/>
                <a:ext cx="2929293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bg1">
                        <a:lumMod val="65000"/>
                      </a:schemeClr>
                    </a:solidFill>
                  </a:rPr>
                  <a:t>Lorem ipsum dolor sit amet, nibh est. A magna maecenas, quam magna nec quis, lorem nunc. Suspendisse viverra sodales mauris, cras pharetra proin.  </a:t>
                </a:r>
                <a:endParaRPr lang="en-US" sz="12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3B9ED490-C38E-4EF2-82EC-557762CB38DF}"/>
                </a:ext>
              </a:extLst>
            </p:cNvPr>
            <p:cNvGrpSpPr/>
            <p:nvPr/>
          </p:nvGrpSpPr>
          <p:grpSpPr>
            <a:xfrm>
              <a:off x="6186385" y="4733419"/>
              <a:ext cx="2547738" cy="1290153"/>
              <a:chOff x="8921977" y="1466725"/>
              <a:chExt cx="2937088" cy="1290153"/>
            </a:xfrm>
          </p:grpSpPr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6AEAF58D-1CBB-41B6-8A4F-1DD61ED826F7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>
                    <a:solidFill>
                      <a:schemeClr val="accent5"/>
                    </a:solidFill>
                  </a:rPr>
                  <a:t>05 - Lorem </a:t>
                </a:r>
                <a:r>
                  <a:rPr lang="en-US" sz="2400" b="1" dirty="0">
                    <a:solidFill>
                      <a:schemeClr val="accent5"/>
                    </a:solidFill>
                  </a:rPr>
                  <a:t>Ipsum</a:t>
                </a:r>
              </a:p>
            </p:txBody>
          </p:sp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548026F4-9242-4862-AC3D-FEDA1DF0BE79}"/>
                  </a:ext>
                </a:extLst>
              </p:cNvPr>
              <p:cNvSpPr txBox="1"/>
              <p:nvPr/>
            </p:nvSpPr>
            <p:spPr>
              <a:xfrm>
                <a:off x="8929772" y="1925881"/>
                <a:ext cx="2929293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bg1">
                        <a:lumMod val="65000"/>
                      </a:schemeClr>
                    </a:solidFill>
                  </a:rPr>
                  <a:t>Lorem ipsum dolor sit amet, nibh est. A magna maecenas, quam magna nec quis, lorem nunc. Suspendisse viverra sodales mauris, cras pharetra proin.  </a:t>
                </a:r>
                <a:endParaRPr lang="en-US" sz="12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90A507C-1747-4A47-9DD3-7F97AD8C6C81}"/>
              </a:ext>
            </a:extLst>
          </p:cNvPr>
          <p:cNvGrpSpPr/>
          <p:nvPr/>
        </p:nvGrpSpPr>
        <p:grpSpPr>
          <a:xfrm>
            <a:off x="3300033" y="902537"/>
            <a:ext cx="8327723" cy="1290153"/>
            <a:chOff x="3300033" y="811575"/>
            <a:chExt cx="8327723" cy="1290153"/>
          </a:xfrm>
        </p:grpSpPr>
        <p:grpSp>
          <p:nvGrpSpPr>
            <p:cNvPr id="141" name="Group 140">
              <a:extLst>
                <a:ext uri="{FF2B5EF4-FFF2-40B4-BE49-F238E27FC236}">
                  <a16:creationId xmlns:a16="http://schemas.microsoft.com/office/drawing/2014/main" id="{CA4DECBA-1F0E-4038-8C62-006ECDF6E8A0}"/>
                </a:ext>
              </a:extLst>
            </p:cNvPr>
            <p:cNvGrpSpPr/>
            <p:nvPr/>
          </p:nvGrpSpPr>
          <p:grpSpPr>
            <a:xfrm>
              <a:off x="3300033" y="811575"/>
              <a:ext cx="2547738" cy="1290153"/>
              <a:chOff x="8921977" y="1466725"/>
              <a:chExt cx="2937088" cy="1290153"/>
            </a:xfrm>
          </p:grpSpPr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42CEEE9B-5EC4-4161-B5D7-397EDB57F432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>
                    <a:solidFill>
                      <a:schemeClr val="accent2"/>
                    </a:solidFill>
                  </a:rPr>
                  <a:t>02 - Lorem </a:t>
                </a:r>
                <a:r>
                  <a:rPr lang="en-US" sz="2400" b="1" dirty="0">
                    <a:solidFill>
                      <a:schemeClr val="accent2"/>
                    </a:solidFill>
                  </a:rPr>
                  <a:t>Ipsum</a:t>
                </a:r>
              </a:p>
            </p:txBody>
          </p:sp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2D5B9FD1-29EB-440E-9D9E-98F3EB0CC462}"/>
                  </a:ext>
                </a:extLst>
              </p:cNvPr>
              <p:cNvSpPr txBox="1"/>
              <p:nvPr/>
            </p:nvSpPr>
            <p:spPr>
              <a:xfrm>
                <a:off x="8929772" y="1925881"/>
                <a:ext cx="2929293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bg1">
                        <a:lumMod val="65000"/>
                      </a:schemeClr>
                    </a:solidFill>
                  </a:rPr>
                  <a:t>Lorem ipsum dolor sit amet, nibh est. A magna maecenas, quam magna nec quis, lorem nunc. Suspendisse viverra sodales mauris, cras pharetra proin.  </a:t>
                </a:r>
                <a:endParaRPr lang="en-US" sz="12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8E66DCDE-C766-4DEC-8B35-D45E63D38A95}"/>
                </a:ext>
              </a:extLst>
            </p:cNvPr>
            <p:cNvGrpSpPr/>
            <p:nvPr/>
          </p:nvGrpSpPr>
          <p:grpSpPr>
            <a:xfrm>
              <a:off x="6190025" y="811575"/>
              <a:ext cx="2547738" cy="1290153"/>
              <a:chOff x="8921977" y="1466725"/>
              <a:chExt cx="2937088" cy="1290153"/>
            </a:xfrm>
          </p:grpSpPr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69B209ED-2C2B-4FDE-A9E0-5305D4E8133D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>
                    <a:solidFill>
                      <a:schemeClr val="accent4">
                        <a:lumMod val="75000"/>
                      </a:schemeClr>
                    </a:solidFill>
                  </a:rPr>
                  <a:t>04 - Lorem </a:t>
                </a:r>
                <a:r>
                  <a:rPr lang="en-US" sz="2400" b="1" dirty="0">
                    <a:solidFill>
                      <a:schemeClr val="accent4">
                        <a:lumMod val="75000"/>
                      </a:schemeClr>
                    </a:solidFill>
                  </a:rPr>
                  <a:t>Ipsum</a:t>
                </a:r>
              </a:p>
            </p:txBody>
          </p:sp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1F171634-366B-4501-896A-6D9B9A44FE9C}"/>
                  </a:ext>
                </a:extLst>
              </p:cNvPr>
              <p:cNvSpPr txBox="1"/>
              <p:nvPr/>
            </p:nvSpPr>
            <p:spPr>
              <a:xfrm>
                <a:off x="8929772" y="1925881"/>
                <a:ext cx="2929293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bg1">
                        <a:lumMod val="65000"/>
                      </a:schemeClr>
                    </a:solidFill>
                  </a:rPr>
                  <a:t>Lorem ipsum dolor sit amet, nibh est. A magna maecenas, quam magna nec quis, lorem nunc. Suspendisse viverra sodales mauris, cras pharetra proin.  </a:t>
                </a:r>
                <a:endParaRPr lang="en-US" sz="12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  <p:grpSp>
          <p:nvGrpSpPr>
            <p:cNvPr id="147" name="Group 146">
              <a:extLst>
                <a:ext uri="{FF2B5EF4-FFF2-40B4-BE49-F238E27FC236}">
                  <a16:creationId xmlns:a16="http://schemas.microsoft.com/office/drawing/2014/main" id="{16466C87-1588-428C-AA3A-4048D39F1425}"/>
                </a:ext>
              </a:extLst>
            </p:cNvPr>
            <p:cNvGrpSpPr/>
            <p:nvPr/>
          </p:nvGrpSpPr>
          <p:grpSpPr>
            <a:xfrm>
              <a:off x="9080018" y="811575"/>
              <a:ext cx="2547738" cy="1290153"/>
              <a:chOff x="8921977" y="1466725"/>
              <a:chExt cx="2937088" cy="1290153"/>
            </a:xfrm>
          </p:grpSpPr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F19711A0-C790-4242-9E47-C26CACAACA2B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>
                    <a:solidFill>
                      <a:schemeClr val="accent6"/>
                    </a:solidFill>
                  </a:rPr>
                  <a:t>06 - Lorem </a:t>
                </a:r>
                <a:r>
                  <a:rPr lang="en-US" sz="2400" b="1" dirty="0">
                    <a:solidFill>
                      <a:schemeClr val="accent6"/>
                    </a:solidFill>
                  </a:rPr>
                  <a:t>Ipsum</a:t>
                </a:r>
              </a:p>
            </p:txBody>
          </p:sp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8551D876-3A1A-4AAF-B372-800817BB3CB2}"/>
                  </a:ext>
                </a:extLst>
              </p:cNvPr>
              <p:cNvSpPr txBox="1"/>
              <p:nvPr/>
            </p:nvSpPr>
            <p:spPr>
              <a:xfrm>
                <a:off x="8929772" y="1925881"/>
                <a:ext cx="2929293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bg1">
                        <a:lumMod val="65000"/>
                      </a:schemeClr>
                    </a:solidFill>
                  </a:rPr>
                  <a:t>Lorem ipsum dolor sit amet, nibh est. A magna maecenas, quam magna nec quis, lorem nunc. Suspendisse viverra sodales mauris, cras pharetra proin.  </a:t>
                </a:r>
                <a:endParaRPr lang="en-US" sz="12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82842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9110</TotalTime>
  <Words>466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Origami Process Diagram for PowerPoint</vt:lpstr>
      <vt:lpstr>Origami Process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Origami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2018-03-08T15:40:53Z</dcterms:modified>
  <cp:category>Charts &amp; Diagrams</cp:category>
</cp:coreProperties>
</file>