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8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Origami Process Diagram for PowerPoint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8D37D2D-D6DC-4B2B-A4F7-3FAD5A2692AD}"/>
              </a:ext>
            </a:extLst>
          </p:cNvPr>
          <p:cNvSpPr/>
          <p:nvPr/>
        </p:nvSpPr>
        <p:spPr bwMode="auto">
          <a:xfrm>
            <a:off x="1392644" y="3790342"/>
            <a:ext cx="822960" cy="8786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DEBEB46-2202-4338-A3C7-16C8074F1D65}"/>
              </a:ext>
            </a:extLst>
          </p:cNvPr>
          <p:cNvSpPr/>
          <p:nvPr/>
        </p:nvSpPr>
        <p:spPr bwMode="auto">
          <a:xfrm>
            <a:off x="2475026" y="3790342"/>
            <a:ext cx="822960" cy="87868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CA65FEA-7361-42C0-AFC7-2C50AD5C769A}"/>
              </a:ext>
            </a:extLst>
          </p:cNvPr>
          <p:cNvSpPr/>
          <p:nvPr/>
        </p:nvSpPr>
        <p:spPr bwMode="auto">
          <a:xfrm>
            <a:off x="3557407" y="3790342"/>
            <a:ext cx="822960" cy="87868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65E987A-80DC-4987-B7B9-936934C15D32}"/>
              </a:ext>
            </a:extLst>
          </p:cNvPr>
          <p:cNvSpPr/>
          <p:nvPr/>
        </p:nvSpPr>
        <p:spPr bwMode="auto">
          <a:xfrm>
            <a:off x="4639789" y="3790342"/>
            <a:ext cx="822960" cy="8786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E0079CB-560E-48D7-8868-152296FA2BA7}"/>
              </a:ext>
            </a:extLst>
          </p:cNvPr>
          <p:cNvSpPr/>
          <p:nvPr/>
        </p:nvSpPr>
        <p:spPr bwMode="auto">
          <a:xfrm>
            <a:off x="5722170" y="3790342"/>
            <a:ext cx="822960" cy="8786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431F122-84FB-41CE-BBE7-050AB94EE0CA}"/>
              </a:ext>
            </a:extLst>
          </p:cNvPr>
          <p:cNvSpPr/>
          <p:nvPr/>
        </p:nvSpPr>
        <p:spPr bwMode="auto">
          <a:xfrm>
            <a:off x="6810014" y="2888120"/>
            <a:ext cx="822960" cy="11481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B51D59-A2DF-4791-8571-84C286101C7A}"/>
              </a:ext>
            </a:extLst>
          </p:cNvPr>
          <p:cNvSpPr/>
          <p:nvPr/>
        </p:nvSpPr>
        <p:spPr bwMode="auto">
          <a:xfrm>
            <a:off x="1392644" y="2888121"/>
            <a:ext cx="822960" cy="87868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664A05B-8577-4448-9789-30AC058881AD}"/>
              </a:ext>
            </a:extLst>
          </p:cNvPr>
          <p:cNvSpPr/>
          <p:nvPr/>
        </p:nvSpPr>
        <p:spPr bwMode="auto">
          <a:xfrm>
            <a:off x="2475026" y="2888121"/>
            <a:ext cx="822960" cy="8786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296345-CEE5-42B1-A0D7-BF61BC6EAB70}"/>
              </a:ext>
            </a:extLst>
          </p:cNvPr>
          <p:cNvSpPr/>
          <p:nvPr/>
        </p:nvSpPr>
        <p:spPr bwMode="auto">
          <a:xfrm>
            <a:off x="3557407" y="2888121"/>
            <a:ext cx="822960" cy="87868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8780FA3-F3E5-48C5-BB48-B3A8CF1AAC18}"/>
              </a:ext>
            </a:extLst>
          </p:cNvPr>
          <p:cNvSpPr/>
          <p:nvPr/>
        </p:nvSpPr>
        <p:spPr bwMode="auto">
          <a:xfrm>
            <a:off x="4639789" y="2888121"/>
            <a:ext cx="822960" cy="87868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A8B3746-1B4E-46C8-93A4-42F9F62B6D01}"/>
              </a:ext>
            </a:extLst>
          </p:cNvPr>
          <p:cNvSpPr/>
          <p:nvPr/>
        </p:nvSpPr>
        <p:spPr bwMode="auto">
          <a:xfrm>
            <a:off x="5722170" y="2888121"/>
            <a:ext cx="822960" cy="8786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ight Arrow 3">
            <a:extLst>
              <a:ext uri="{FF2B5EF4-FFF2-40B4-BE49-F238E27FC236}">
                <a16:creationId xmlns:a16="http://schemas.microsoft.com/office/drawing/2014/main" id="{8E0C2463-5A9E-45AD-A5B0-CB70E34FFEE9}"/>
              </a:ext>
            </a:extLst>
          </p:cNvPr>
          <p:cNvSpPr/>
          <p:nvPr/>
        </p:nvSpPr>
        <p:spPr bwMode="auto">
          <a:xfrm>
            <a:off x="0" y="3054163"/>
            <a:ext cx="9144000" cy="1448819"/>
          </a:xfrm>
          <a:prstGeom prst="rightArrow">
            <a:avLst>
              <a:gd name="adj1" fmla="val 75642"/>
              <a:gd name="adj2" fmla="val 53144"/>
            </a:avLst>
          </a:prstGeom>
          <a:solidFill>
            <a:schemeClr val="bg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55100EF-8345-4BA7-88EE-325EDFDA7DEB}"/>
              </a:ext>
            </a:extLst>
          </p:cNvPr>
          <p:cNvSpPr/>
          <p:nvPr/>
        </p:nvSpPr>
        <p:spPr bwMode="auto">
          <a:xfrm>
            <a:off x="304800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2"/>
                </a:solidFill>
              </a:rPr>
              <a:t>01</a:t>
            </a:r>
            <a:endParaRPr lang="en-US" sz="3600" b="1" dirty="0">
              <a:solidFill>
                <a:schemeClr val="bg2"/>
              </a:solidFill>
            </a:endParaRP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ADC81726-B4A8-409D-864E-71B0C0F9FE20}"/>
              </a:ext>
            </a:extLst>
          </p:cNvPr>
          <p:cNvSpPr/>
          <p:nvPr/>
        </p:nvSpPr>
        <p:spPr bwMode="auto">
          <a:xfrm>
            <a:off x="1392643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Parallelogram 114">
            <a:extLst>
              <a:ext uri="{FF2B5EF4-FFF2-40B4-BE49-F238E27FC236}">
                <a16:creationId xmlns:a16="http://schemas.microsoft.com/office/drawing/2014/main" id="{578A7101-8667-4225-BAF8-72531248D5F3}"/>
              </a:ext>
            </a:extLst>
          </p:cNvPr>
          <p:cNvSpPr/>
          <p:nvPr/>
        </p:nvSpPr>
        <p:spPr bwMode="auto">
          <a:xfrm>
            <a:off x="2475025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Parallelogram 117">
            <a:extLst>
              <a:ext uri="{FF2B5EF4-FFF2-40B4-BE49-F238E27FC236}">
                <a16:creationId xmlns:a16="http://schemas.microsoft.com/office/drawing/2014/main" id="{8B20E8E0-F800-451E-94CA-606CA898C72E}"/>
              </a:ext>
            </a:extLst>
          </p:cNvPr>
          <p:cNvSpPr/>
          <p:nvPr/>
        </p:nvSpPr>
        <p:spPr bwMode="auto">
          <a:xfrm>
            <a:off x="3557407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Parallelogram 120">
            <a:extLst>
              <a:ext uri="{FF2B5EF4-FFF2-40B4-BE49-F238E27FC236}">
                <a16:creationId xmlns:a16="http://schemas.microsoft.com/office/drawing/2014/main" id="{50F69597-7481-4666-B75F-A26459DF6A2B}"/>
              </a:ext>
            </a:extLst>
          </p:cNvPr>
          <p:cNvSpPr/>
          <p:nvPr/>
        </p:nvSpPr>
        <p:spPr bwMode="auto">
          <a:xfrm>
            <a:off x="4639789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2"/>
                </a:solidFill>
              </a:rPr>
              <a:t>05</a:t>
            </a:r>
            <a:endParaRPr lang="en-US" sz="3600" b="1" dirty="0">
              <a:solidFill>
                <a:schemeClr val="bg2"/>
              </a:solidFill>
            </a:endParaRPr>
          </a:p>
        </p:txBody>
      </p:sp>
      <p:sp>
        <p:nvSpPr>
          <p:cNvPr id="124" name="Parallelogram 123">
            <a:extLst>
              <a:ext uri="{FF2B5EF4-FFF2-40B4-BE49-F238E27FC236}">
                <a16:creationId xmlns:a16="http://schemas.microsoft.com/office/drawing/2014/main" id="{D4C67DB6-89D8-4EEB-AFE8-43A6B6C53298}"/>
              </a:ext>
            </a:extLst>
          </p:cNvPr>
          <p:cNvSpPr/>
          <p:nvPr/>
        </p:nvSpPr>
        <p:spPr bwMode="auto">
          <a:xfrm>
            <a:off x="5722170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1E5987-A28D-4902-9AF3-FB1D5C6640B0}"/>
              </a:ext>
            </a:extLst>
          </p:cNvPr>
          <p:cNvGrpSpPr/>
          <p:nvPr/>
        </p:nvGrpSpPr>
        <p:grpSpPr>
          <a:xfrm>
            <a:off x="304801" y="4778377"/>
            <a:ext cx="6245792" cy="1267698"/>
            <a:chOff x="406400" y="4702641"/>
            <a:chExt cx="8327723" cy="1690262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8570778E-F6B1-46C4-8A18-5AA90EFE4BDE}"/>
                </a:ext>
              </a:extLst>
            </p:cNvPr>
            <p:cNvGrpSpPr/>
            <p:nvPr/>
          </p:nvGrpSpPr>
          <p:grpSpPr>
            <a:xfrm>
              <a:off x="406400" y="4702641"/>
              <a:ext cx="2547738" cy="1690261"/>
              <a:chOff x="8921977" y="1435947"/>
              <a:chExt cx="2937088" cy="1690261"/>
            </a:xfrm>
          </p:grpSpPr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9062C237-93D3-49CD-921E-FAAC0347FE06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1"/>
                    </a:solidFill>
                  </a:rPr>
                  <a:t>01 - Lorem </a:t>
                </a:r>
                <a:r>
                  <a:rPr lang="en-US" b="1" dirty="0">
                    <a:solidFill>
                      <a:schemeClr val="accent1"/>
                    </a:solidFill>
                  </a:rPr>
                  <a:t>Ipsum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E67F5F5D-7A33-47CE-AE7E-0A8359411E27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E13432E-150C-41DA-9B7A-BFD0A9F4D79E}"/>
                </a:ext>
              </a:extLst>
            </p:cNvPr>
            <p:cNvGrpSpPr/>
            <p:nvPr/>
          </p:nvGrpSpPr>
          <p:grpSpPr>
            <a:xfrm>
              <a:off x="3296392" y="4702641"/>
              <a:ext cx="2547738" cy="1690262"/>
              <a:chOff x="8921977" y="1435947"/>
              <a:chExt cx="2937088" cy="1690262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9406E518-6873-4C4B-812F-F61FA3FB2CAC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3"/>
                    </a:solidFill>
                  </a:rPr>
                  <a:t>03 - Lorem </a:t>
                </a:r>
                <a:r>
                  <a:rPr lang="en-US" b="1" dirty="0">
                    <a:solidFill>
                      <a:schemeClr val="accent3"/>
                    </a:solidFill>
                  </a:rPr>
                  <a:t>Ipsum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72C2392-A47C-4D13-937B-5EB02B645CD2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3B9ED490-C38E-4EF2-82EC-557762CB38DF}"/>
                </a:ext>
              </a:extLst>
            </p:cNvPr>
            <p:cNvGrpSpPr/>
            <p:nvPr/>
          </p:nvGrpSpPr>
          <p:grpSpPr>
            <a:xfrm>
              <a:off x="6186385" y="4702641"/>
              <a:ext cx="2547738" cy="1690262"/>
              <a:chOff x="8921977" y="1435947"/>
              <a:chExt cx="2937088" cy="1690262"/>
            </a:xfrm>
          </p:grpSpPr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AEAF58D-1CBB-41B6-8A4F-1DD61ED826F7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5"/>
                    </a:solidFill>
                  </a:rPr>
                  <a:t>05 - Lorem </a:t>
                </a:r>
                <a:r>
                  <a:rPr lang="en-US" b="1" dirty="0">
                    <a:solidFill>
                      <a:schemeClr val="accent5"/>
                    </a:solidFill>
                  </a:rPr>
                  <a:t>Ipsum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48026F4-9242-4862-AC3D-FEDA1DF0BE79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90A507C-1747-4A47-9DD3-7F97AD8C6C81}"/>
              </a:ext>
            </a:extLst>
          </p:cNvPr>
          <p:cNvGrpSpPr/>
          <p:nvPr/>
        </p:nvGrpSpPr>
        <p:grpSpPr>
          <a:xfrm>
            <a:off x="2475025" y="1511068"/>
            <a:ext cx="6245792" cy="1267698"/>
            <a:chOff x="3300033" y="780797"/>
            <a:chExt cx="8327723" cy="1690262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CA4DECBA-1F0E-4038-8C62-006ECDF6E8A0}"/>
                </a:ext>
              </a:extLst>
            </p:cNvPr>
            <p:cNvGrpSpPr/>
            <p:nvPr/>
          </p:nvGrpSpPr>
          <p:grpSpPr>
            <a:xfrm>
              <a:off x="3300033" y="780797"/>
              <a:ext cx="2547738" cy="1690261"/>
              <a:chOff x="8921977" y="1435947"/>
              <a:chExt cx="2937088" cy="1690261"/>
            </a:xfrm>
          </p:grpSpPr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2CEEE9B-5EC4-4161-B5D7-397EDB57F432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2"/>
                    </a:solidFill>
                  </a:rPr>
                  <a:t>02 - Lorem </a:t>
                </a:r>
                <a:r>
                  <a:rPr lang="en-US" b="1" dirty="0">
                    <a:solidFill>
                      <a:schemeClr val="accent2"/>
                    </a:solidFill>
                  </a:rPr>
                  <a:t>Ipsum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D5B9FD1-29EB-440E-9D9E-98F3EB0CC462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E66DCDE-C766-4DEC-8B35-D45E63D38A95}"/>
                </a:ext>
              </a:extLst>
            </p:cNvPr>
            <p:cNvGrpSpPr/>
            <p:nvPr/>
          </p:nvGrpSpPr>
          <p:grpSpPr>
            <a:xfrm>
              <a:off x="6190025" y="780797"/>
              <a:ext cx="2547738" cy="1690262"/>
              <a:chOff x="8921977" y="1435947"/>
              <a:chExt cx="2937088" cy="1690262"/>
            </a:xfrm>
          </p:grpSpPr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69B209ED-2C2B-4FDE-A9E0-5305D4E8133D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4">
                        <a:lumMod val="75000"/>
                      </a:schemeClr>
                    </a:solidFill>
                  </a:rPr>
                  <a:t>04 - Lorem </a:t>
                </a:r>
                <a:r>
                  <a:rPr lang="en-US" b="1" dirty="0">
                    <a:solidFill>
                      <a:schemeClr val="accent4">
                        <a:lumMod val="75000"/>
                      </a:schemeClr>
                    </a:solidFill>
                  </a:rPr>
                  <a:t>Ipsum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1F171634-366B-4501-896A-6D9B9A44FE9C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16466C87-1588-428C-AA3A-4048D39F1425}"/>
                </a:ext>
              </a:extLst>
            </p:cNvPr>
            <p:cNvGrpSpPr/>
            <p:nvPr/>
          </p:nvGrpSpPr>
          <p:grpSpPr>
            <a:xfrm>
              <a:off x="9080018" y="780797"/>
              <a:ext cx="2547738" cy="1690262"/>
              <a:chOff x="8921977" y="1435947"/>
              <a:chExt cx="2937088" cy="1690262"/>
            </a:xfrm>
          </p:grpSpPr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19711A0-C790-4242-9E47-C26CACAACA2B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6"/>
                    </a:solidFill>
                  </a:rPr>
                  <a:t>06 - Lorem </a:t>
                </a:r>
                <a:r>
                  <a:rPr lang="en-US" b="1" dirty="0">
                    <a:solidFill>
                      <a:schemeClr val="accent6"/>
                    </a:solidFill>
                  </a:rPr>
                  <a:t>Ipsum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551D876-3A1A-4AAF-B372-800817BB3CB2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209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Origami Process Diagram for PowerPoint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984B700-D0FF-435F-BA56-81D3CA4AE896}"/>
              </a:ext>
            </a:extLst>
          </p:cNvPr>
          <p:cNvSpPr/>
          <p:nvPr/>
        </p:nvSpPr>
        <p:spPr bwMode="auto">
          <a:xfrm>
            <a:off x="1392644" y="3790342"/>
            <a:ext cx="822960" cy="8786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E0420A-C7A3-470D-B218-CDB964161609}"/>
              </a:ext>
            </a:extLst>
          </p:cNvPr>
          <p:cNvSpPr/>
          <p:nvPr/>
        </p:nvSpPr>
        <p:spPr bwMode="auto">
          <a:xfrm>
            <a:off x="2475026" y="3790342"/>
            <a:ext cx="822960" cy="87868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A31A6B-A19F-4711-84CC-DDF9FB7EBCCA}"/>
              </a:ext>
            </a:extLst>
          </p:cNvPr>
          <p:cNvSpPr/>
          <p:nvPr/>
        </p:nvSpPr>
        <p:spPr bwMode="auto">
          <a:xfrm>
            <a:off x="3557407" y="3790342"/>
            <a:ext cx="822960" cy="87868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0F607-4BCD-4BD9-9A57-4E0B28B95C6A}"/>
              </a:ext>
            </a:extLst>
          </p:cNvPr>
          <p:cNvSpPr/>
          <p:nvPr/>
        </p:nvSpPr>
        <p:spPr bwMode="auto">
          <a:xfrm>
            <a:off x="4639789" y="3790342"/>
            <a:ext cx="822960" cy="8786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A4DD6C8-4C5A-4481-98BD-AAC900B3C590}"/>
              </a:ext>
            </a:extLst>
          </p:cNvPr>
          <p:cNvSpPr/>
          <p:nvPr/>
        </p:nvSpPr>
        <p:spPr bwMode="auto">
          <a:xfrm>
            <a:off x="5722170" y="3790342"/>
            <a:ext cx="822960" cy="8786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5C3C7B3-B8DB-43A4-8F38-CA5FEA291636}"/>
              </a:ext>
            </a:extLst>
          </p:cNvPr>
          <p:cNvSpPr/>
          <p:nvPr/>
        </p:nvSpPr>
        <p:spPr bwMode="auto">
          <a:xfrm>
            <a:off x="6810014" y="2888120"/>
            <a:ext cx="822960" cy="11481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C8E6158-27B8-4C73-80D7-E4B6FFD7D3CC}"/>
              </a:ext>
            </a:extLst>
          </p:cNvPr>
          <p:cNvSpPr/>
          <p:nvPr/>
        </p:nvSpPr>
        <p:spPr bwMode="auto">
          <a:xfrm>
            <a:off x="1392644" y="2888121"/>
            <a:ext cx="822960" cy="87868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D9D53D5-7B50-4AD9-9672-2064FF25F987}"/>
              </a:ext>
            </a:extLst>
          </p:cNvPr>
          <p:cNvSpPr/>
          <p:nvPr/>
        </p:nvSpPr>
        <p:spPr bwMode="auto">
          <a:xfrm>
            <a:off x="2475026" y="2888121"/>
            <a:ext cx="822960" cy="8786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D91FA68-A8D0-47FD-BBAF-44EBAA45296A}"/>
              </a:ext>
            </a:extLst>
          </p:cNvPr>
          <p:cNvSpPr/>
          <p:nvPr/>
        </p:nvSpPr>
        <p:spPr bwMode="auto">
          <a:xfrm>
            <a:off x="3557407" y="2888121"/>
            <a:ext cx="822960" cy="87868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A01DD29-D5D8-49AF-960B-A418F66F7041}"/>
              </a:ext>
            </a:extLst>
          </p:cNvPr>
          <p:cNvSpPr/>
          <p:nvPr/>
        </p:nvSpPr>
        <p:spPr bwMode="auto">
          <a:xfrm>
            <a:off x="4639789" y="2888121"/>
            <a:ext cx="822960" cy="87868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C120EB7-1CF6-41F3-AD5C-C96882899397}"/>
              </a:ext>
            </a:extLst>
          </p:cNvPr>
          <p:cNvSpPr/>
          <p:nvPr/>
        </p:nvSpPr>
        <p:spPr bwMode="auto">
          <a:xfrm>
            <a:off x="5722170" y="2888121"/>
            <a:ext cx="822960" cy="8786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Right Arrow 3">
            <a:extLst>
              <a:ext uri="{FF2B5EF4-FFF2-40B4-BE49-F238E27FC236}">
                <a16:creationId xmlns:a16="http://schemas.microsoft.com/office/drawing/2014/main" id="{1E719E73-6875-4A1C-B066-2E7B628D7493}"/>
              </a:ext>
            </a:extLst>
          </p:cNvPr>
          <p:cNvSpPr/>
          <p:nvPr/>
        </p:nvSpPr>
        <p:spPr bwMode="auto">
          <a:xfrm>
            <a:off x="0" y="3054163"/>
            <a:ext cx="9144000" cy="1448819"/>
          </a:xfrm>
          <a:prstGeom prst="rightArrow">
            <a:avLst>
              <a:gd name="adj1" fmla="val 75642"/>
              <a:gd name="adj2" fmla="val 53144"/>
            </a:avLst>
          </a:prstGeom>
          <a:solidFill>
            <a:srgbClr val="63676B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12E491C2-B6AB-4E28-869E-C106CF9010BB}"/>
              </a:ext>
            </a:extLst>
          </p:cNvPr>
          <p:cNvSpPr/>
          <p:nvPr/>
        </p:nvSpPr>
        <p:spPr bwMode="auto">
          <a:xfrm>
            <a:off x="304800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2"/>
                </a:solidFill>
              </a:rPr>
              <a:t>01</a:t>
            </a:r>
            <a:endParaRPr lang="en-US" sz="3600" b="1" dirty="0">
              <a:solidFill>
                <a:schemeClr val="bg2"/>
              </a:solidFill>
            </a:endParaRPr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284114C2-DC08-4195-BCAE-E058528344E9}"/>
              </a:ext>
            </a:extLst>
          </p:cNvPr>
          <p:cNvSpPr/>
          <p:nvPr/>
        </p:nvSpPr>
        <p:spPr bwMode="auto">
          <a:xfrm>
            <a:off x="1392643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E86DDCB2-1803-4DCE-B786-047BC9E3E56E}"/>
              </a:ext>
            </a:extLst>
          </p:cNvPr>
          <p:cNvSpPr/>
          <p:nvPr/>
        </p:nvSpPr>
        <p:spPr bwMode="auto">
          <a:xfrm>
            <a:off x="2475025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0007DEB1-1EB7-4FC0-9A5D-5E192DB10968}"/>
              </a:ext>
            </a:extLst>
          </p:cNvPr>
          <p:cNvSpPr/>
          <p:nvPr/>
        </p:nvSpPr>
        <p:spPr bwMode="auto">
          <a:xfrm>
            <a:off x="3557407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5C169F20-A38B-4B54-8305-82934EC0070E}"/>
              </a:ext>
            </a:extLst>
          </p:cNvPr>
          <p:cNvSpPr/>
          <p:nvPr/>
        </p:nvSpPr>
        <p:spPr bwMode="auto">
          <a:xfrm>
            <a:off x="4639789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bg2"/>
                </a:solidFill>
              </a:rPr>
              <a:t>05</a:t>
            </a:r>
            <a:endParaRPr lang="en-US" sz="3600" b="1" dirty="0">
              <a:solidFill>
                <a:schemeClr val="bg2"/>
              </a:solidFill>
            </a:endParaRPr>
          </a:p>
        </p:txBody>
      </p:sp>
      <p:sp>
        <p:nvSpPr>
          <p:cNvPr id="59" name="Parallelogram 58">
            <a:extLst>
              <a:ext uri="{FF2B5EF4-FFF2-40B4-BE49-F238E27FC236}">
                <a16:creationId xmlns:a16="http://schemas.microsoft.com/office/drawing/2014/main" id="{F8765047-C3DC-4E8E-8602-218B3CA5D5F7}"/>
              </a:ext>
            </a:extLst>
          </p:cNvPr>
          <p:cNvSpPr/>
          <p:nvPr/>
        </p:nvSpPr>
        <p:spPr bwMode="auto">
          <a:xfrm>
            <a:off x="5722170" y="2888120"/>
            <a:ext cx="1910804" cy="1780902"/>
          </a:xfrm>
          <a:prstGeom prst="parallelogram">
            <a:avLst>
              <a:gd name="adj" fmla="val 60791"/>
            </a:avLst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43B645-22BB-4FD2-B2D7-9281012422AA}"/>
              </a:ext>
            </a:extLst>
          </p:cNvPr>
          <p:cNvGrpSpPr/>
          <p:nvPr/>
        </p:nvGrpSpPr>
        <p:grpSpPr>
          <a:xfrm>
            <a:off x="304801" y="4778377"/>
            <a:ext cx="6245792" cy="1267698"/>
            <a:chOff x="406400" y="4702641"/>
            <a:chExt cx="8327723" cy="1690262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4E6FCD5-8674-452B-A8AC-31E4B1711713}"/>
                </a:ext>
              </a:extLst>
            </p:cNvPr>
            <p:cNvGrpSpPr/>
            <p:nvPr/>
          </p:nvGrpSpPr>
          <p:grpSpPr>
            <a:xfrm>
              <a:off x="406400" y="4702641"/>
              <a:ext cx="2547738" cy="1690261"/>
              <a:chOff x="8921977" y="1435947"/>
              <a:chExt cx="2937088" cy="1690261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85D7986-9CB8-46DF-A30C-D4B1E1677FA2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1"/>
                    </a:solidFill>
                  </a:rPr>
                  <a:t>01 - Lorem </a:t>
                </a:r>
                <a:r>
                  <a:rPr lang="en-US" b="1" dirty="0">
                    <a:solidFill>
                      <a:schemeClr val="accent1"/>
                    </a:solidFill>
                  </a:rPr>
                  <a:t>Ipsum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475F0CF-5C9E-43E0-9BC0-1CEB69965EB7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4C6E6FE-657C-4970-A30B-0860D2D0C647}"/>
                </a:ext>
              </a:extLst>
            </p:cNvPr>
            <p:cNvGrpSpPr/>
            <p:nvPr/>
          </p:nvGrpSpPr>
          <p:grpSpPr>
            <a:xfrm>
              <a:off x="3296392" y="4702641"/>
              <a:ext cx="2547738" cy="1690262"/>
              <a:chOff x="8921977" y="1435947"/>
              <a:chExt cx="2937088" cy="1690262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AD825B9-52D1-4729-BFD1-35CB9610646E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3"/>
                    </a:solidFill>
                  </a:rPr>
                  <a:t>03 - Lorem </a:t>
                </a:r>
                <a:r>
                  <a:rPr lang="en-US" b="1" dirty="0">
                    <a:solidFill>
                      <a:schemeClr val="accent3"/>
                    </a:solidFill>
                  </a:rPr>
                  <a:t>Ipsum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55E2296-E927-4838-8A92-88257DE6327D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26E051F-6724-4BF2-B0ED-359079D75831}"/>
                </a:ext>
              </a:extLst>
            </p:cNvPr>
            <p:cNvGrpSpPr/>
            <p:nvPr/>
          </p:nvGrpSpPr>
          <p:grpSpPr>
            <a:xfrm>
              <a:off x="6186385" y="4702641"/>
              <a:ext cx="2547738" cy="1690262"/>
              <a:chOff x="8921977" y="1435947"/>
              <a:chExt cx="2937088" cy="1690262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EFA8414-C922-45F4-A88A-1348BE55B5A1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5"/>
                    </a:solidFill>
                  </a:rPr>
                  <a:t>05 - Lorem </a:t>
                </a:r>
                <a:r>
                  <a:rPr lang="en-US" b="1" dirty="0">
                    <a:solidFill>
                      <a:schemeClr val="accent5"/>
                    </a:solidFill>
                  </a:rPr>
                  <a:t>Ipsum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06EC78B-C5DD-4D89-85A3-59BB2CE3176F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84C82FC-3384-43E2-B873-4C4CF50760B8}"/>
              </a:ext>
            </a:extLst>
          </p:cNvPr>
          <p:cNvGrpSpPr/>
          <p:nvPr/>
        </p:nvGrpSpPr>
        <p:grpSpPr>
          <a:xfrm>
            <a:off x="2475025" y="1511068"/>
            <a:ext cx="6245792" cy="1267698"/>
            <a:chOff x="3300033" y="780797"/>
            <a:chExt cx="8327723" cy="169026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68B6111-AA58-48FC-B223-D2C82080DFD2}"/>
                </a:ext>
              </a:extLst>
            </p:cNvPr>
            <p:cNvGrpSpPr/>
            <p:nvPr/>
          </p:nvGrpSpPr>
          <p:grpSpPr>
            <a:xfrm>
              <a:off x="3300033" y="780797"/>
              <a:ext cx="2547738" cy="1690261"/>
              <a:chOff x="8921977" y="1435947"/>
              <a:chExt cx="2937088" cy="1690261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8119C99-533F-493F-8E8B-2D4A0E9A504B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2"/>
                    </a:solidFill>
                  </a:rPr>
                  <a:t>02 - Lorem </a:t>
                </a:r>
                <a:r>
                  <a:rPr lang="en-US" b="1" dirty="0">
                    <a:solidFill>
                      <a:schemeClr val="accent2"/>
                    </a:solidFill>
                  </a:rPr>
                  <a:t>Ipsum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57BDD32-6EBE-40B0-B500-B236E69BF37E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EF296A7-60DB-4FD2-BE6C-5DF5DC929804}"/>
                </a:ext>
              </a:extLst>
            </p:cNvPr>
            <p:cNvGrpSpPr/>
            <p:nvPr/>
          </p:nvGrpSpPr>
          <p:grpSpPr>
            <a:xfrm>
              <a:off x="6190025" y="780797"/>
              <a:ext cx="2547738" cy="1690262"/>
              <a:chOff x="8921977" y="1435947"/>
              <a:chExt cx="2937088" cy="1690262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C3C7231-591C-4807-A8D6-CE2A41E05111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4">
                        <a:lumMod val="75000"/>
                      </a:schemeClr>
                    </a:solidFill>
                  </a:rPr>
                  <a:t>04 - Lorem </a:t>
                </a:r>
                <a:r>
                  <a:rPr lang="en-US" b="1" dirty="0">
                    <a:solidFill>
                      <a:schemeClr val="accent4">
                        <a:lumMod val="75000"/>
                      </a:schemeClr>
                    </a:solidFill>
                  </a:rPr>
                  <a:t>Ipsum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AA8DEC9A-5BCB-4A15-9FD9-4EFB2DE7EA78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30C6899-FFF2-495C-88AF-61541EC5B17F}"/>
                </a:ext>
              </a:extLst>
            </p:cNvPr>
            <p:cNvGrpSpPr/>
            <p:nvPr/>
          </p:nvGrpSpPr>
          <p:grpSpPr>
            <a:xfrm>
              <a:off x="9080018" y="780797"/>
              <a:ext cx="2547738" cy="1690262"/>
              <a:chOff x="8921977" y="1435947"/>
              <a:chExt cx="2937088" cy="1690262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7F2CF8C-4964-4026-8495-49F2FD4ED237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>
                    <a:solidFill>
                      <a:schemeClr val="accent6"/>
                    </a:solidFill>
                  </a:rPr>
                  <a:t>06 - Lorem </a:t>
                </a:r>
                <a:r>
                  <a:rPr lang="en-US" b="1" dirty="0">
                    <a:solidFill>
                      <a:schemeClr val="accent6"/>
                    </a:solidFill>
                  </a:rPr>
                  <a:t>Ipsum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D3415E0-0D08-453F-AF12-932C56B90D67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20032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5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proin.  </a:t>
                </a:r>
                <a:endParaRPr lang="en-US" sz="10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284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9941</TotalTime>
  <Words>466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Process Diagram for PowerPoint</vt:lpstr>
      <vt:lpstr>Origami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2018-03-08T15:51:51Z</dcterms:modified>
  <cp:category>Charts &amp; Diagrams</cp:category>
</cp:coreProperties>
</file>