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458" y="10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27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59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Origami Pyramid Diagram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3FA630-05DF-4600-86A7-F162BE4494CD}"/>
              </a:ext>
            </a:extLst>
          </p:cNvPr>
          <p:cNvGrpSpPr/>
          <p:nvPr/>
        </p:nvGrpSpPr>
        <p:grpSpPr>
          <a:xfrm>
            <a:off x="548343" y="902537"/>
            <a:ext cx="8231188" cy="4634975"/>
            <a:chOff x="2288243" y="1507552"/>
            <a:chExt cx="8231188" cy="4634975"/>
          </a:xfrm>
        </p:grpSpPr>
        <p:sp>
          <p:nvSpPr>
            <p:cNvPr id="34" name="Triangle">
              <a:extLst>
                <a:ext uri="{FF2B5EF4-FFF2-40B4-BE49-F238E27FC236}">
                  <a16:creationId xmlns:a16="http://schemas.microsoft.com/office/drawing/2014/main" id="{98A473E0-EC7E-40F8-BF97-4CFD10AC8C4B}"/>
                </a:ext>
              </a:extLst>
            </p:cNvPr>
            <p:cNvSpPr/>
            <p:nvPr/>
          </p:nvSpPr>
          <p:spPr>
            <a:xfrm>
              <a:off x="3249435" y="1761335"/>
              <a:ext cx="3232510" cy="197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517EA592-40EC-4DD2-BD55-62A3139B5E8D}"/>
                </a:ext>
              </a:extLst>
            </p:cNvPr>
            <p:cNvSpPr/>
            <p:nvPr/>
          </p:nvSpPr>
          <p:spPr>
            <a:xfrm>
              <a:off x="5013200" y="1888225"/>
              <a:ext cx="2537789" cy="158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130D0757-1733-4607-9F9A-4A828E35BC3C}"/>
                </a:ext>
              </a:extLst>
            </p:cNvPr>
            <p:cNvSpPr/>
            <p:nvPr/>
          </p:nvSpPr>
          <p:spPr>
            <a:xfrm>
              <a:off x="6472434" y="2015109"/>
              <a:ext cx="1966781" cy="126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01A5423-9453-4172-BD36-547BFA0CA2BE}"/>
                </a:ext>
              </a:extLst>
            </p:cNvPr>
            <p:cNvSpPr/>
            <p:nvPr/>
          </p:nvSpPr>
          <p:spPr>
            <a:xfrm>
              <a:off x="5203535" y="1507552"/>
              <a:ext cx="4110289" cy="4634975"/>
            </a:xfrm>
            <a:custGeom>
              <a:avLst/>
              <a:gdLst>
                <a:gd name="connsiteX0" fmla="*/ 0 w 4110289"/>
                <a:gd name="connsiteY0" fmla="*/ 0 h 4634975"/>
                <a:gd name="connsiteX1" fmla="*/ 4110289 w 4110289"/>
                <a:gd name="connsiteY1" fmla="*/ 2368717 h 4634975"/>
                <a:gd name="connsiteX2" fmla="*/ 0 w 4110289"/>
                <a:gd name="connsiteY2" fmla="*/ 4634975 h 463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0289" h="4634975">
                  <a:moveTo>
                    <a:pt x="0" y="0"/>
                  </a:moveTo>
                  <a:lnTo>
                    <a:pt x="4110289" y="2368717"/>
                  </a:lnTo>
                  <a:lnTo>
                    <a:pt x="0" y="463497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B886529-F5CF-44E5-B1C7-4D08554E4A8B}"/>
                </a:ext>
              </a:extLst>
            </p:cNvPr>
            <p:cNvSpPr/>
            <p:nvPr/>
          </p:nvSpPr>
          <p:spPr>
            <a:xfrm rot="21363601">
              <a:off x="6382547" y="2019384"/>
              <a:ext cx="2913998" cy="3312242"/>
            </a:xfrm>
            <a:custGeom>
              <a:avLst/>
              <a:gdLst>
                <a:gd name="connsiteX0" fmla="*/ 0 w 2913998"/>
                <a:gd name="connsiteY0" fmla="*/ 0 h 3312242"/>
                <a:gd name="connsiteX1" fmla="*/ 2913998 w 2913998"/>
                <a:gd name="connsiteY1" fmla="*/ 1957711 h 3312242"/>
                <a:gd name="connsiteX2" fmla="*/ 0 w 2913998"/>
                <a:gd name="connsiteY2" fmla="*/ 3312242 h 331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3998" h="3312242">
                  <a:moveTo>
                    <a:pt x="0" y="0"/>
                  </a:moveTo>
                  <a:lnTo>
                    <a:pt x="2913998" y="1957711"/>
                  </a:lnTo>
                  <a:lnTo>
                    <a:pt x="0" y="331224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19CA2D-9C92-4176-82E7-0583CFDFD79D}"/>
                </a:ext>
              </a:extLst>
            </p:cNvPr>
            <p:cNvSpPr/>
            <p:nvPr/>
          </p:nvSpPr>
          <p:spPr>
            <a:xfrm>
              <a:off x="6472429" y="1761336"/>
              <a:ext cx="3265813" cy="3681571"/>
            </a:xfrm>
            <a:custGeom>
              <a:avLst/>
              <a:gdLst>
                <a:gd name="connsiteX0" fmla="*/ 0 w 3265813"/>
                <a:gd name="connsiteY0" fmla="*/ 0 h 3681571"/>
                <a:gd name="connsiteX1" fmla="*/ 3265813 w 3265813"/>
                <a:gd name="connsiteY1" fmla="*/ 1880924 h 3681571"/>
                <a:gd name="connsiteX2" fmla="*/ 0 w 3265813"/>
                <a:gd name="connsiteY2" fmla="*/ 3681571 h 368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5813" h="3681571">
                  <a:moveTo>
                    <a:pt x="0" y="0"/>
                  </a:moveTo>
                  <a:lnTo>
                    <a:pt x="3265813" y="1880924"/>
                  </a:lnTo>
                  <a:lnTo>
                    <a:pt x="0" y="368157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F10A81C-0C4C-4A71-9DF9-99F903FF31C8}"/>
                </a:ext>
              </a:extLst>
            </p:cNvPr>
            <p:cNvSpPr/>
            <p:nvPr/>
          </p:nvSpPr>
          <p:spPr>
            <a:xfrm>
              <a:off x="7396261" y="2293411"/>
              <a:ext cx="2341981" cy="2543540"/>
            </a:xfrm>
            <a:custGeom>
              <a:avLst/>
              <a:gdLst>
                <a:gd name="connsiteX0" fmla="*/ 0 w 2341981"/>
                <a:gd name="connsiteY0" fmla="*/ 0 h 2543540"/>
                <a:gd name="connsiteX1" fmla="*/ 2341981 w 2341981"/>
                <a:gd name="connsiteY1" fmla="*/ 1348849 h 2543540"/>
                <a:gd name="connsiteX2" fmla="*/ 175184 w 2341981"/>
                <a:gd name="connsiteY2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41981" h="2543540">
                  <a:moveTo>
                    <a:pt x="0" y="0"/>
                  </a:moveTo>
                  <a:lnTo>
                    <a:pt x="2341981" y="1348849"/>
                  </a:lnTo>
                  <a:lnTo>
                    <a:pt x="175184" y="254354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2C30365-165F-4E49-ADA4-3390C916CF36}"/>
                </a:ext>
              </a:extLst>
            </p:cNvPr>
            <p:cNvSpPr/>
            <p:nvPr/>
          </p:nvSpPr>
          <p:spPr>
            <a:xfrm>
              <a:off x="7550990" y="1888225"/>
              <a:ext cx="2619277" cy="2960003"/>
            </a:xfrm>
            <a:custGeom>
              <a:avLst/>
              <a:gdLst>
                <a:gd name="connsiteX0" fmla="*/ 0 w 2619277"/>
                <a:gd name="connsiteY0" fmla="*/ 0 h 2960003"/>
                <a:gd name="connsiteX1" fmla="*/ 2619277 w 2619277"/>
                <a:gd name="connsiteY1" fmla="*/ 1515833 h 2960003"/>
                <a:gd name="connsiteX2" fmla="*/ 0 w 2619277"/>
                <a:gd name="connsiteY2" fmla="*/ 2960003 h 296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277" h="2960003">
                  <a:moveTo>
                    <a:pt x="0" y="0"/>
                  </a:moveTo>
                  <a:lnTo>
                    <a:pt x="2619277" y="1515833"/>
                  </a:lnTo>
                  <a:lnTo>
                    <a:pt x="0" y="29600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BFC4EF5-5106-4FF3-B0A4-6BFC9EA8B353}"/>
                </a:ext>
              </a:extLst>
            </p:cNvPr>
            <p:cNvSpPr/>
            <p:nvPr/>
          </p:nvSpPr>
          <p:spPr>
            <a:xfrm>
              <a:off x="8317185" y="2331639"/>
              <a:ext cx="1853082" cy="2017524"/>
            </a:xfrm>
            <a:custGeom>
              <a:avLst/>
              <a:gdLst>
                <a:gd name="connsiteX0" fmla="*/ 0 w 1853082"/>
                <a:gd name="connsiteY0" fmla="*/ 0 h 2017524"/>
                <a:gd name="connsiteX1" fmla="*/ 1853082 w 1853082"/>
                <a:gd name="connsiteY1" fmla="*/ 1072419 h 2017524"/>
                <a:gd name="connsiteX2" fmla="*/ 138956 w 1853082"/>
                <a:gd name="connsiteY2" fmla="*/ 2017524 h 201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082" h="2017524">
                  <a:moveTo>
                    <a:pt x="0" y="0"/>
                  </a:moveTo>
                  <a:lnTo>
                    <a:pt x="1853082" y="1072419"/>
                  </a:lnTo>
                  <a:lnTo>
                    <a:pt x="138956" y="201752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BF03493-2B15-4D6B-91E1-A8EF80C6CC0C}"/>
                </a:ext>
              </a:extLst>
            </p:cNvPr>
            <p:cNvSpPr/>
            <p:nvPr/>
          </p:nvSpPr>
          <p:spPr>
            <a:xfrm>
              <a:off x="8439215" y="2015110"/>
              <a:ext cx="2080216" cy="2343385"/>
            </a:xfrm>
            <a:custGeom>
              <a:avLst/>
              <a:gdLst>
                <a:gd name="connsiteX0" fmla="*/ 0 w 2080216"/>
                <a:gd name="connsiteY0" fmla="*/ 0 h 2343385"/>
                <a:gd name="connsiteX1" fmla="*/ 2080216 w 2080216"/>
                <a:gd name="connsiteY1" fmla="*/ 1196432 h 2343385"/>
                <a:gd name="connsiteX2" fmla="*/ 0 w 2080216"/>
                <a:gd name="connsiteY2" fmla="*/ 2343385 h 234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0216" h="2343385">
                  <a:moveTo>
                    <a:pt x="0" y="0"/>
                  </a:moveTo>
                  <a:lnTo>
                    <a:pt x="2080216" y="1196432"/>
                  </a:lnTo>
                  <a:lnTo>
                    <a:pt x="0" y="23433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Triangle">
              <a:extLst>
                <a:ext uri="{FF2B5EF4-FFF2-40B4-BE49-F238E27FC236}">
                  <a16:creationId xmlns:a16="http://schemas.microsoft.com/office/drawing/2014/main" id="{A54AAEC8-BAC1-4079-A203-03028E2934C7}"/>
                </a:ext>
              </a:extLst>
            </p:cNvPr>
            <p:cNvSpPr/>
            <p:nvPr/>
          </p:nvSpPr>
          <p:spPr>
            <a:xfrm>
              <a:off x="2288243" y="1513843"/>
              <a:ext cx="2924807" cy="249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8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A8A2686-9649-42D5-BF3F-5871AD7964A7}"/>
                </a:ext>
              </a:extLst>
            </p:cNvPr>
            <p:cNvSpPr/>
            <p:nvPr/>
          </p:nvSpPr>
          <p:spPr>
            <a:xfrm>
              <a:off x="4632087" y="1571485"/>
              <a:ext cx="580963" cy="2415390"/>
            </a:xfrm>
            <a:custGeom>
              <a:avLst/>
              <a:gdLst>
                <a:gd name="connsiteX0" fmla="*/ 580963 w 580963"/>
                <a:gd name="connsiteY0" fmla="*/ 0 h 2415390"/>
                <a:gd name="connsiteX1" fmla="*/ 580963 w 580963"/>
                <a:gd name="connsiteY1" fmla="*/ 2410346 h 2415390"/>
                <a:gd name="connsiteX2" fmla="*/ 0 w 580963"/>
                <a:gd name="connsiteY2" fmla="*/ 2415390 h 24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963" h="2415390">
                  <a:moveTo>
                    <a:pt x="580963" y="0"/>
                  </a:moveTo>
                  <a:lnTo>
                    <a:pt x="580963" y="2410346"/>
                  </a:lnTo>
                  <a:lnTo>
                    <a:pt x="0" y="241539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B6B0728-8F84-4D49-8120-7B2293905D7E}"/>
                </a:ext>
              </a:extLst>
            </p:cNvPr>
            <p:cNvSpPr txBox="1"/>
            <p:nvPr/>
          </p:nvSpPr>
          <p:spPr>
            <a:xfrm>
              <a:off x="8936590" y="2602169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52313F5-3D17-411C-9BF7-08E76C8FEE29}"/>
                </a:ext>
              </a:extLst>
            </p:cNvPr>
            <p:cNvSpPr txBox="1"/>
            <p:nvPr/>
          </p:nvSpPr>
          <p:spPr>
            <a:xfrm>
              <a:off x="7729288" y="3243597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072FA07-5A72-4BB8-814B-62ADAA908296}"/>
                </a:ext>
              </a:extLst>
            </p:cNvPr>
            <p:cNvSpPr txBox="1"/>
            <p:nvPr/>
          </p:nvSpPr>
          <p:spPr>
            <a:xfrm>
              <a:off x="6770351" y="3787539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702F91-B81F-4502-AD04-4BC684503029}"/>
                </a:ext>
              </a:extLst>
            </p:cNvPr>
            <p:cNvSpPr txBox="1"/>
            <p:nvPr/>
          </p:nvSpPr>
          <p:spPr>
            <a:xfrm>
              <a:off x="5525422" y="4489704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6B7C3DED-4A52-42DE-992D-5F084DDE89CB}"/>
              </a:ext>
            </a:extLst>
          </p:cNvPr>
          <p:cNvSpPr txBox="1"/>
          <p:nvPr/>
        </p:nvSpPr>
        <p:spPr>
          <a:xfrm>
            <a:off x="9613709" y="2947244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1437323-3891-46AE-87DF-9DB45365C3FC}"/>
              </a:ext>
            </a:extLst>
          </p:cNvPr>
          <p:cNvSpPr txBox="1"/>
          <p:nvPr/>
        </p:nvSpPr>
        <p:spPr>
          <a:xfrm>
            <a:off x="8929772" y="3406400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F722E75-4CE3-49F8-BD7D-4C638543B75D}"/>
              </a:ext>
            </a:extLst>
          </p:cNvPr>
          <p:cNvSpPr txBox="1"/>
          <p:nvPr/>
        </p:nvSpPr>
        <p:spPr>
          <a:xfrm>
            <a:off x="9613709" y="4652338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42DD575-3719-46A4-B5D9-E7FCFA250224}"/>
              </a:ext>
            </a:extLst>
          </p:cNvPr>
          <p:cNvSpPr txBox="1"/>
          <p:nvPr/>
        </p:nvSpPr>
        <p:spPr>
          <a:xfrm>
            <a:off x="8929772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680520B-946F-45D1-AB60-6206496070D0}"/>
              </a:ext>
            </a:extLst>
          </p:cNvPr>
          <p:cNvSpPr txBox="1"/>
          <p:nvPr/>
        </p:nvSpPr>
        <p:spPr>
          <a:xfrm>
            <a:off x="9621504" y="1242150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B5AD152-1B6E-4239-A1D8-BF4538E1995C}"/>
              </a:ext>
            </a:extLst>
          </p:cNvPr>
          <p:cNvSpPr txBox="1"/>
          <p:nvPr/>
        </p:nvSpPr>
        <p:spPr>
          <a:xfrm>
            <a:off x="8937567" y="170130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D227D29-B2E8-4C12-8180-79781E6516AF}"/>
              </a:ext>
            </a:extLst>
          </p:cNvPr>
          <p:cNvSpPr txBox="1"/>
          <p:nvPr/>
        </p:nvSpPr>
        <p:spPr>
          <a:xfrm>
            <a:off x="6223000" y="4652338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0C08F4E-3684-47D6-A34D-EB94309923BF}"/>
              </a:ext>
            </a:extLst>
          </p:cNvPr>
          <p:cNvSpPr txBox="1"/>
          <p:nvPr/>
        </p:nvSpPr>
        <p:spPr>
          <a:xfrm>
            <a:off x="5539063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EF38605D-A8E6-457E-9A2F-3176ADFD61C5}"/>
              </a:ext>
            </a:extLst>
          </p:cNvPr>
          <p:cNvSpPr/>
          <p:nvPr/>
        </p:nvSpPr>
        <p:spPr>
          <a:xfrm>
            <a:off x="5539018" y="4622352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79169" y="392974"/>
                </a:moveTo>
                <a:lnTo>
                  <a:pt x="579987" y="392974"/>
                </a:lnTo>
                <a:lnTo>
                  <a:pt x="579987" y="636494"/>
                </a:lnTo>
                <a:lnTo>
                  <a:pt x="439605" y="636494"/>
                </a:lnTo>
                <a:close/>
                <a:moveTo>
                  <a:pt x="607409" y="300068"/>
                </a:moveTo>
                <a:cubicBezTo>
                  <a:pt x="594585" y="300068"/>
                  <a:pt x="583671" y="300341"/>
                  <a:pt x="574667" y="300886"/>
                </a:cubicBezTo>
                <a:cubicBezTo>
                  <a:pt x="565663" y="301432"/>
                  <a:pt x="558228" y="302319"/>
                  <a:pt x="552361" y="303547"/>
                </a:cubicBezTo>
                <a:cubicBezTo>
                  <a:pt x="546495" y="304774"/>
                  <a:pt x="541925" y="306275"/>
                  <a:pt x="538650" y="308049"/>
                </a:cubicBezTo>
                <a:cubicBezTo>
                  <a:pt x="535376" y="309822"/>
                  <a:pt x="533057" y="311937"/>
                  <a:pt x="531693" y="314392"/>
                </a:cubicBezTo>
                <a:lnTo>
                  <a:pt x="367163" y="604570"/>
                </a:lnTo>
                <a:cubicBezTo>
                  <a:pt x="364435" y="609754"/>
                  <a:pt x="362184" y="614666"/>
                  <a:pt x="360410" y="619304"/>
                </a:cubicBezTo>
                <a:cubicBezTo>
                  <a:pt x="358637" y="623943"/>
                  <a:pt x="357272" y="628854"/>
                  <a:pt x="356317" y="634038"/>
                </a:cubicBezTo>
                <a:cubicBezTo>
                  <a:pt x="355362" y="639222"/>
                  <a:pt x="354680" y="645020"/>
                  <a:pt x="354271" y="651432"/>
                </a:cubicBezTo>
                <a:cubicBezTo>
                  <a:pt x="353862" y="657844"/>
                  <a:pt x="353657" y="665416"/>
                  <a:pt x="353657" y="674147"/>
                </a:cubicBezTo>
                <a:cubicBezTo>
                  <a:pt x="353657" y="684788"/>
                  <a:pt x="354135" y="693315"/>
                  <a:pt x="355090" y="699727"/>
                </a:cubicBezTo>
                <a:cubicBezTo>
                  <a:pt x="356045" y="706139"/>
                  <a:pt x="357545" y="711050"/>
                  <a:pt x="359592" y="714461"/>
                </a:cubicBezTo>
                <a:cubicBezTo>
                  <a:pt x="361638" y="717872"/>
                  <a:pt x="364162" y="720054"/>
                  <a:pt x="367163" y="721009"/>
                </a:cubicBezTo>
                <a:cubicBezTo>
                  <a:pt x="370165" y="721964"/>
                  <a:pt x="373575" y="722442"/>
                  <a:pt x="377395" y="722442"/>
                </a:cubicBezTo>
                <a:lnTo>
                  <a:pt x="579987" y="722442"/>
                </a:lnTo>
                <a:lnTo>
                  <a:pt x="579987" y="818213"/>
                </a:lnTo>
                <a:cubicBezTo>
                  <a:pt x="579987" y="820941"/>
                  <a:pt x="580738" y="823329"/>
                  <a:pt x="582239" y="825375"/>
                </a:cubicBezTo>
                <a:cubicBezTo>
                  <a:pt x="583739" y="827422"/>
                  <a:pt x="586468" y="829127"/>
                  <a:pt x="590424" y="830491"/>
                </a:cubicBezTo>
                <a:cubicBezTo>
                  <a:pt x="594380" y="831855"/>
                  <a:pt x="599701" y="832879"/>
                  <a:pt x="606386" y="833561"/>
                </a:cubicBezTo>
                <a:cubicBezTo>
                  <a:pt x="613071" y="834243"/>
                  <a:pt x="621324" y="834584"/>
                  <a:pt x="631147" y="834584"/>
                </a:cubicBezTo>
                <a:cubicBezTo>
                  <a:pt x="641516" y="834584"/>
                  <a:pt x="649974" y="834243"/>
                  <a:pt x="656522" y="833561"/>
                </a:cubicBezTo>
                <a:cubicBezTo>
                  <a:pt x="663071" y="832879"/>
                  <a:pt x="668391" y="831855"/>
                  <a:pt x="672484" y="830491"/>
                </a:cubicBezTo>
                <a:cubicBezTo>
                  <a:pt x="676577" y="829127"/>
                  <a:pt x="679442" y="827422"/>
                  <a:pt x="681079" y="825375"/>
                </a:cubicBezTo>
                <a:cubicBezTo>
                  <a:pt x="682716" y="823329"/>
                  <a:pt x="683535" y="820941"/>
                  <a:pt x="683535" y="818213"/>
                </a:cubicBezTo>
                <a:lnTo>
                  <a:pt x="683535" y="722442"/>
                </a:lnTo>
                <a:lnTo>
                  <a:pt x="730602" y="722442"/>
                </a:lnTo>
                <a:cubicBezTo>
                  <a:pt x="735513" y="722442"/>
                  <a:pt x="739401" y="718827"/>
                  <a:pt x="742266" y="711596"/>
                </a:cubicBezTo>
                <a:cubicBezTo>
                  <a:pt x="745131" y="704366"/>
                  <a:pt x="746563" y="693792"/>
                  <a:pt x="746563" y="679877"/>
                </a:cubicBezTo>
                <a:cubicBezTo>
                  <a:pt x="746563" y="664324"/>
                  <a:pt x="744994" y="653206"/>
                  <a:pt x="741857" y="646521"/>
                </a:cubicBezTo>
                <a:cubicBezTo>
                  <a:pt x="738719" y="639836"/>
                  <a:pt x="734967" y="636494"/>
                  <a:pt x="730602" y="636494"/>
                </a:cubicBezTo>
                <a:lnTo>
                  <a:pt x="683535" y="636494"/>
                </a:lnTo>
                <a:lnTo>
                  <a:pt x="683535" y="317667"/>
                </a:lnTo>
                <a:cubicBezTo>
                  <a:pt x="683535" y="314665"/>
                  <a:pt x="682170" y="312073"/>
                  <a:pt x="679442" y="309890"/>
                </a:cubicBezTo>
                <a:cubicBezTo>
                  <a:pt x="676713" y="307708"/>
                  <a:pt x="672416" y="305866"/>
                  <a:pt x="666550" y="304365"/>
                </a:cubicBezTo>
                <a:cubicBezTo>
                  <a:pt x="660683" y="302864"/>
                  <a:pt x="652839" y="301773"/>
                  <a:pt x="643016" y="301091"/>
                </a:cubicBezTo>
                <a:cubicBezTo>
                  <a:pt x="633194" y="300409"/>
                  <a:pt x="621324" y="300068"/>
                  <a:pt x="607409" y="300068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A974A78-C836-430D-87E2-E4529176283B}"/>
              </a:ext>
            </a:extLst>
          </p:cNvPr>
          <p:cNvSpPr/>
          <p:nvPr/>
        </p:nvSpPr>
        <p:spPr>
          <a:xfrm>
            <a:off x="8944734" y="4622352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44380" y="293110"/>
                </a:moveTo>
                <a:cubicBezTo>
                  <a:pt x="524735" y="293110"/>
                  <a:pt x="506522" y="294815"/>
                  <a:pt x="489742" y="298226"/>
                </a:cubicBezTo>
                <a:cubicBezTo>
                  <a:pt x="472962" y="301637"/>
                  <a:pt x="458159" y="305798"/>
                  <a:pt x="445335" y="310709"/>
                </a:cubicBezTo>
                <a:cubicBezTo>
                  <a:pt x="432511" y="315620"/>
                  <a:pt x="421870" y="320668"/>
                  <a:pt x="413412" y="325852"/>
                </a:cubicBezTo>
                <a:cubicBezTo>
                  <a:pt x="404953" y="331036"/>
                  <a:pt x="399360" y="334924"/>
                  <a:pt x="396631" y="337517"/>
                </a:cubicBezTo>
                <a:cubicBezTo>
                  <a:pt x="393903" y="340109"/>
                  <a:pt x="391925" y="342496"/>
                  <a:pt x="390697" y="344679"/>
                </a:cubicBezTo>
                <a:cubicBezTo>
                  <a:pt x="389469" y="346862"/>
                  <a:pt x="388446" y="349454"/>
                  <a:pt x="387627" y="352455"/>
                </a:cubicBezTo>
                <a:cubicBezTo>
                  <a:pt x="386809" y="355457"/>
                  <a:pt x="386263" y="359208"/>
                  <a:pt x="385990" y="363710"/>
                </a:cubicBezTo>
                <a:cubicBezTo>
                  <a:pt x="385717" y="368212"/>
                  <a:pt x="385581" y="373874"/>
                  <a:pt x="385581" y="380695"/>
                </a:cubicBezTo>
                <a:cubicBezTo>
                  <a:pt x="385581" y="388881"/>
                  <a:pt x="385854" y="395566"/>
                  <a:pt x="386399" y="400750"/>
                </a:cubicBezTo>
                <a:cubicBezTo>
                  <a:pt x="386945" y="405934"/>
                  <a:pt x="387764" y="409890"/>
                  <a:pt x="388855" y="412619"/>
                </a:cubicBezTo>
                <a:cubicBezTo>
                  <a:pt x="389946" y="415347"/>
                  <a:pt x="391311" y="417189"/>
                  <a:pt x="392948" y="418144"/>
                </a:cubicBezTo>
                <a:cubicBezTo>
                  <a:pt x="394585" y="419099"/>
                  <a:pt x="396495" y="419577"/>
                  <a:pt x="398678" y="419577"/>
                </a:cubicBezTo>
                <a:cubicBezTo>
                  <a:pt x="401952" y="419577"/>
                  <a:pt x="407068" y="417394"/>
                  <a:pt x="414026" y="413028"/>
                </a:cubicBezTo>
                <a:cubicBezTo>
                  <a:pt x="420983" y="408663"/>
                  <a:pt x="429442" y="403956"/>
                  <a:pt x="439401" y="398908"/>
                </a:cubicBezTo>
                <a:cubicBezTo>
                  <a:pt x="449360" y="393860"/>
                  <a:pt x="460615" y="389222"/>
                  <a:pt x="473166" y="384993"/>
                </a:cubicBezTo>
                <a:cubicBezTo>
                  <a:pt x="485717" y="380764"/>
                  <a:pt x="499087" y="378649"/>
                  <a:pt x="513275" y="378649"/>
                </a:cubicBezTo>
                <a:cubicBezTo>
                  <a:pt x="525827" y="378649"/>
                  <a:pt x="536741" y="380354"/>
                  <a:pt x="546018" y="383765"/>
                </a:cubicBezTo>
                <a:cubicBezTo>
                  <a:pt x="555295" y="387176"/>
                  <a:pt x="562866" y="391814"/>
                  <a:pt x="568732" y="397680"/>
                </a:cubicBezTo>
                <a:cubicBezTo>
                  <a:pt x="574599" y="403547"/>
                  <a:pt x="579033" y="410504"/>
                  <a:pt x="582034" y="418553"/>
                </a:cubicBezTo>
                <a:cubicBezTo>
                  <a:pt x="585035" y="426603"/>
                  <a:pt x="586536" y="435129"/>
                  <a:pt x="586536" y="444133"/>
                </a:cubicBezTo>
                <a:cubicBezTo>
                  <a:pt x="586536" y="455866"/>
                  <a:pt x="584353" y="466575"/>
                  <a:pt x="579988" y="476262"/>
                </a:cubicBezTo>
                <a:cubicBezTo>
                  <a:pt x="575622" y="485948"/>
                  <a:pt x="569278" y="494202"/>
                  <a:pt x="560956" y="501023"/>
                </a:cubicBezTo>
                <a:cubicBezTo>
                  <a:pt x="552634" y="507844"/>
                  <a:pt x="542334" y="513097"/>
                  <a:pt x="530056" y="516780"/>
                </a:cubicBezTo>
                <a:cubicBezTo>
                  <a:pt x="517777" y="520464"/>
                  <a:pt x="503726" y="522305"/>
                  <a:pt x="487900" y="522305"/>
                </a:cubicBezTo>
                <a:lnTo>
                  <a:pt x="441652" y="522305"/>
                </a:lnTo>
                <a:cubicBezTo>
                  <a:pt x="438378" y="522305"/>
                  <a:pt x="435581" y="522851"/>
                  <a:pt x="433262" y="523942"/>
                </a:cubicBezTo>
                <a:cubicBezTo>
                  <a:pt x="430942" y="525034"/>
                  <a:pt x="429032" y="526944"/>
                  <a:pt x="427532" y="529672"/>
                </a:cubicBezTo>
                <a:cubicBezTo>
                  <a:pt x="426031" y="532401"/>
                  <a:pt x="424940" y="536289"/>
                  <a:pt x="424258" y="541337"/>
                </a:cubicBezTo>
                <a:cubicBezTo>
                  <a:pt x="423575" y="546384"/>
                  <a:pt x="423234" y="552865"/>
                  <a:pt x="423234" y="560777"/>
                </a:cubicBezTo>
                <a:cubicBezTo>
                  <a:pt x="423234" y="569236"/>
                  <a:pt x="423575" y="576125"/>
                  <a:pt x="424258" y="581446"/>
                </a:cubicBezTo>
                <a:cubicBezTo>
                  <a:pt x="424940" y="586766"/>
                  <a:pt x="426099" y="590927"/>
                  <a:pt x="427736" y="593929"/>
                </a:cubicBezTo>
                <a:cubicBezTo>
                  <a:pt x="429374" y="596930"/>
                  <a:pt x="431420" y="598908"/>
                  <a:pt x="433876" y="599863"/>
                </a:cubicBezTo>
                <a:cubicBezTo>
                  <a:pt x="436331" y="600818"/>
                  <a:pt x="439333" y="601296"/>
                  <a:pt x="442880" y="601296"/>
                </a:cubicBezTo>
                <a:lnTo>
                  <a:pt x="488719" y="601296"/>
                </a:lnTo>
                <a:cubicBezTo>
                  <a:pt x="508091" y="601296"/>
                  <a:pt x="524940" y="603206"/>
                  <a:pt x="539264" y="607026"/>
                </a:cubicBezTo>
                <a:cubicBezTo>
                  <a:pt x="553589" y="610846"/>
                  <a:pt x="565458" y="616234"/>
                  <a:pt x="574872" y="623192"/>
                </a:cubicBezTo>
                <a:cubicBezTo>
                  <a:pt x="584285" y="630150"/>
                  <a:pt x="591379" y="638540"/>
                  <a:pt x="596154" y="648363"/>
                </a:cubicBezTo>
                <a:cubicBezTo>
                  <a:pt x="600929" y="658185"/>
                  <a:pt x="603316" y="669236"/>
                  <a:pt x="603316" y="681514"/>
                </a:cubicBezTo>
                <a:cubicBezTo>
                  <a:pt x="603316" y="692701"/>
                  <a:pt x="601338" y="702865"/>
                  <a:pt x="597382" y="712005"/>
                </a:cubicBezTo>
                <a:cubicBezTo>
                  <a:pt x="593426" y="721146"/>
                  <a:pt x="587423" y="728922"/>
                  <a:pt x="579374" y="735334"/>
                </a:cubicBezTo>
                <a:cubicBezTo>
                  <a:pt x="571325" y="741746"/>
                  <a:pt x="561570" y="746726"/>
                  <a:pt x="550110" y="750273"/>
                </a:cubicBezTo>
                <a:cubicBezTo>
                  <a:pt x="538651" y="753820"/>
                  <a:pt x="525417" y="755593"/>
                  <a:pt x="510410" y="755593"/>
                </a:cubicBezTo>
                <a:cubicBezTo>
                  <a:pt x="492675" y="755593"/>
                  <a:pt x="476850" y="753752"/>
                  <a:pt x="462934" y="750068"/>
                </a:cubicBezTo>
                <a:cubicBezTo>
                  <a:pt x="449019" y="746385"/>
                  <a:pt x="436877" y="742428"/>
                  <a:pt x="426509" y="738199"/>
                </a:cubicBezTo>
                <a:cubicBezTo>
                  <a:pt x="416140" y="733970"/>
                  <a:pt x="407614" y="730014"/>
                  <a:pt x="400929" y="726330"/>
                </a:cubicBezTo>
                <a:cubicBezTo>
                  <a:pt x="394244" y="722647"/>
                  <a:pt x="389537" y="720805"/>
                  <a:pt x="386809" y="720805"/>
                </a:cubicBezTo>
                <a:cubicBezTo>
                  <a:pt x="382443" y="720805"/>
                  <a:pt x="379169" y="723329"/>
                  <a:pt x="376986" y="728376"/>
                </a:cubicBezTo>
                <a:cubicBezTo>
                  <a:pt x="374803" y="733424"/>
                  <a:pt x="373712" y="742496"/>
                  <a:pt x="373712" y="755593"/>
                </a:cubicBezTo>
                <a:cubicBezTo>
                  <a:pt x="373712" y="763506"/>
                  <a:pt x="373916" y="770259"/>
                  <a:pt x="374326" y="775853"/>
                </a:cubicBezTo>
                <a:cubicBezTo>
                  <a:pt x="374735" y="781446"/>
                  <a:pt x="375417" y="786085"/>
                  <a:pt x="376372" y="789768"/>
                </a:cubicBezTo>
                <a:cubicBezTo>
                  <a:pt x="377327" y="793451"/>
                  <a:pt x="378419" y="796658"/>
                  <a:pt x="379646" y="799386"/>
                </a:cubicBezTo>
                <a:cubicBezTo>
                  <a:pt x="380874" y="802115"/>
                  <a:pt x="382716" y="804570"/>
                  <a:pt x="385172" y="806753"/>
                </a:cubicBezTo>
                <a:cubicBezTo>
                  <a:pt x="387627" y="808936"/>
                  <a:pt x="392811" y="812074"/>
                  <a:pt x="400724" y="816166"/>
                </a:cubicBezTo>
                <a:cubicBezTo>
                  <a:pt x="408637" y="820259"/>
                  <a:pt x="418664" y="824216"/>
                  <a:pt x="430806" y="828035"/>
                </a:cubicBezTo>
                <a:cubicBezTo>
                  <a:pt x="442948" y="831855"/>
                  <a:pt x="456932" y="835061"/>
                  <a:pt x="472757" y="837653"/>
                </a:cubicBezTo>
                <a:cubicBezTo>
                  <a:pt x="488582" y="840246"/>
                  <a:pt x="505499" y="841542"/>
                  <a:pt x="523507" y="841542"/>
                </a:cubicBezTo>
                <a:cubicBezTo>
                  <a:pt x="553248" y="841542"/>
                  <a:pt x="580670" y="837926"/>
                  <a:pt x="605772" y="830696"/>
                </a:cubicBezTo>
                <a:cubicBezTo>
                  <a:pt x="630874" y="823465"/>
                  <a:pt x="652430" y="812892"/>
                  <a:pt x="670438" y="798977"/>
                </a:cubicBezTo>
                <a:cubicBezTo>
                  <a:pt x="688446" y="785061"/>
                  <a:pt x="702498" y="767872"/>
                  <a:pt x="712593" y="747408"/>
                </a:cubicBezTo>
                <a:cubicBezTo>
                  <a:pt x="722689" y="726944"/>
                  <a:pt x="727737" y="703479"/>
                  <a:pt x="727737" y="677012"/>
                </a:cubicBezTo>
                <a:cubicBezTo>
                  <a:pt x="727737" y="661187"/>
                  <a:pt x="725008" y="646385"/>
                  <a:pt x="719551" y="632606"/>
                </a:cubicBezTo>
                <a:cubicBezTo>
                  <a:pt x="714094" y="618826"/>
                  <a:pt x="706250" y="606480"/>
                  <a:pt x="696018" y="595566"/>
                </a:cubicBezTo>
                <a:cubicBezTo>
                  <a:pt x="685786" y="584652"/>
                  <a:pt x="673303" y="575580"/>
                  <a:pt x="658569" y="568349"/>
                </a:cubicBezTo>
                <a:cubicBezTo>
                  <a:pt x="643835" y="561118"/>
                  <a:pt x="627191" y="556412"/>
                  <a:pt x="608637" y="554229"/>
                </a:cubicBezTo>
                <a:lnTo>
                  <a:pt x="608637" y="553001"/>
                </a:lnTo>
                <a:cubicBezTo>
                  <a:pt x="624190" y="549181"/>
                  <a:pt x="637900" y="543451"/>
                  <a:pt x="649769" y="535811"/>
                </a:cubicBezTo>
                <a:cubicBezTo>
                  <a:pt x="661638" y="528172"/>
                  <a:pt x="671529" y="518895"/>
                  <a:pt x="679442" y="507981"/>
                </a:cubicBezTo>
                <a:cubicBezTo>
                  <a:pt x="687355" y="497066"/>
                  <a:pt x="693357" y="484652"/>
                  <a:pt x="697450" y="470736"/>
                </a:cubicBezTo>
                <a:cubicBezTo>
                  <a:pt x="701543" y="456821"/>
                  <a:pt x="703589" y="441814"/>
                  <a:pt x="703589" y="425716"/>
                </a:cubicBezTo>
                <a:cubicBezTo>
                  <a:pt x="703589" y="404979"/>
                  <a:pt x="700110" y="386357"/>
                  <a:pt x="693153" y="369849"/>
                </a:cubicBezTo>
                <a:cubicBezTo>
                  <a:pt x="686195" y="353342"/>
                  <a:pt x="675963" y="339427"/>
                  <a:pt x="662457" y="328103"/>
                </a:cubicBezTo>
                <a:cubicBezTo>
                  <a:pt x="648951" y="316780"/>
                  <a:pt x="632307" y="308117"/>
                  <a:pt x="612525" y="302114"/>
                </a:cubicBezTo>
                <a:cubicBezTo>
                  <a:pt x="592743" y="296111"/>
                  <a:pt x="570029" y="293110"/>
                  <a:pt x="544380" y="293110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6EF08047-E985-41D4-AE8D-3E7351E5439F}"/>
              </a:ext>
            </a:extLst>
          </p:cNvPr>
          <p:cNvSpPr/>
          <p:nvPr/>
        </p:nvSpPr>
        <p:spPr>
          <a:xfrm>
            <a:off x="8950271" y="2918512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44790" y="293110"/>
                </a:moveTo>
                <a:cubicBezTo>
                  <a:pt x="527327" y="293110"/>
                  <a:pt x="510547" y="294747"/>
                  <a:pt x="494449" y="298021"/>
                </a:cubicBezTo>
                <a:cubicBezTo>
                  <a:pt x="478350" y="301296"/>
                  <a:pt x="463616" y="305320"/>
                  <a:pt x="450247" y="310095"/>
                </a:cubicBezTo>
                <a:cubicBezTo>
                  <a:pt x="436877" y="314870"/>
                  <a:pt x="425622" y="319781"/>
                  <a:pt x="416481" y="324829"/>
                </a:cubicBezTo>
                <a:cubicBezTo>
                  <a:pt x="407341" y="329877"/>
                  <a:pt x="401065" y="334038"/>
                  <a:pt x="397655" y="337312"/>
                </a:cubicBezTo>
                <a:cubicBezTo>
                  <a:pt x="394244" y="340586"/>
                  <a:pt x="391856" y="343383"/>
                  <a:pt x="390492" y="345702"/>
                </a:cubicBezTo>
                <a:cubicBezTo>
                  <a:pt x="389128" y="348021"/>
                  <a:pt x="388037" y="350750"/>
                  <a:pt x="387218" y="353888"/>
                </a:cubicBezTo>
                <a:cubicBezTo>
                  <a:pt x="386399" y="357025"/>
                  <a:pt x="385786" y="360709"/>
                  <a:pt x="385376" y="364938"/>
                </a:cubicBezTo>
                <a:cubicBezTo>
                  <a:pt x="384967" y="369167"/>
                  <a:pt x="384762" y="374420"/>
                  <a:pt x="384762" y="380695"/>
                </a:cubicBezTo>
                <a:cubicBezTo>
                  <a:pt x="384762" y="389972"/>
                  <a:pt x="385103" y="397817"/>
                  <a:pt x="385786" y="404229"/>
                </a:cubicBezTo>
                <a:cubicBezTo>
                  <a:pt x="386468" y="410641"/>
                  <a:pt x="387354" y="415757"/>
                  <a:pt x="388446" y="419577"/>
                </a:cubicBezTo>
                <a:cubicBezTo>
                  <a:pt x="389537" y="423397"/>
                  <a:pt x="390970" y="426125"/>
                  <a:pt x="392743" y="427762"/>
                </a:cubicBezTo>
                <a:cubicBezTo>
                  <a:pt x="394517" y="429399"/>
                  <a:pt x="396631" y="430218"/>
                  <a:pt x="399087" y="430218"/>
                </a:cubicBezTo>
                <a:cubicBezTo>
                  <a:pt x="402634" y="430218"/>
                  <a:pt x="407545" y="428103"/>
                  <a:pt x="413821" y="423874"/>
                </a:cubicBezTo>
                <a:cubicBezTo>
                  <a:pt x="420097" y="419645"/>
                  <a:pt x="427941" y="415006"/>
                  <a:pt x="437354" y="409959"/>
                </a:cubicBezTo>
                <a:cubicBezTo>
                  <a:pt x="446768" y="404911"/>
                  <a:pt x="457682" y="400341"/>
                  <a:pt x="470097" y="396248"/>
                </a:cubicBezTo>
                <a:cubicBezTo>
                  <a:pt x="482511" y="392155"/>
                  <a:pt x="496768" y="390109"/>
                  <a:pt x="512866" y="390109"/>
                </a:cubicBezTo>
                <a:cubicBezTo>
                  <a:pt x="524326" y="390109"/>
                  <a:pt x="534285" y="391814"/>
                  <a:pt x="542743" y="395225"/>
                </a:cubicBezTo>
                <a:cubicBezTo>
                  <a:pt x="551202" y="398635"/>
                  <a:pt x="558228" y="403342"/>
                  <a:pt x="563821" y="409345"/>
                </a:cubicBezTo>
                <a:cubicBezTo>
                  <a:pt x="569415" y="415347"/>
                  <a:pt x="573644" y="422373"/>
                  <a:pt x="576509" y="430423"/>
                </a:cubicBezTo>
                <a:cubicBezTo>
                  <a:pt x="579374" y="438472"/>
                  <a:pt x="580806" y="446998"/>
                  <a:pt x="580806" y="456002"/>
                </a:cubicBezTo>
                <a:cubicBezTo>
                  <a:pt x="580806" y="465825"/>
                  <a:pt x="579647" y="476193"/>
                  <a:pt x="577327" y="487107"/>
                </a:cubicBezTo>
                <a:cubicBezTo>
                  <a:pt x="575008" y="498022"/>
                  <a:pt x="570711" y="509959"/>
                  <a:pt x="564435" y="522919"/>
                </a:cubicBezTo>
                <a:cubicBezTo>
                  <a:pt x="558159" y="535880"/>
                  <a:pt x="549428" y="550204"/>
                  <a:pt x="538241" y="565893"/>
                </a:cubicBezTo>
                <a:cubicBezTo>
                  <a:pt x="527054" y="581582"/>
                  <a:pt x="512320" y="598977"/>
                  <a:pt x="494039" y="618076"/>
                </a:cubicBezTo>
                <a:lnTo>
                  <a:pt x="402361" y="716303"/>
                </a:lnTo>
                <a:cubicBezTo>
                  <a:pt x="396904" y="722033"/>
                  <a:pt x="392470" y="727285"/>
                  <a:pt x="389060" y="732060"/>
                </a:cubicBezTo>
                <a:cubicBezTo>
                  <a:pt x="385649" y="736835"/>
                  <a:pt x="382852" y="741746"/>
                  <a:pt x="380670" y="746794"/>
                </a:cubicBezTo>
                <a:cubicBezTo>
                  <a:pt x="378487" y="751842"/>
                  <a:pt x="376986" y="757571"/>
                  <a:pt x="376167" y="763984"/>
                </a:cubicBezTo>
                <a:cubicBezTo>
                  <a:pt x="375349" y="770396"/>
                  <a:pt x="374940" y="778104"/>
                  <a:pt x="374940" y="787108"/>
                </a:cubicBezTo>
                <a:cubicBezTo>
                  <a:pt x="374940" y="796658"/>
                  <a:pt x="375554" y="804434"/>
                  <a:pt x="376781" y="810437"/>
                </a:cubicBezTo>
                <a:cubicBezTo>
                  <a:pt x="378009" y="816439"/>
                  <a:pt x="379987" y="821009"/>
                  <a:pt x="382716" y="824147"/>
                </a:cubicBezTo>
                <a:cubicBezTo>
                  <a:pt x="385444" y="827285"/>
                  <a:pt x="388992" y="829400"/>
                  <a:pt x="393357" y="830491"/>
                </a:cubicBezTo>
                <a:cubicBezTo>
                  <a:pt x="397723" y="831583"/>
                  <a:pt x="402907" y="832128"/>
                  <a:pt x="408910" y="832128"/>
                </a:cubicBezTo>
                <a:lnTo>
                  <a:pt x="713412" y="832128"/>
                </a:lnTo>
                <a:cubicBezTo>
                  <a:pt x="716141" y="832128"/>
                  <a:pt x="718596" y="831378"/>
                  <a:pt x="720779" y="829877"/>
                </a:cubicBezTo>
                <a:cubicBezTo>
                  <a:pt x="722962" y="828377"/>
                  <a:pt x="724735" y="825853"/>
                  <a:pt x="726100" y="822306"/>
                </a:cubicBezTo>
                <a:cubicBezTo>
                  <a:pt x="727464" y="818759"/>
                  <a:pt x="728487" y="814188"/>
                  <a:pt x="729169" y="808595"/>
                </a:cubicBezTo>
                <a:cubicBezTo>
                  <a:pt x="729851" y="803001"/>
                  <a:pt x="730192" y="796248"/>
                  <a:pt x="730192" y="788336"/>
                </a:cubicBezTo>
                <a:cubicBezTo>
                  <a:pt x="730192" y="780696"/>
                  <a:pt x="729783" y="774079"/>
                  <a:pt x="728965" y="768486"/>
                </a:cubicBezTo>
                <a:cubicBezTo>
                  <a:pt x="728146" y="762892"/>
                  <a:pt x="726918" y="758390"/>
                  <a:pt x="725281" y="754979"/>
                </a:cubicBezTo>
                <a:cubicBezTo>
                  <a:pt x="723644" y="751569"/>
                  <a:pt x="721666" y="749045"/>
                  <a:pt x="719347" y="747408"/>
                </a:cubicBezTo>
                <a:cubicBezTo>
                  <a:pt x="717027" y="745771"/>
                  <a:pt x="714503" y="744952"/>
                  <a:pt x="711775" y="744952"/>
                </a:cubicBezTo>
                <a:lnTo>
                  <a:pt x="503043" y="744952"/>
                </a:lnTo>
                <a:lnTo>
                  <a:pt x="564844" y="681514"/>
                </a:lnTo>
                <a:cubicBezTo>
                  <a:pt x="595949" y="650682"/>
                  <a:pt x="620915" y="623601"/>
                  <a:pt x="639742" y="600273"/>
                </a:cubicBezTo>
                <a:cubicBezTo>
                  <a:pt x="658569" y="576944"/>
                  <a:pt x="673166" y="555661"/>
                  <a:pt x="683535" y="536425"/>
                </a:cubicBezTo>
                <a:cubicBezTo>
                  <a:pt x="693903" y="517189"/>
                  <a:pt x="700724" y="499249"/>
                  <a:pt x="703999" y="482605"/>
                </a:cubicBezTo>
                <a:cubicBezTo>
                  <a:pt x="707273" y="465961"/>
                  <a:pt x="708910" y="449045"/>
                  <a:pt x="708910" y="431855"/>
                </a:cubicBezTo>
                <a:cubicBezTo>
                  <a:pt x="708910" y="412210"/>
                  <a:pt x="705567" y="393860"/>
                  <a:pt x="698883" y="376807"/>
                </a:cubicBezTo>
                <a:cubicBezTo>
                  <a:pt x="692198" y="359754"/>
                  <a:pt x="682034" y="345020"/>
                  <a:pt x="668391" y="332605"/>
                </a:cubicBezTo>
                <a:cubicBezTo>
                  <a:pt x="654749" y="320190"/>
                  <a:pt x="637627" y="310504"/>
                  <a:pt x="617027" y="303547"/>
                </a:cubicBezTo>
                <a:cubicBezTo>
                  <a:pt x="596427" y="296589"/>
                  <a:pt x="572348" y="293110"/>
                  <a:pt x="544790" y="293110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B26E554E-E738-4E7E-87C0-25BC2A4FF88E}"/>
              </a:ext>
            </a:extLst>
          </p:cNvPr>
          <p:cNvSpPr/>
          <p:nvPr/>
        </p:nvSpPr>
        <p:spPr>
          <a:xfrm>
            <a:off x="8937567" y="1212259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74667" y="298840"/>
                </a:moveTo>
                <a:cubicBezTo>
                  <a:pt x="566208" y="298840"/>
                  <a:pt x="559319" y="298908"/>
                  <a:pt x="553998" y="299044"/>
                </a:cubicBezTo>
                <a:cubicBezTo>
                  <a:pt x="548678" y="299181"/>
                  <a:pt x="544380" y="299454"/>
                  <a:pt x="541106" y="299863"/>
                </a:cubicBezTo>
                <a:cubicBezTo>
                  <a:pt x="537832" y="300272"/>
                  <a:pt x="535172" y="300818"/>
                  <a:pt x="533125" y="301500"/>
                </a:cubicBezTo>
                <a:cubicBezTo>
                  <a:pt x="531079" y="302182"/>
                  <a:pt x="529373" y="303069"/>
                  <a:pt x="528009" y="304160"/>
                </a:cubicBezTo>
                <a:lnTo>
                  <a:pt x="414230" y="377830"/>
                </a:lnTo>
                <a:cubicBezTo>
                  <a:pt x="410956" y="380013"/>
                  <a:pt x="408364" y="382060"/>
                  <a:pt x="406454" y="383970"/>
                </a:cubicBezTo>
                <a:cubicBezTo>
                  <a:pt x="404544" y="385879"/>
                  <a:pt x="403043" y="388335"/>
                  <a:pt x="401952" y="391337"/>
                </a:cubicBezTo>
                <a:cubicBezTo>
                  <a:pt x="400860" y="394338"/>
                  <a:pt x="400178" y="397953"/>
                  <a:pt x="399905" y="402182"/>
                </a:cubicBezTo>
                <a:cubicBezTo>
                  <a:pt x="399632" y="406412"/>
                  <a:pt x="399496" y="411800"/>
                  <a:pt x="399496" y="418349"/>
                </a:cubicBezTo>
                <a:cubicBezTo>
                  <a:pt x="399496" y="428717"/>
                  <a:pt x="399905" y="436766"/>
                  <a:pt x="400724" y="442496"/>
                </a:cubicBezTo>
                <a:cubicBezTo>
                  <a:pt x="401542" y="448226"/>
                  <a:pt x="403111" y="452251"/>
                  <a:pt x="405431" y="454570"/>
                </a:cubicBezTo>
                <a:cubicBezTo>
                  <a:pt x="407750" y="456889"/>
                  <a:pt x="410888" y="457708"/>
                  <a:pt x="414844" y="457026"/>
                </a:cubicBezTo>
                <a:cubicBezTo>
                  <a:pt x="418800" y="456343"/>
                  <a:pt x="423916" y="454502"/>
                  <a:pt x="430192" y="451500"/>
                </a:cubicBezTo>
                <a:lnTo>
                  <a:pt x="515322" y="404433"/>
                </a:lnTo>
                <a:lnTo>
                  <a:pt x="515322" y="749045"/>
                </a:lnTo>
                <a:lnTo>
                  <a:pt x="416686" y="749045"/>
                </a:lnTo>
                <a:cubicBezTo>
                  <a:pt x="414230" y="749045"/>
                  <a:pt x="412047" y="749795"/>
                  <a:pt x="410137" y="751296"/>
                </a:cubicBezTo>
                <a:cubicBezTo>
                  <a:pt x="408227" y="752797"/>
                  <a:pt x="406522" y="755184"/>
                  <a:pt x="405021" y="758458"/>
                </a:cubicBezTo>
                <a:cubicBezTo>
                  <a:pt x="403521" y="761733"/>
                  <a:pt x="402429" y="766030"/>
                  <a:pt x="401747" y="771351"/>
                </a:cubicBezTo>
                <a:cubicBezTo>
                  <a:pt x="401065" y="776671"/>
                  <a:pt x="400724" y="783288"/>
                  <a:pt x="400724" y="791200"/>
                </a:cubicBezTo>
                <a:cubicBezTo>
                  <a:pt x="400724" y="798840"/>
                  <a:pt x="401133" y="805321"/>
                  <a:pt x="401952" y="810641"/>
                </a:cubicBezTo>
                <a:cubicBezTo>
                  <a:pt x="402770" y="815962"/>
                  <a:pt x="403930" y="820191"/>
                  <a:pt x="405431" y="823329"/>
                </a:cubicBezTo>
                <a:cubicBezTo>
                  <a:pt x="406931" y="826467"/>
                  <a:pt x="408637" y="828718"/>
                  <a:pt x="410547" y="830082"/>
                </a:cubicBezTo>
                <a:cubicBezTo>
                  <a:pt x="412456" y="831446"/>
                  <a:pt x="414503" y="832128"/>
                  <a:pt x="416686" y="832128"/>
                </a:cubicBezTo>
                <a:lnTo>
                  <a:pt x="708910" y="832128"/>
                </a:lnTo>
                <a:cubicBezTo>
                  <a:pt x="711365" y="832128"/>
                  <a:pt x="713548" y="831446"/>
                  <a:pt x="715458" y="830082"/>
                </a:cubicBezTo>
                <a:cubicBezTo>
                  <a:pt x="717368" y="828718"/>
                  <a:pt x="719073" y="826467"/>
                  <a:pt x="720574" y="823329"/>
                </a:cubicBezTo>
                <a:cubicBezTo>
                  <a:pt x="722075" y="820191"/>
                  <a:pt x="723234" y="815962"/>
                  <a:pt x="724053" y="810641"/>
                </a:cubicBezTo>
                <a:cubicBezTo>
                  <a:pt x="724872" y="805321"/>
                  <a:pt x="725281" y="798840"/>
                  <a:pt x="725281" y="791200"/>
                </a:cubicBezTo>
                <a:cubicBezTo>
                  <a:pt x="725281" y="783288"/>
                  <a:pt x="724940" y="776671"/>
                  <a:pt x="724258" y="771351"/>
                </a:cubicBezTo>
                <a:cubicBezTo>
                  <a:pt x="723575" y="766030"/>
                  <a:pt x="722484" y="761733"/>
                  <a:pt x="720983" y="758458"/>
                </a:cubicBezTo>
                <a:cubicBezTo>
                  <a:pt x="719483" y="755184"/>
                  <a:pt x="717709" y="752797"/>
                  <a:pt x="715663" y="751296"/>
                </a:cubicBezTo>
                <a:cubicBezTo>
                  <a:pt x="713616" y="749795"/>
                  <a:pt x="711365" y="749045"/>
                  <a:pt x="708910" y="749045"/>
                </a:cubicBezTo>
                <a:lnTo>
                  <a:pt x="622552" y="749045"/>
                </a:lnTo>
                <a:lnTo>
                  <a:pt x="622552" y="311527"/>
                </a:lnTo>
                <a:cubicBezTo>
                  <a:pt x="622552" y="309072"/>
                  <a:pt x="622006" y="307025"/>
                  <a:pt x="620915" y="305388"/>
                </a:cubicBezTo>
                <a:cubicBezTo>
                  <a:pt x="619824" y="303751"/>
                  <a:pt x="617641" y="302455"/>
                  <a:pt x="614367" y="301500"/>
                </a:cubicBezTo>
                <a:cubicBezTo>
                  <a:pt x="611092" y="300545"/>
                  <a:pt x="606249" y="299863"/>
                  <a:pt x="599837" y="299454"/>
                </a:cubicBezTo>
                <a:cubicBezTo>
                  <a:pt x="593425" y="299044"/>
                  <a:pt x="585035" y="298840"/>
                  <a:pt x="574667" y="298840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Origami Pyramid Diagram for PowerPoint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3FA630-05DF-4600-86A7-F162BE4494CD}"/>
              </a:ext>
            </a:extLst>
          </p:cNvPr>
          <p:cNvGrpSpPr/>
          <p:nvPr/>
        </p:nvGrpSpPr>
        <p:grpSpPr>
          <a:xfrm>
            <a:off x="548343" y="902537"/>
            <a:ext cx="8231188" cy="4634975"/>
            <a:chOff x="2288243" y="1507552"/>
            <a:chExt cx="8231188" cy="4634975"/>
          </a:xfrm>
        </p:grpSpPr>
        <p:sp>
          <p:nvSpPr>
            <p:cNvPr id="34" name="Triangle">
              <a:extLst>
                <a:ext uri="{FF2B5EF4-FFF2-40B4-BE49-F238E27FC236}">
                  <a16:creationId xmlns:a16="http://schemas.microsoft.com/office/drawing/2014/main" id="{98A473E0-EC7E-40F8-BF97-4CFD10AC8C4B}"/>
                </a:ext>
              </a:extLst>
            </p:cNvPr>
            <p:cNvSpPr/>
            <p:nvPr/>
          </p:nvSpPr>
          <p:spPr>
            <a:xfrm>
              <a:off x="3249435" y="1761335"/>
              <a:ext cx="3232510" cy="1973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Triangle">
              <a:extLst>
                <a:ext uri="{FF2B5EF4-FFF2-40B4-BE49-F238E27FC236}">
                  <a16:creationId xmlns:a16="http://schemas.microsoft.com/office/drawing/2014/main" id="{517EA592-40EC-4DD2-BD55-62A3139B5E8D}"/>
                </a:ext>
              </a:extLst>
            </p:cNvPr>
            <p:cNvSpPr/>
            <p:nvPr/>
          </p:nvSpPr>
          <p:spPr>
            <a:xfrm>
              <a:off x="5013200" y="1888225"/>
              <a:ext cx="2537789" cy="158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Triangle">
              <a:extLst>
                <a:ext uri="{FF2B5EF4-FFF2-40B4-BE49-F238E27FC236}">
                  <a16:creationId xmlns:a16="http://schemas.microsoft.com/office/drawing/2014/main" id="{130D0757-1733-4607-9F9A-4A828E35BC3C}"/>
                </a:ext>
              </a:extLst>
            </p:cNvPr>
            <p:cNvSpPr/>
            <p:nvPr/>
          </p:nvSpPr>
          <p:spPr>
            <a:xfrm>
              <a:off x="6472434" y="2015109"/>
              <a:ext cx="1966781" cy="12625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01A5423-9453-4172-BD36-547BFA0CA2BE}"/>
                </a:ext>
              </a:extLst>
            </p:cNvPr>
            <p:cNvSpPr/>
            <p:nvPr/>
          </p:nvSpPr>
          <p:spPr>
            <a:xfrm>
              <a:off x="5203535" y="1507552"/>
              <a:ext cx="4110289" cy="4634975"/>
            </a:xfrm>
            <a:custGeom>
              <a:avLst/>
              <a:gdLst>
                <a:gd name="connsiteX0" fmla="*/ 0 w 4110289"/>
                <a:gd name="connsiteY0" fmla="*/ 0 h 4634975"/>
                <a:gd name="connsiteX1" fmla="*/ 4110289 w 4110289"/>
                <a:gd name="connsiteY1" fmla="*/ 2368717 h 4634975"/>
                <a:gd name="connsiteX2" fmla="*/ 0 w 4110289"/>
                <a:gd name="connsiteY2" fmla="*/ 4634975 h 463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10289" h="4634975">
                  <a:moveTo>
                    <a:pt x="0" y="0"/>
                  </a:moveTo>
                  <a:lnTo>
                    <a:pt x="4110289" y="2368717"/>
                  </a:lnTo>
                  <a:lnTo>
                    <a:pt x="0" y="463497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FB886529-F5CF-44E5-B1C7-4D08554E4A8B}"/>
                </a:ext>
              </a:extLst>
            </p:cNvPr>
            <p:cNvSpPr/>
            <p:nvPr/>
          </p:nvSpPr>
          <p:spPr>
            <a:xfrm rot="21363601">
              <a:off x="6382547" y="2019384"/>
              <a:ext cx="2913998" cy="3312242"/>
            </a:xfrm>
            <a:custGeom>
              <a:avLst/>
              <a:gdLst>
                <a:gd name="connsiteX0" fmla="*/ 0 w 2913998"/>
                <a:gd name="connsiteY0" fmla="*/ 0 h 3312242"/>
                <a:gd name="connsiteX1" fmla="*/ 2913998 w 2913998"/>
                <a:gd name="connsiteY1" fmla="*/ 1957711 h 3312242"/>
                <a:gd name="connsiteX2" fmla="*/ 0 w 2913998"/>
                <a:gd name="connsiteY2" fmla="*/ 3312242 h 3312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13998" h="3312242">
                  <a:moveTo>
                    <a:pt x="0" y="0"/>
                  </a:moveTo>
                  <a:lnTo>
                    <a:pt x="2913998" y="1957711"/>
                  </a:lnTo>
                  <a:lnTo>
                    <a:pt x="0" y="331224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19CA2D-9C92-4176-82E7-0583CFDFD79D}"/>
                </a:ext>
              </a:extLst>
            </p:cNvPr>
            <p:cNvSpPr/>
            <p:nvPr/>
          </p:nvSpPr>
          <p:spPr>
            <a:xfrm>
              <a:off x="6472429" y="1761336"/>
              <a:ext cx="3265813" cy="3681571"/>
            </a:xfrm>
            <a:custGeom>
              <a:avLst/>
              <a:gdLst>
                <a:gd name="connsiteX0" fmla="*/ 0 w 3265813"/>
                <a:gd name="connsiteY0" fmla="*/ 0 h 3681571"/>
                <a:gd name="connsiteX1" fmla="*/ 3265813 w 3265813"/>
                <a:gd name="connsiteY1" fmla="*/ 1880924 h 3681571"/>
                <a:gd name="connsiteX2" fmla="*/ 0 w 3265813"/>
                <a:gd name="connsiteY2" fmla="*/ 3681571 h 3681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5813" h="3681571">
                  <a:moveTo>
                    <a:pt x="0" y="0"/>
                  </a:moveTo>
                  <a:lnTo>
                    <a:pt x="3265813" y="1880924"/>
                  </a:lnTo>
                  <a:lnTo>
                    <a:pt x="0" y="3681571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F10A81C-0C4C-4A71-9DF9-99F903FF31C8}"/>
                </a:ext>
              </a:extLst>
            </p:cNvPr>
            <p:cNvSpPr/>
            <p:nvPr/>
          </p:nvSpPr>
          <p:spPr>
            <a:xfrm>
              <a:off x="7396261" y="2293411"/>
              <a:ext cx="2341981" cy="2543540"/>
            </a:xfrm>
            <a:custGeom>
              <a:avLst/>
              <a:gdLst>
                <a:gd name="connsiteX0" fmla="*/ 0 w 2341981"/>
                <a:gd name="connsiteY0" fmla="*/ 0 h 2543540"/>
                <a:gd name="connsiteX1" fmla="*/ 2341981 w 2341981"/>
                <a:gd name="connsiteY1" fmla="*/ 1348849 h 2543540"/>
                <a:gd name="connsiteX2" fmla="*/ 175184 w 2341981"/>
                <a:gd name="connsiteY2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41981" h="2543540">
                  <a:moveTo>
                    <a:pt x="0" y="0"/>
                  </a:moveTo>
                  <a:lnTo>
                    <a:pt x="2341981" y="1348849"/>
                  </a:lnTo>
                  <a:lnTo>
                    <a:pt x="175184" y="254354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2C30365-165F-4E49-ADA4-3390C916CF36}"/>
                </a:ext>
              </a:extLst>
            </p:cNvPr>
            <p:cNvSpPr/>
            <p:nvPr/>
          </p:nvSpPr>
          <p:spPr>
            <a:xfrm>
              <a:off x="7550990" y="1888225"/>
              <a:ext cx="2619277" cy="2960003"/>
            </a:xfrm>
            <a:custGeom>
              <a:avLst/>
              <a:gdLst>
                <a:gd name="connsiteX0" fmla="*/ 0 w 2619277"/>
                <a:gd name="connsiteY0" fmla="*/ 0 h 2960003"/>
                <a:gd name="connsiteX1" fmla="*/ 2619277 w 2619277"/>
                <a:gd name="connsiteY1" fmla="*/ 1515833 h 2960003"/>
                <a:gd name="connsiteX2" fmla="*/ 0 w 2619277"/>
                <a:gd name="connsiteY2" fmla="*/ 2960003 h 2960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19277" h="2960003">
                  <a:moveTo>
                    <a:pt x="0" y="0"/>
                  </a:moveTo>
                  <a:lnTo>
                    <a:pt x="2619277" y="1515833"/>
                  </a:lnTo>
                  <a:lnTo>
                    <a:pt x="0" y="2960003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BFC4EF5-5106-4FF3-B0A4-6BFC9EA8B353}"/>
                </a:ext>
              </a:extLst>
            </p:cNvPr>
            <p:cNvSpPr/>
            <p:nvPr/>
          </p:nvSpPr>
          <p:spPr>
            <a:xfrm>
              <a:off x="8317185" y="2331639"/>
              <a:ext cx="1853082" cy="2017524"/>
            </a:xfrm>
            <a:custGeom>
              <a:avLst/>
              <a:gdLst>
                <a:gd name="connsiteX0" fmla="*/ 0 w 1853082"/>
                <a:gd name="connsiteY0" fmla="*/ 0 h 2017524"/>
                <a:gd name="connsiteX1" fmla="*/ 1853082 w 1853082"/>
                <a:gd name="connsiteY1" fmla="*/ 1072419 h 2017524"/>
                <a:gd name="connsiteX2" fmla="*/ 138956 w 1853082"/>
                <a:gd name="connsiteY2" fmla="*/ 2017524 h 201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3082" h="2017524">
                  <a:moveTo>
                    <a:pt x="0" y="0"/>
                  </a:moveTo>
                  <a:lnTo>
                    <a:pt x="1853082" y="1072419"/>
                  </a:lnTo>
                  <a:lnTo>
                    <a:pt x="138956" y="201752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BF03493-2B15-4D6B-91E1-A8EF80C6CC0C}"/>
                </a:ext>
              </a:extLst>
            </p:cNvPr>
            <p:cNvSpPr/>
            <p:nvPr/>
          </p:nvSpPr>
          <p:spPr>
            <a:xfrm>
              <a:off x="8439215" y="2015110"/>
              <a:ext cx="2080216" cy="2343385"/>
            </a:xfrm>
            <a:custGeom>
              <a:avLst/>
              <a:gdLst>
                <a:gd name="connsiteX0" fmla="*/ 0 w 2080216"/>
                <a:gd name="connsiteY0" fmla="*/ 0 h 2343385"/>
                <a:gd name="connsiteX1" fmla="*/ 2080216 w 2080216"/>
                <a:gd name="connsiteY1" fmla="*/ 1196432 h 2343385"/>
                <a:gd name="connsiteX2" fmla="*/ 0 w 2080216"/>
                <a:gd name="connsiteY2" fmla="*/ 2343385 h 2343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0216" h="2343385">
                  <a:moveTo>
                    <a:pt x="0" y="0"/>
                  </a:moveTo>
                  <a:lnTo>
                    <a:pt x="2080216" y="1196432"/>
                  </a:lnTo>
                  <a:lnTo>
                    <a:pt x="0" y="23433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noFill/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6" name="Triangle">
              <a:extLst>
                <a:ext uri="{FF2B5EF4-FFF2-40B4-BE49-F238E27FC236}">
                  <a16:creationId xmlns:a16="http://schemas.microsoft.com/office/drawing/2014/main" id="{A54AAEC8-BAC1-4079-A203-03028E2934C7}"/>
                </a:ext>
              </a:extLst>
            </p:cNvPr>
            <p:cNvSpPr/>
            <p:nvPr/>
          </p:nvSpPr>
          <p:spPr>
            <a:xfrm>
              <a:off x="2288243" y="1513843"/>
              <a:ext cx="2924807" cy="2493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380"/>
                  </a:move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noFill/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A8A2686-9649-42D5-BF3F-5871AD7964A7}"/>
                </a:ext>
              </a:extLst>
            </p:cNvPr>
            <p:cNvSpPr/>
            <p:nvPr/>
          </p:nvSpPr>
          <p:spPr>
            <a:xfrm>
              <a:off x="4632087" y="1571485"/>
              <a:ext cx="580963" cy="2415390"/>
            </a:xfrm>
            <a:custGeom>
              <a:avLst/>
              <a:gdLst>
                <a:gd name="connsiteX0" fmla="*/ 580963 w 580963"/>
                <a:gd name="connsiteY0" fmla="*/ 0 h 2415390"/>
                <a:gd name="connsiteX1" fmla="*/ 580963 w 580963"/>
                <a:gd name="connsiteY1" fmla="*/ 2410346 h 2415390"/>
                <a:gd name="connsiteX2" fmla="*/ 0 w 580963"/>
                <a:gd name="connsiteY2" fmla="*/ 2415390 h 2415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0963" h="2415390">
                  <a:moveTo>
                    <a:pt x="580963" y="0"/>
                  </a:moveTo>
                  <a:lnTo>
                    <a:pt x="580963" y="2410346"/>
                  </a:lnTo>
                  <a:lnTo>
                    <a:pt x="0" y="241539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B6B0728-8F84-4D49-8120-7B2293905D7E}"/>
                </a:ext>
              </a:extLst>
            </p:cNvPr>
            <p:cNvSpPr txBox="1"/>
            <p:nvPr/>
          </p:nvSpPr>
          <p:spPr>
            <a:xfrm>
              <a:off x="8936590" y="2602169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52313F5-3D17-411C-9BF7-08E76C8FEE29}"/>
                </a:ext>
              </a:extLst>
            </p:cNvPr>
            <p:cNvSpPr txBox="1"/>
            <p:nvPr/>
          </p:nvSpPr>
          <p:spPr>
            <a:xfrm>
              <a:off x="7729288" y="3243597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072FA07-5A72-4BB8-814B-62ADAA908296}"/>
                </a:ext>
              </a:extLst>
            </p:cNvPr>
            <p:cNvSpPr txBox="1"/>
            <p:nvPr/>
          </p:nvSpPr>
          <p:spPr>
            <a:xfrm>
              <a:off x="6770351" y="3787539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5702F91-B81F-4502-AD04-4BC684503029}"/>
                </a:ext>
              </a:extLst>
            </p:cNvPr>
            <p:cNvSpPr txBox="1"/>
            <p:nvPr/>
          </p:nvSpPr>
          <p:spPr>
            <a:xfrm>
              <a:off x="5525422" y="4489704"/>
              <a:ext cx="614272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6B7C3DED-4A52-42DE-992D-5F084DDE89CB}"/>
              </a:ext>
            </a:extLst>
          </p:cNvPr>
          <p:cNvSpPr txBox="1"/>
          <p:nvPr/>
        </p:nvSpPr>
        <p:spPr>
          <a:xfrm>
            <a:off x="9613709" y="2947244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1437323-3891-46AE-87DF-9DB45365C3FC}"/>
              </a:ext>
            </a:extLst>
          </p:cNvPr>
          <p:cNvSpPr txBox="1"/>
          <p:nvPr/>
        </p:nvSpPr>
        <p:spPr>
          <a:xfrm>
            <a:off x="8929772" y="3406400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F722E75-4CE3-49F8-BD7D-4C638543B75D}"/>
              </a:ext>
            </a:extLst>
          </p:cNvPr>
          <p:cNvSpPr txBox="1"/>
          <p:nvPr/>
        </p:nvSpPr>
        <p:spPr>
          <a:xfrm>
            <a:off x="9613709" y="4652338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3"/>
                </a:solidFill>
              </a:rPr>
              <a:t>Lorem Ipsum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42DD575-3719-46A4-B5D9-E7FCFA250224}"/>
              </a:ext>
            </a:extLst>
          </p:cNvPr>
          <p:cNvSpPr txBox="1"/>
          <p:nvPr/>
        </p:nvSpPr>
        <p:spPr>
          <a:xfrm>
            <a:off x="8929772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B680520B-946F-45D1-AB60-6206496070D0}"/>
              </a:ext>
            </a:extLst>
          </p:cNvPr>
          <p:cNvSpPr txBox="1"/>
          <p:nvPr/>
        </p:nvSpPr>
        <p:spPr>
          <a:xfrm>
            <a:off x="9621504" y="1242150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B5AD152-1B6E-4239-A1D8-BF4538E1995C}"/>
              </a:ext>
            </a:extLst>
          </p:cNvPr>
          <p:cNvSpPr txBox="1"/>
          <p:nvPr/>
        </p:nvSpPr>
        <p:spPr>
          <a:xfrm>
            <a:off x="8937567" y="1701306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D227D29-B2E8-4C12-8180-79781E6516AF}"/>
              </a:ext>
            </a:extLst>
          </p:cNvPr>
          <p:cNvSpPr txBox="1"/>
          <p:nvPr/>
        </p:nvSpPr>
        <p:spPr>
          <a:xfrm>
            <a:off x="6223000" y="4652338"/>
            <a:ext cx="224535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0C08F4E-3684-47D6-A34D-EB94309923BF}"/>
              </a:ext>
            </a:extLst>
          </p:cNvPr>
          <p:cNvSpPr txBox="1"/>
          <p:nvPr/>
        </p:nvSpPr>
        <p:spPr>
          <a:xfrm>
            <a:off x="5539063" y="5111494"/>
            <a:ext cx="2929293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EF38605D-A8E6-457E-9A2F-3176ADFD61C5}"/>
              </a:ext>
            </a:extLst>
          </p:cNvPr>
          <p:cNvSpPr/>
          <p:nvPr/>
        </p:nvSpPr>
        <p:spPr>
          <a:xfrm>
            <a:off x="5539018" y="4622352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79169" y="392974"/>
                </a:moveTo>
                <a:lnTo>
                  <a:pt x="579987" y="392974"/>
                </a:lnTo>
                <a:lnTo>
                  <a:pt x="579987" y="636494"/>
                </a:lnTo>
                <a:lnTo>
                  <a:pt x="439605" y="636494"/>
                </a:lnTo>
                <a:close/>
                <a:moveTo>
                  <a:pt x="607409" y="300068"/>
                </a:moveTo>
                <a:cubicBezTo>
                  <a:pt x="594585" y="300068"/>
                  <a:pt x="583671" y="300341"/>
                  <a:pt x="574667" y="300886"/>
                </a:cubicBezTo>
                <a:cubicBezTo>
                  <a:pt x="565663" y="301432"/>
                  <a:pt x="558228" y="302319"/>
                  <a:pt x="552361" y="303547"/>
                </a:cubicBezTo>
                <a:cubicBezTo>
                  <a:pt x="546495" y="304774"/>
                  <a:pt x="541925" y="306275"/>
                  <a:pt x="538650" y="308049"/>
                </a:cubicBezTo>
                <a:cubicBezTo>
                  <a:pt x="535376" y="309822"/>
                  <a:pt x="533057" y="311937"/>
                  <a:pt x="531693" y="314392"/>
                </a:cubicBezTo>
                <a:lnTo>
                  <a:pt x="367163" y="604570"/>
                </a:lnTo>
                <a:cubicBezTo>
                  <a:pt x="364435" y="609754"/>
                  <a:pt x="362184" y="614666"/>
                  <a:pt x="360410" y="619304"/>
                </a:cubicBezTo>
                <a:cubicBezTo>
                  <a:pt x="358637" y="623943"/>
                  <a:pt x="357272" y="628854"/>
                  <a:pt x="356317" y="634038"/>
                </a:cubicBezTo>
                <a:cubicBezTo>
                  <a:pt x="355362" y="639222"/>
                  <a:pt x="354680" y="645020"/>
                  <a:pt x="354271" y="651432"/>
                </a:cubicBezTo>
                <a:cubicBezTo>
                  <a:pt x="353862" y="657844"/>
                  <a:pt x="353657" y="665416"/>
                  <a:pt x="353657" y="674147"/>
                </a:cubicBezTo>
                <a:cubicBezTo>
                  <a:pt x="353657" y="684788"/>
                  <a:pt x="354135" y="693315"/>
                  <a:pt x="355090" y="699727"/>
                </a:cubicBezTo>
                <a:cubicBezTo>
                  <a:pt x="356045" y="706139"/>
                  <a:pt x="357545" y="711050"/>
                  <a:pt x="359592" y="714461"/>
                </a:cubicBezTo>
                <a:cubicBezTo>
                  <a:pt x="361638" y="717872"/>
                  <a:pt x="364162" y="720054"/>
                  <a:pt x="367163" y="721009"/>
                </a:cubicBezTo>
                <a:cubicBezTo>
                  <a:pt x="370165" y="721964"/>
                  <a:pt x="373575" y="722442"/>
                  <a:pt x="377395" y="722442"/>
                </a:cubicBezTo>
                <a:lnTo>
                  <a:pt x="579987" y="722442"/>
                </a:lnTo>
                <a:lnTo>
                  <a:pt x="579987" y="818213"/>
                </a:lnTo>
                <a:cubicBezTo>
                  <a:pt x="579987" y="820941"/>
                  <a:pt x="580738" y="823329"/>
                  <a:pt x="582239" y="825375"/>
                </a:cubicBezTo>
                <a:cubicBezTo>
                  <a:pt x="583739" y="827422"/>
                  <a:pt x="586468" y="829127"/>
                  <a:pt x="590424" y="830491"/>
                </a:cubicBezTo>
                <a:cubicBezTo>
                  <a:pt x="594380" y="831855"/>
                  <a:pt x="599701" y="832879"/>
                  <a:pt x="606386" y="833561"/>
                </a:cubicBezTo>
                <a:cubicBezTo>
                  <a:pt x="613071" y="834243"/>
                  <a:pt x="621324" y="834584"/>
                  <a:pt x="631147" y="834584"/>
                </a:cubicBezTo>
                <a:cubicBezTo>
                  <a:pt x="641516" y="834584"/>
                  <a:pt x="649974" y="834243"/>
                  <a:pt x="656522" y="833561"/>
                </a:cubicBezTo>
                <a:cubicBezTo>
                  <a:pt x="663071" y="832879"/>
                  <a:pt x="668391" y="831855"/>
                  <a:pt x="672484" y="830491"/>
                </a:cubicBezTo>
                <a:cubicBezTo>
                  <a:pt x="676577" y="829127"/>
                  <a:pt x="679442" y="827422"/>
                  <a:pt x="681079" y="825375"/>
                </a:cubicBezTo>
                <a:cubicBezTo>
                  <a:pt x="682716" y="823329"/>
                  <a:pt x="683535" y="820941"/>
                  <a:pt x="683535" y="818213"/>
                </a:cubicBezTo>
                <a:lnTo>
                  <a:pt x="683535" y="722442"/>
                </a:lnTo>
                <a:lnTo>
                  <a:pt x="730602" y="722442"/>
                </a:lnTo>
                <a:cubicBezTo>
                  <a:pt x="735513" y="722442"/>
                  <a:pt x="739401" y="718827"/>
                  <a:pt x="742266" y="711596"/>
                </a:cubicBezTo>
                <a:cubicBezTo>
                  <a:pt x="745131" y="704366"/>
                  <a:pt x="746563" y="693792"/>
                  <a:pt x="746563" y="679877"/>
                </a:cubicBezTo>
                <a:cubicBezTo>
                  <a:pt x="746563" y="664324"/>
                  <a:pt x="744994" y="653206"/>
                  <a:pt x="741857" y="646521"/>
                </a:cubicBezTo>
                <a:cubicBezTo>
                  <a:pt x="738719" y="639836"/>
                  <a:pt x="734967" y="636494"/>
                  <a:pt x="730602" y="636494"/>
                </a:cubicBezTo>
                <a:lnTo>
                  <a:pt x="683535" y="636494"/>
                </a:lnTo>
                <a:lnTo>
                  <a:pt x="683535" y="317667"/>
                </a:lnTo>
                <a:cubicBezTo>
                  <a:pt x="683535" y="314665"/>
                  <a:pt x="682170" y="312073"/>
                  <a:pt x="679442" y="309890"/>
                </a:cubicBezTo>
                <a:cubicBezTo>
                  <a:pt x="676713" y="307708"/>
                  <a:pt x="672416" y="305866"/>
                  <a:pt x="666550" y="304365"/>
                </a:cubicBezTo>
                <a:cubicBezTo>
                  <a:pt x="660683" y="302864"/>
                  <a:pt x="652839" y="301773"/>
                  <a:pt x="643016" y="301091"/>
                </a:cubicBezTo>
                <a:cubicBezTo>
                  <a:pt x="633194" y="300409"/>
                  <a:pt x="621324" y="300068"/>
                  <a:pt x="607409" y="300068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A974A78-C836-430D-87E2-E4529176283B}"/>
              </a:ext>
            </a:extLst>
          </p:cNvPr>
          <p:cNvSpPr/>
          <p:nvPr/>
        </p:nvSpPr>
        <p:spPr>
          <a:xfrm>
            <a:off x="8944734" y="4622352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44380" y="293110"/>
                </a:moveTo>
                <a:cubicBezTo>
                  <a:pt x="524735" y="293110"/>
                  <a:pt x="506522" y="294815"/>
                  <a:pt x="489742" y="298226"/>
                </a:cubicBezTo>
                <a:cubicBezTo>
                  <a:pt x="472962" y="301637"/>
                  <a:pt x="458159" y="305798"/>
                  <a:pt x="445335" y="310709"/>
                </a:cubicBezTo>
                <a:cubicBezTo>
                  <a:pt x="432511" y="315620"/>
                  <a:pt x="421870" y="320668"/>
                  <a:pt x="413412" y="325852"/>
                </a:cubicBezTo>
                <a:cubicBezTo>
                  <a:pt x="404953" y="331036"/>
                  <a:pt x="399360" y="334924"/>
                  <a:pt x="396631" y="337517"/>
                </a:cubicBezTo>
                <a:cubicBezTo>
                  <a:pt x="393903" y="340109"/>
                  <a:pt x="391925" y="342496"/>
                  <a:pt x="390697" y="344679"/>
                </a:cubicBezTo>
                <a:cubicBezTo>
                  <a:pt x="389469" y="346862"/>
                  <a:pt x="388446" y="349454"/>
                  <a:pt x="387627" y="352455"/>
                </a:cubicBezTo>
                <a:cubicBezTo>
                  <a:pt x="386809" y="355457"/>
                  <a:pt x="386263" y="359208"/>
                  <a:pt x="385990" y="363710"/>
                </a:cubicBezTo>
                <a:cubicBezTo>
                  <a:pt x="385717" y="368212"/>
                  <a:pt x="385581" y="373874"/>
                  <a:pt x="385581" y="380695"/>
                </a:cubicBezTo>
                <a:cubicBezTo>
                  <a:pt x="385581" y="388881"/>
                  <a:pt x="385854" y="395566"/>
                  <a:pt x="386399" y="400750"/>
                </a:cubicBezTo>
                <a:cubicBezTo>
                  <a:pt x="386945" y="405934"/>
                  <a:pt x="387764" y="409890"/>
                  <a:pt x="388855" y="412619"/>
                </a:cubicBezTo>
                <a:cubicBezTo>
                  <a:pt x="389946" y="415347"/>
                  <a:pt x="391311" y="417189"/>
                  <a:pt x="392948" y="418144"/>
                </a:cubicBezTo>
                <a:cubicBezTo>
                  <a:pt x="394585" y="419099"/>
                  <a:pt x="396495" y="419577"/>
                  <a:pt x="398678" y="419577"/>
                </a:cubicBezTo>
                <a:cubicBezTo>
                  <a:pt x="401952" y="419577"/>
                  <a:pt x="407068" y="417394"/>
                  <a:pt x="414026" y="413028"/>
                </a:cubicBezTo>
                <a:cubicBezTo>
                  <a:pt x="420983" y="408663"/>
                  <a:pt x="429442" y="403956"/>
                  <a:pt x="439401" y="398908"/>
                </a:cubicBezTo>
                <a:cubicBezTo>
                  <a:pt x="449360" y="393860"/>
                  <a:pt x="460615" y="389222"/>
                  <a:pt x="473166" y="384993"/>
                </a:cubicBezTo>
                <a:cubicBezTo>
                  <a:pt x="485717" y="380764"/>
                  <a:pt x="499087" y="378649"/>
                  <a:pt x="513275" y="378649"/>
                </a:cubicBezTo>
                <a:cubicBezTo>
                  <a:pt x="525827" y="378649"/>
                  <a:pt x="536741" y="380354"/>
                  <a:pt x="546018" y="383765"/>
                </a:cubicBezTo>
                <a:cubicBezTo>
                  <a:pt x="555295" y="387176"/>
                  <a:pt x="562866" y="391814"/>
                  <a:pt x="568732" y="397680"/>
                </a:cubicBezTo>
                <a:cubicBezTo>
                  <a:pt x="574599" y="403547"/>
                  <a:pt x="579033" y="410504"/>
                  <a:pt x="582034" y="418553"/>
                </a:cubicBezTo>
                <a:cubicBezTo>
                  <a:pt x="585035" y="426603"/>
                  <a:pt x="586536" y="435129"/>
                  <a:pt x="586536" y="444133"/>
                </a:cubicBezTo>
                <a:cubicBezTo>
                  <a:pt x="586536" y="455866"/>
                  <a:pt x="584353" y="466575"/>
                  <a:pt x="579988" y="476262"/>
                </a:cubicBezTo>
                <a:cubicBezTo>
                  <a:pt x="575622" y="485948"/>
                  <a:pt x="569278" y="494202"/>
                  <a:pt x="560956" y="501023"/>
                </a:cubicBezTo>
                <a:cubicBezTo>
                  <a:pt x="552634" y="507844"/>
                  <a:pt x="542334" y="513097"/>
                  <a:pt x="530056" y="516780"/>
                </a:cubicBezTo>
                <a:cubicBezTo>
                  <a:pt x="517777" y="520464"/>
                  <a:pt x="503726" y="522305"/>
                  <a:pt x="487900" y="522305"/>
                </a:cubicBezTo>
                <a:lnTo>
                  <a:pt x="441652" y="522305"/>
                </a:lnTo>
                <a:cubicBezTo>
                  <a:pt x="438378" y="522305"/>
                  <a:pt x="435581" y="522851"/>
                  <a:pt x="433262" y="523942"/>
                </a:cubicBezTo>
                <a:cubicBezTo>
                  <a:pt x="430942" y="525034"/>
                  <a:pt x="429032" y="526944"/>
                  <a:pt x="427532" y="529672"/>
                </a:cubicBezTo>
                <a:cubicBezTo>
                  <a:pt x="426031" y="532401"/>
                  <a:pt x="424940" y="536289"/>
                  <a:pt x="424258" y="541337"/>
                </a:cubicBezTo>
                <a:cubicBezTo>
                  <a:pt x="423575" y="546384"/>
                  <a:pt x="423234" y="552865"/>
                  <a:pt x="423234" y="560777"/>
                </a:cubicBezTo>
                <a:cubicBezTo>
                  <a:pt x="423234" y="569236"/>
                  <a:pt x="423575" y="576125"/>
                  <a:pt x="424258" y="581446"/>
                </a:cubicBezTo>
                <a:cubicBezTo>
                  <a:pt x="424940" y="586766"/>
                  <a:pt x="426099" y="590927"/>
                  <a:pt x="427736" y="593929"/>
                </a:cubicBezTo>
                <a:cubicBezTo>
                  <a:pt x="429374" y="596930"/>
                  <a:pt x="431420" y="598908"/>
                  <a:pt x="433876" y="599863"/>
                </a:cubicBezTo>
                <a:cubicBezTo>
                  <a:pt x="436331" y="600818"/>
                  <a:pt x="439333" y="601296"/>
                  <a:pt x="442880" y="601296"/>
                </a:cubicBezTo>
                <a:lnTo>
                  <a:pt x="488719" y="601296"/>
                </a:lnTo>
                <a:cubicBezTo>
                  <a:pt x="508091" y="601296"/>
                  <a:pt x="524940" y="603206"/>
                  <a:pt x="539264" y="607026"/>
                </a:cubicBezTo>
                <a:cubicBezTo>
                  <a:pt x="553589" y="610846"/>
                  <a:pt x="565458" y="616234"/>
                  <a:pt x="574872" y="623192"/>
                </a:cubicBezTo>
                <a:cubicBezTo>
                  <a:pt x="584285" y="630150"/>
                  <a:pt x="591379" y="638540"/>
                  <a:pt x="596154" y="648363"/>
                </a:cubicBezTo>
                <a:cubicBezTo>
                  <a:pt x="600929" y="658185"/>
                  <a:pt x="603316" y="669236"/>
                  <a:pt x="603316" y="681514"/>
                </a:cubicBezTo>
                <a:cubicBezTo>
                  <a:pt x="603316" y="692701"/>
                  <a:pt x="601338" y="702865"/>
                  <a:pt x="597382" y="712005"/>
                </a:cubicBezTo>
                <a:cubicBezTo>
                  <a:pt x="593426" y="721146"/>
                  <a:pt x="587423" y="728922"/>
                  <a:pt x="579374" y="735334"/>
                </a:cubicBezTo>
                <a:cubicBezTo>
                  <a:pt x="571325" y="741746"/>
                  <a:pt x="561570" y="746726"/>
                  <a:pt x="550110" y="750273"/>
                </a:cubicBezTo>
                <a:cubicBezTo>
                  <a:pt x="538651" y="753820"/>
                  <a:pt x="525417" y="755593"/>
                  <a:pt x="510410" y="755593"/>
                </a:cubicBezTo>
                <a:cubicBezTo>
                  <a:pt x="492675" y="755593"/>
                  <a:pt x="476850" y="753752"/>
                  <a:pt x="462934" y="750068"/>
                </a:cubicBezTo>
                <a:cubicBezTo>
                  <a:pt x="449019" y="746385"/>
                  <a:pt x="436877" y="742428"/>
                  <a:pt x="426509" y="738199"/>
                </a:cubicBezTo>
                <a:cubicBezTo>
                  <a:pt x="416140" y="733970"/>
                  <a:pt x="407614" y="730014"/>
                  <a:pt x="400929" y="726330"/>
                </a:cubicBezTo>
                <a:cubicBezTo>
                  <a:pt x="394244" y="722647"/>
                  <a:pt x="389537" y="720805"/>
                  <a:pt x="386809" y="720805"/>
                </a:cubicBezTo>
                <a:cubicBezTo>
                  <a:pt x="382443" y="720805"/>
                  <a:pt x="379169" y="723329"/>
                  <a:pt x="376986" y="728376"/>
                </a:cubicBezTo>
                <a:cubicBezTo>
                  <a:pt x="374803" y="733424"/>
                  <a:pt x="373712" y="742496"/>
                  <a:pt x="373712" y="755593"/>
                </a:cubicBezTo>
                <a:cubicBezTo>
                  <a:pt x="373712" y="763506"/>
                  <a:pt x="373916" y="770259"/>
                  <a:pt x="374326" y="775853"/>
                </a:cubicBezTo>
                <a:cubicBezTo>
                  <a:pt x="374735" y="781446"/>
                  <a:pt x="375417" y="786085"/>
                  <a:pt x="376372" y="789768"/>
                </a:cubicBezTo>
                <a:cubicBezTo>
                  <a:pt x="377327" y="793451"/>
                  <a:pt x="378419" y="796658"/>
                  <a:pt x="379646" y="799386"/>
                </a:cubicBezTo>
                <a:cubicBezTo>
                  <a:pt x="380874" y="802115"/>
                  <a:pt x="382716" y="804570"/>
                  <a:pt x="385172" y="806753"/>
                </a:cubicBezTo>
                <a:cubicBezTo>
                  <a:pt x="387627" y="808936"/>
                  <a:pt x="392811" y="812074"/>
                  <a:pt x="400724" y="816166"/>
                </a:cubicBezTo>
                <a:cubicBezTo>
                  <a:pt x="408637" y="820259"/>
                  <a:pt x="418664" y="824216"/>
                  <a:pt x="430806" y="828035"/>
                </a:cubicBezTo>
                <a:cubicBezTo>
                  <a:pt x="442948" y="831855"/>
                  <a:pt x="456932" y="835061"/>
                  <a:pt x="472757" y="837653"/>
                </a:cubicBezTo>
                <a:cubicBezTo>
                  <a:pt x="488582" y="840246"/>
                  <a:pt x="505499" y="841542"/>
                  <a:pt x="523507" y="841542"/>
                </a:cubicBezTo>
                <a:cubicBezTo>
                  <a:pt x="553248" y="841542"/>
                  <a:pt x="580670" y="837926"/>
                  <a:pt x="605772" y="830696"/>
                </a:cubicBezTo>
                <a:cubicBezTo>
                  <a:pt x="630874" y="823465"/>
                  <a:pt x="652430" y="812892"/>
                  <a:pt x="670438" y="798977"/>
                </a:cubicBezTo>
                <a:cubicBezTo>
                  <a:pt x="688446" y="785061"/>
                  <a:pt x="702498" y="767872"/>
                  <a:pt x="712593" y="747408"/>
                </a:cubicBezTo>
                <a:cubicBezTo>
                  <a:pt x="722689" y="726944"/>
                  <a:pt x="727737" y="703479"/>
                  <a:pt x="727737" y="677012"/>
                </a:cubicBezTo>
                <a:cubicBezTo>
                  <a:pt x="727737" y="661187"/>
                  <a:pt x="725008" y="646385"/>
                  <a:pt x="719551" y="632606"/>
                </a:cubicBezTo>
                <a:cubicBezTo>
                  <a:pt x="714094" y="618826"/>
                  <a:pt x="706250" y="606480"/>
                  <a:pt x="696018" y="595566"/>
                </a:cubicBezTo>
                <a:cubicBezTo>
                  <a:pt x="685786" y="584652"/>
                  <a:pt x="673303" y="575580"/>
                  <a:pt x="658569" y="568349"/>
                </a:cubicBezTo>
                <a:cubicBezTo>
                  <a:pt x="643835" y="561118"/>
                  <a:pt x="627191" y="556412"/>
                  <a:pt x="608637" y="554229"/>
                </a:cubicBezTo>
                <a:lnTo>
                  <a:pt x="608637" y="553001"/>
                </a:lnTo>
                <a:cubicBezTo>
                  <a:pt x="624190" y="549181"/>
                  <a:pt x="637900" y="543451"/>
                  <a:pt x="649769" y="535811"/>
                </a:cubicBezTo>
                <a:cubicBezTo>
                  <a:pt x="661638" y="528172"/>
                  <a:pt x="671529" y="518895"/>
                  <a:pt x="679442" y="507981"/>
                </a:cubicBezTo>
                <a:cubicBezTo>
                  <a:pt x="687355" y="497066"/>
                  <a:pt x="693357" y="484652"/>
                  <a:pt x="697450" y="470736"/>
                </a:cubicBezTo>
                <a:cubicBezTo>
                  <a:pt x="701543" y="456821"/>
                  <a:pt x="703589" y="441814"/>
                  <a:pt x="703589" y="425716"/>
                </a:cubicBezTo>
                <a:cubicBezTo>
                  <a:pt x="703589" y="404979"/>
                  <a:pt x="700110" y="386357"/>
                  <a:pt x="693153" y="369849"/>
                </a:cubicBezTo>
                <a:cubicBezTo>
                  <a:pt x="686195" y="353342"/>
                  <a:pt x="675963" y="339427"/>
                  <a:pt x="662457" y="328103"/>
                </a:cubicBezTo>
                <a:cubicBezTo>
                  <a:pt x="648951" y="316780"/>
                  <a:pt x="632307" y="308117"/>
                  <a:pt x="612525" y="302114"/>
                </a:cubicBezTo>
                <a:cubicBezTo>
                  <a:pt x="592743" y="296111"/>
                  <a:pt x="570029" y="293110"/>
                  <a:pt x="544380" y="293110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6EF08047-E985-41D4-AE8D-3E7351E5439F}"/>
              </a:ext>
            </a:extLst>
          </p:cNvPr>
          <p:cNvSpPr/>
          <p:nvPr/>
        </p:nvSpPr>
        <p:spPr>
          <a:xfrm>
            <a:off x="8950271" y="2918512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44790" y="293110"/>
                </a:moveTo>
                <a:cubicBezTo>
                  <a:pt x="527327" y="293110"/>
                  <a:pt x="510547" y="294747"/>
                  <a:pt x="494449" y="298021"/>
                </a:cubicBezTo>
                <a:cubicBezTo>
                  <a:pt x="478350" y="301296"/>
                  <a:pt x="463616" y="305320"/>
                  <a:pt x="450247" y="310095"/>
                </a:cubicBezTo>
                <a:cubicBezTo>
                  <a:pt x="436877" y="314870"/>
                  <a:pt x="425622" y="319781"/>
                  <a:pt x="416481" y="324829"/>
                </a:cubicBezTo>
                <a:cubicBezTo>
                  <a:pt x="407341" y="329877"/>
                  <a:pt x="401065" y="334038"/>
                  <a:pt x="397655" y="337312"/>
                </a:cubicBezTo>
                <a:cubicBezTo>
                  <a:pt x="394244" y="340586"/>
                  <a:pt x="391856" y="343383"/>
                  <a:pt x="390492" y="345702"/>
                </a:cubicBezTo>
                <a:cubicBezTo>
                  <a:pt x="389128" y="348021"/>
                  <a:pt x="388037" y="350750"/>
                  <a:pt x="387218" y="353888"/>
                </a:cubicBezTo>
                <a:cubicBezTo>
                  <a:pt x="386399" y="357025"/>
                  <a:pt x="385786" y="360709"/>
                  <a:pt x="385376" y="364938"/>
                </a:cubicBezTo>
                <a:cubicBezTo>
                  <a:pt x="384967" y="369167"/>
                  <a:pt x="384762" y="374420"/>
                  <a:pt x="384762" y="380695"/>
                </a:cubicBezTo>
                <a:cubicBezTo>
                  <a:pt x="384762" y="389972"/>
                  <a:pt x="385103" y="397817"/>
                  <a:pt x="385786" y="404229"/>
                </a:cubicBezTo>
                <a:cubicBezTo>
                  <a:pt x="386468" y="410641"/>
                  <a:pt x="387354" y="415757"/>
                  <a:pt x="388446" y="419577"/>
                </a:cubicBezTo>
                <a:cubicBezTo>
                  <a:pt x="389537" y="423397"/>
                  <a:pt x="390970" y="426125"/>
                  <a:pt x="392743" y="427762"/>
                </a:cubicBezTo>
                <a:cubicBezTo>
                  <a:pt x="394517" y="429399"/>
                  <a:pt x="396631" y="430218"/>
                  <a:pt x="399087" y="430218"/>
                </a:cubicBezTo>
                <a:cubicBezTo>
                  <a:pt x="402634" y="430218"/>
                  <a:pt x="407545" y="428103"/>
                  <a:pt x="413821" y="423874"/>
                </a:cubicBezTo>
                <a:cubicBezTo>
                  <a:pt x="420097" y="419645"/>
                  <a:pt x="427941" y="415006"/>
                  <a:pt x="437354" y="409959"/>
                </a:cubicBezTo>
                <a:cubicBezTo>
                  <a:pt x="446768" y="404911"/>
                  <a:pt x="457682" y="400341"/>
                  <a:pt x="470097" y="396248"/>
                </a:cubicBezTo>
                <a:cubicBezTo>
                  <a:pt x="482511" y="392155"/>
                  <a:pt x="496768" y="390109"/>
                  <a:pt x="512866" y="390109"/>
                </a:cubicBezTo>
                <a:cubicBezTo>
                  <a:pt x="524326" y="390109"/>
                  <a:pt x="534285" y="391814"/>
                  <a:pt x="542743" y="395225"/>
                </a:cubicBezTo>
                <a:cubicBezTo>
                  <a:pt x="551202" y="398635"/>
                  <a:pt x="558228" y="403342"/>
                  <a:pt x="563821" y="409345"/>
                </a:cubicBezTo>
                <a:cubicBezTo>
                  <a:pt x="569415" y="415347"/>
                  <a:pt x="573644" y="422373"/>
                  <a:pt x="576509" y="430423"/>
                </a:cubicBezTo>
                <a:cubicBezTo>
                  <a:pt x="579374" y="438472"/>
                  <a:pt x="580806" y="446998"/>
                  <a:pt x="580806" y="456002"/>
                </a:cubicBezTo>
                <a:cubicBezTo>
                  <a:pt x="580806" y="465825"/>
                  <a:pt x="579647" y="476193"/>
                  <a:pt x="577327" y="487107"/>
                </a:cubicBezTo>
                <a:cubicBezTo>
                  <a:pt x="575008" y="498022"/>
                  <a:pt x="570711" y="509959"/>
                  <a:pt x="564435" y="522919"/>
                </a:cubicBezTo>
                <a:cubicBezTo>
                  <a:pt x="558159" y="535880"/>
                  <a:pt x="549428" y="550204"/>
                  <a:pt x="538241" y="565893"/>
                </a:cubicBezTo>
                <a:cubicBezTo>
                  <a:pt x="527054" y="581582"/>
                  <a:pt x="512320" y="598977"/>
                  <a:pt x="494039" y="618076"/>
                </a:cubicBezTo>
                <a:lnTo>
                  <a:pt x="402361" y="716303"/>
                </a:lnTo>
                <a:cubicBezTo>
                  <a:pt x="396904" y="722033"/>
                  <a:pt x="392470" y="727285"/>
                  <a:pt x="389060" y="732060"/>
                </a:cubicBezTo>
                <a:cubicBezTo>
                  <a:pt x="385649" y="736835"/>
                  <a:pt x="382852" y="741746"/>
                  <a:pt x="380670" y="746794"/>
                </a:cubicBezTo>
                <a:cubicBezTo>
                  <a:pt x="378487" y="751842"/>
                  <a:pt x="376986" y="757571"/>
                  <a:pt x="376167" y="763984"/>
                </a:cubicBezTo>
                <a:cubicBezTo>
                  <a:pt x="375349" y="770396"/>
                  <a:pt x="374940" y="778104"/>
                  <a:pt x="374940" y="787108"/>
                </a:cubicBezTo>
                <a:cubicBezTo>
                  <a:pt x="374940" y="796658"/>
                  <a:pt x="375554" y="804434"/>
                  <a:pt x="376781" y="810437"/>
                </a:cubicBezTo>
                <a:cubicBezTo>
                  <a:pt x="378009" y="816439"/>
                  <a:pt x="379987" y="821009"/>
                  <a:pt x="382716" y="824147"/>
                </a:cubicBezTo>
                <a:cubicBezTo>
                  <a:pt x="385444" y="827285"/>
                  <a:pt x="388992" y="829400"/>
                  <a:pt x="393357" y="830491"/>
                </a:cubicBezTo>
                <a:cubicBezTo>
                  <a:pt x="397723" y="831583"/>
                  <a:pt x="402907" y="832128"/>
                  <a:pt x="408910" y="832128"/>
                </a:cubicBezTo>
                <a:lnTo>
                  <a:pt x="713412" y="832128"/>
                </a:lnTo>
                <a:cubicBezTo>
                  <a:pt x="716141" y="832128"/>
                  <a:pt x="718596" y="831378"/>
                  <a:pt x="720779" y="829877"/>
                </a:cubicBezTo>
                <a:cubicBezTo>
                  <a:pt x="722962" y="828377"/>
                  <a:pt x="724735" y="825853"/>
                  <a:pt x="726100" y="822306"/>
                </a:cubicBezTo>
                <a:cubicBezTo>
                  <a:pt x="727464" y="818759"/>
                  <a:pt x="728487" y="814188"/>
                  <a:pt x="729169" y="808595"/>
                </a:cubicBezTo>
                <a:cubicBezTo>
                  <a:pt x="729851" y="803001"/>
                  <a:pt x="730192" y="796248"/>
                  <a:pt x="730192" y="788336"/>
                </a:cubicBezTo>
                <a:cubicBezTo>
                  <a:pt x="730192" y="780696"/>
                  <a:pt x="729783" y="774079"/>
                  <a:pt x="728965" y="768486"/>
                </a:cubicBezTo>
                <a:cubicBezTo>
                  <a:pt x="728146" y="762892"/>
                  <a:pt x="726918" y="758390"/>
                  <a:pt x="725281" y="754979"/>
                </a:cubicBezTo>
                <a:cubicBezTo>
                  <a:pt x="723644" y="751569"/>
                  <a:pt x="721666" y="749045"/>
                  <a:pt x="719347" y="747408"/>
                </a:cubicBezTo>
                <a:cubicBezTo>
                  <a:pt x="717027" y="745771"/>
                  <a:pt x="714503" y="744952"/>
                  <a:pt x="711775" y="744952"/>
                </a:cubicBezTo>
                <a:lnTo>
                  <a:pt x="503043" y="744952"/>
                </a:lnTo>
                <a:lnTo>
                  <a:pt x="564844" y="681514"/>
                </a:lnTo>
                <a:cubicBezTo>
                  <a:pt x="595949" y="650682"/>
                  <a:pt x="620915" y="623601"/>
                  <a:pt x="639742" y="600273"/>
                </a:cubicBezTo>
                <a:cubicBezTo>
                  <a:pt x="658569" y="576944"/>
                  <a:pt x="673166" y="555661"/>
                  <a:pt x="683535" y="536425"/>
                </a:cubicBezTo>
                <a:cubicBezTo>
                  <a:pt x="693903" y="517189"/>
                  <a:pt x="700724" y="499249"/>
                  <a:pt x="703999" y="482605"/>
                </a:cubicBezTo>
                <a:cubicBezTo>
                  <a:pt x="707273" y="465961"/>
                  <a:pt x="708910" y="449045"/>
                  <a:pt x="708910" y="431855"/>
                </a:cubicBezTo>
                <a:cubicBezTo>
                  <a:pt x="708910" y="412210"/>
                  <a:pt x="705567" y="393860"/>
                  <a:pt x="698883" y="376807"/>
                </a:cubicBezTo>
                <a:cubicBezTo>
                  <a:pt x="692198" y="359754"/>
                  <a:pt x="682034" y="345020"/>
                  <a:pt x="668391" y="332605"/>
                </a:cubicBezTo>
                <a:cubicBezTo>
                  <a:pt x="654749" y="320190"/>
                  <a:pt x="637627" y="310504"/>
                  <a:pt x="617027" y="303547"/>
                </a:cubicBezTo>
                <a:cubicBezTo>
                  <a:pt x="596427" y="296589"/>
                  <a:pt x="572348" y="293110"/>
                  <a:pt x="544790" y="293110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B26E554E-E738-4E7E-87C0-25BC2A4FF88E}"/>
              </a:ext>
            </a:extLst>
          </p:cNvPr>
          <p:cNvSpPr/>
          <p:nvPr/>
        </p:nvSpPr>
        <p:spPr>
          <a:xfrm>
            <a:off x="8937567" y="1212259"/>
            <a:ext cx="519128" cy="519128"/>
          </a:xfrm>
          <a:custGeom>
            <a:avLst/>
            <a:gdLst/>
            <a:ahLst/>
            <a:cxnLst/>
            <a:rect l="l" t="t" r="r" b="b"/>
            <a:pathLst>
              <a:path w="1107996" h="1107996">
                <a:moveTo>
                  <a:pt x="574667" y="298840"/>
                </a:moveTo>
                <a:cubicBezTo>
                  <a:pt x="566208" y="298840"/>
                  <a:pt x="559319" y="298908"/>
                  <a:pt x="553998" y="299044"/>
                </a:cubicBezTo>
                <a:cubicBezTo>
                  <a:pt x="548678" y="299181"/>
                  <a:pt x="544380" y="299454"/>
                  <a:pt x="541106" y="299863"/>
                </a:cubicBezTo>
                <a:cubicBezTo>
                  <a:pt x="537832" y="300272"/>
                  <a:pt x="535172" y="300818"/>
                  <a:pt x="533125" y="301500"/>
                </a:cubicBezTo>
                <a:cubicBezTo>
                  <a:pt x="531079" y="302182"/>
                  <a:pt x="529373" y="303069"/>
                  <a:pt x="528009" y="304160"/>
                </a:cubicBezTo>
                <a:lnTo>
                  <a:pt x="414230" y="377830"/>
                </a:lnTo>
                <a:cubicBezTo>
                  <a:pt x="410956" y="380013"/>
                  <a:pt x="408364" y="382060"/>
                  <a:pt x="406454" y="383970"/>
                </a:cubicBezTo>
                <a:cubicBezTo>
                  <a:pt x="404544" y="385879"/>
                  <a:pt x="403043" y="388335"/>
                  <a:pt x="401952" y="391337"/>
                </a:cubicBezTo>
                <a:cubicBezTo>
                  <a:pt x="400860" y="394338"/>
                  <a:pt x="400178" y="397953"/>
                  <a:pt x="399905" y="402182"/>
                </a:cubicBezTo>
                <a:cubicBezTo>
                  <a:pt x="399632" y="406412"/>
                  <a:pt x="399496" y="411800"/>
                  <a:pt x="399496" y="418349"/>
                </a:cubicBezTo>
                <a:cubicBezTo>
                  <a:pt x="399496" y="428717"/>
                  <a:pt x="399905" y="436766"/>
                  <a:pt x="400724" y="442496"/>
                </a:cubicBezTo>
                <a:cubicBezTo>
                  <a:pt x="401542" y="448226"/>
                  <a:pt x="403111" y="452251"/>
                  <a:pt x="405431" y="454570"/>
                </a:cubicBezTo>
                <a:cubicBezTo>
                  <a:pt x="407750" y="456889"/>
                  <a:pt x="410888" y="457708"/>
                  <a:pt x="414844" y="457026"/>
                </a:cubicBezTo>
                <a:cubicBezTo>
                  <a:pt x="418800" y="456343"/>
                  <a:pt x="423916" y="454502"/>
                  <a:pt x="430192" y="451500"/>
                </a:cubicBezTo>
                <a:lnTo>
                  <a:pt x="515322" y="404433"/>
                </a:lnTo>
                <a:lnTo>
                  <a:pt x="515322" y="749045"/>
                </a:lnTo>
                <a:lnTo>
                  <a:pt x="416686" y="749045"/>
                </a:lnTo>
                <a:cubicBezTo>
                  <a:pt x="414230" y="749045"/>
                  <a:pt x="412047" y="749795"/>
                  <a:pt x="410137" y="751296"/>
                </a:cubicBezTo>
                <a:cubicBezTo>
                  <a:pt x="408227" y="752797"/>
                  <a:pt x="406522" y="755184"/>
                  <a:pt x="405021" y="758458"/>
                </a:cubicBezTo>
                <a:cubicBezTo>
                  <a:pt x="403521" y="761733"/>
                  <a:pt x="402429" y="766030"/>
                  <a:pt x="401747" y="771351"/>
                </a:cubicBezTo>
                <a:cubicBezTo>
                  <a:pt x="401065" y="776671"/>
                  <a:pt x="400724" y="783288"/>
                  <a:pt x="400724" y="791200"/>
                </a:cubicBezTo>
                <a:cubicBezTo>
                  <a:pt x="400724" y="798840"/>
                  <a:pt x="401133" y="805321"/>
                  <a:pt x="401952" y="810641"/>
                </a:cubicBezTo>
                <a:cubicBezTo>
                  <a:pt x="402770" y="815962"/>
                  <a:pt x="403930" y="820191"/>
                  <a:pt x="405431" y="823329"/>
                </a:cubicBezTo>
                <a:cubicBezTo>
                  <a:pt x="406931" y="826467"/>
                  <a:pt x="408637" y="828718"/>
                  <a:pt x="410547" y="830082"/>
                </a:cubicBezTo>
                <a:cubicBezTo>
                  <a:pt x="412456" y="831446"/>
                  <a:pt x="414503" y="832128"/>
                  <a:pt x="416686" y="832128"/>
                </a:cubicBezTo>
                <a:lnTo>
                  <a:pt x="708910" y="832128"/>
                </a:lnTo>
                <a:cubicBezTo>
                  <a:pt x="711365" y="832128"/>
                  <a:pt x="713548" y="831446"/>
                  <a:pt x="715458" y="830082"/>
                </a:cubicBezTo>
                <a:cubicBezTo>
                  <a:pt x="717368" y="828718"/>
                  <a:pt x="719073" y="826467"/>
                  <a:pt x="720574" y="823329"/>
                </a:cubicBezTo>
                <a:cubicBezTo>
                  <a:pt x="722075" y="820191"/>
                  <a:pt x="723234" y="815962"/>
                  <a:pt x="724053" y="810641"/>
                </a:cubicBezTo>
                <a:cubicBezTo>
                  <a:pt x="724872" y="805321"/>
                  <a:pt x="725281" y="798840"/>
                  <a:pt x="725281" y="791200"/>
                </a:cubicBezTo>
                <a:cubicBezTo>
                  <a:pt x="725281" y="783288"/>
                  <a:pt x="724940" y="776671"/>
                  <a:pt x="724258" y="771351"/>
                </a:cubicBezTo>
                <a:cubicBezTo>
                  <a:pt x="723575" y="766030"/>
                  <a:pt x="722484" y="761733"/>
                  <a:pt x="720983" y="758458"/>
                </a:cubicBezTo>
                <a:cubicBezTo>
                  <a:pt x="719483" y="755184"/>
                  <a:pt x="717709" y="752797"/>
                  <a:pt x="715663" y="751296"/>
                </a:cubicBezTo>
                <a:cubicBezTo>
                  <a:pt x="713616" y="749795"/>
                  <a:pt x="711365" y="749045"/>
                  <a:pt x="708910" y="749045"/>
                </a:cubicBezTo>
                <a:lnTo>
                  <a:pt x="622552" y="749045"/>
                </a:lnTo>
                <a:lnTo>
                  <a:pt x="622552" y="311527"/>
                </a:lnTo>
                <a:cubicBezTo>
                  <a:pt x="622552" y="309072"/>
                  <a:pt x="622006" y="307025"/>
                  <a:pt x="620915" y="305388"/>
                </a:cubicBezTo>
                <a:cubicBezTo>
                  <a:pt x="619824" y="303751"/>
                  <a:pt x="617641" y="302455"/>
                  <a:pt x="614367" y="301500"/>
                </a:cubicBezTo>
                <a:cubicBezTo>
                  <a:pt x="611092" y="300545"/>
                  <a:pt x="606249" y="299863"/>
                  <a:pt x="599837" y="299454"/>
                </a:cubicBezTo>
                <a:cubicBezTo>
                  <a:pt x="593425" y="299044"/>
                  <a:pt x="585035" y="298840"/>
                  <a:pt x="574667" y="298840"/>
                </a:cubicBezTo>
                <a:close/>
                <a:moveTo>
                  <a:pt x="553998" y="0"/>
                </a:moveTo>
                <a:cubicBezTo>
                  <a:pt x="859963" y="0"/>
                  <a:pt x="1107996" y="248033"/>
                  <a:pt x="1107996" y="553998"/>
                </a:cubicBezTo>
                <a:cubicBezTo>
                  <a:pt x="1107996" y="859963"/>
                  <a:pt x="859963" y="1107996"/>
                  <a:pt x="553998" y="1107996"/>
                </a:cubicBezTo>
                <a:cubicBezTo>
                  <a:pt x="248033" y="1107996"/>
                  <a:pt x="0" y="859963"/>
                  <a:pt x="0" y="553998"/>
                </a:cubicBezTo>
                <a:cubicBezTo>
                  <a:pt x="0" y="248033"/>
                  <a:pt x="248033" y="0"/>
                  <a:pt x="55399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3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8188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Origami Pyramid Diagram for PowerPoint</vt:lpstr>
      <vt:lpstr>Origami Pyramid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Origami Pyramid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2018-02-06T00:55:04Z</dcterms:modified>
  <cp:category>Charts &amp; Diagrams</cp:category>
</cp:coreProperties>
</file>