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00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12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Pyramid – Slide Template</a:t>
            </a: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C61DB348-5E46-45C2-9634-6F82F6732B77}"/>
              </a:ext>
            </a:extLst>
          </p:cNvPr>
          <p:cNvSpPr/>
          <p:nvPr/>
        </p:nvSpPr>
        <p:spPr>
          <a:xfrm>
            <a:off x="1" y="1448555"/>
            <a:ext cx="9143999" cy="499375"/>
          </a:xfrm>
          <a:custGeom>
            <a:avLst/>
            <a:gdLst>
              <a:gd name="connsiteX0" fmla="*/ 0 w 9143999"/>
              <a:gd name="connsiteY0" fmla="*/ 0 h 499375"/>
              <a:gd name="connsiteX1" fmla="*/ 9143999 w 9143999"/>
              <a:gd name="connsiteY1" fmla="*/ 0 h 499375"/>
              <a:gd name="connsiteX2" fmla="*/ 9143999 w 9143999"/>
              <a:gd name="connsiteY2" fmla="*/ 499375 h 499375"/>
              <a:gd name="connsiteX3" fmla="*/ 0 w 9143999"/>
              <a:gd name="connsiteY3" fmla="*/ 499375 h 4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3999" h="499375">
                <a:moveTo>
                  <a:pt x="0" y="0"/>
                </a:moveTo>
                <a:lnTo>
                  <a:pt x="9143999" y="0"/>
                </a:lnTo>
                <a:lnTo>
                  <a:pt x="9143999" y="499375"/>
                </a:lnTo>
                <a:lnTo>
                  <a:pt x="0" y="499375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074DAB71-05EE-4D1A-A0D7-62DF4143EBF0}"/>
              </a:ext>
            </a:extLst>
          </p:cNvPr>
          <p:cNvSpPr/>
          <p:nvPr/>
        </p:nvSpPr>
        <p:spPr>
          <a:xfrm>
            <a:off x="1" y="1947930"/>
            <a:ext cx="9143999" cy="499375"/>
          </a:xfrm>
          <a:custGeom>
            <a:avLst/>
            <a:gdLst>
              <a:gd name="connsiteX0" fmla="*/ 0 w 9143999"/>
              <a:gd name="connsiteY0" fmla="*/ 0 h 499375"/>
              <a:gd name="connsiteX1" fmla="*/ 9143999 w 9143999"/>
              <a:gd name="connsiteY1" fmla="*/ 0 h 499375"/>
              <a:gd name="connsiteX2" fmla="*/ 9143999 w 9143999"/>
              <a:gd name="connsiteY2" fmla="*/ 499375 h 499375"/>
              <a:gd name="connsiteX3" fmla="*/ 0 w 9143999"/>
              <a:gd name="connsiteY3" fmla="*/ 499375 h 4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3999" h="499375">
                <a:moveTo>
                  <a:pt x="0" y="0"/>
                </a:moveTo>
                <a:lnTo>
                  <a:pt x="9143999" y="0"/>
                </a:lnTo>
                <a:lnTo>
                  <a:pt x="9143999" y="499375"/>
                </a:lnTo>
                <a:lnTo>
                  <a:pt x="0" y="4993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441C5EEF-A61E-4565-BF3C-776014F3A30B}"/>
              </a:ext>
            </a:extLst>
          </p:cNvPr>
          <p:cNvSpPr/>
          <p:nvPr/>
        </p:nvSpPr>
        <p:spPr>
          <a:xfrm>
            <a:off x="1" y="2447306"/>
            <a:ext cx="9143999" cy="499375"/>
          </a:xfrm>
          <a:custGeom>
            <a:avLst/>
            <a:gdLst>
              <a:gd name="connsiteX0" fmla="*/ 0 w 9143999"/>
              <a:gd name="connsiteY0" fmla="*/ 0 h 499375"/>
              <a:gd name="connsiteX1" fmla="*/ 9143999 w 9143999"/>
              <a:gd name="connsiteY1" fmla="*/ 0 h 499375"/>
              <a:gd name="connsiteX2" fmla="*/ 9143999 w 9143999"/>
              <a:gd name="connsiteY2" fmla="*/ 499375 h 499375"/>
              <a:gd name="connsiteX3" fmla="*/ 0 w 9143999"/>
              <a:gd name="connsiteY3" fmla="*/ 499375 h 4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3999" h="499375">
                <a:moveTo>
                  <a:pt x="0" y="0"/>
                </a:moveTo>
                <a:lnTo>
                  <a:pt x="9143999" y="0"/>
                </a:lnTo>
                <a:lnTo>
                  <a:pt x="9143999" y="499375"/>
                </a:lnTo>
                <a:lnTo>
                  <a:pt x="0" y="49937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136FF000-ADEC-458C-97F4-7F8E01AD75C3}"/>
              </a:ext>
            </a:extLst>
          </p:cNvPr>
          <p:cNvSpPr/>
          <p:nvPr/>
        </p:nvSpPr>
        <p:spPr>
          <a:xfrm>
            <a:off x="1" y="2946681"/>
            <a:ext cx="9143999" cy="499375"/>
          </a:xfrm>
          <a:custGeom>
            <a:avLst/>
            <a:gdLst>
              <a:gd name="connsiteX0" fmla="*/ 4682947 w 9143999"/>
              <a:gd name="connsiteY0" fmla="*/ 0 h 499375"/>
              <a:gd name="connsiteX1" fmla="*/ 9143999 w 9143999"/>
              <a:gd name="connsiteY1" fmla="*/ 0 h 499375"/>
              <a:gd name="connsiteX2" fmla="*/ 9143999 w 9143999"/>
              <a:gd name="connsiteY2" fmla="*/ 499375 h 499375"/>
              <a:gd name="connsiteX3" fmla="*/ 5350782 w 9143999"/>
              <a:gd name="connsiteY3" fmla="*/ 499375 h 499375"/>
              <a:gd name="connsiteX4" fmla="*/ 0 w 9143999"/>
              <a:gd name="connsiteY4" fmla="*/ 0 h 499375"/>
              <a:gd name="connsiteX5" fmla="*/ 4458279 w 9143999"/>
              <a:gd name="connsiteY5" fmla="*/ 0 h 499375"/>
              <a:gd name="connsiteX6" fmla="*/ 3790445 w 9143999"/>
              <a:gd name="connsiteY6" fmla="*/ 499375 h 499375"/>
              <a:gd name="connsiteX7" fmla="*/ 0 w 9143999"/>
              <a:gd name="connsiteY7" fmla="*/ 499375 h 4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9" h="499375">
                <a:moveTo>
                  <a:pt x="4682947" y="0"/>
                </a:moveTo>
                <a:lnTo>
                  <a:pt x="9143999" y="0"/>
                </a:lnTo>
                <a:lnTo>
                  <a:pt x="9143999" y="499375"/>
                </a:lnTo>
                <a:lnTo>
                  <a:pt x="5350782" y="499375"/>
                </a:lnTo>
                <a:close/>
                <a:moveTo>
                  <a:pt x="0" y="0"/>
                </a:moveTo>
                <a:lnTo>
                  <a:pt x="4458279" y="0"/>
                </a:lnTo>
                <a:lnTo>
                  <a:pt x="3790445" y="499375"/>
                </a:lnTo>
                <a:lnTo>
                  <a:pt x="0" y="49937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EE5CD2C7-BDB7-4A87-BC9A-1C73F28A72B1}"/>
              </a:ext>
            </a:extLst>
          </p:cNvPr>
          <p:cNvSpPr/>
          <p:nvPr/>
        </p:nvSpPr>
        <p:spPr>
          <a:xfrm>
            <a:off x="1" y="3446057"/>
            <a:ext cx="9143999" cy="499375"/>
          </a:xfrm>
          <a:custGeom>
            <a:avLst/>
            <a:gdLst>
              <a:gd name="connsiteX0" fmla="*/ 4905086 w 9143999"/>
              <a:gd name="connsiteY0" fmla="*/ 0 h 499375"/>
              <a:gd name="connsiteX1" fmla="*/ 9143999 w 9143999"/>
              <a:gd name="connsiteY1" fmla="*/ 0 h 499375"/>
              <a:gd name="connsiteX2" fmla="*/ 9143999 w 9143999"/>
              <a:gd name="connsiteY2" fmla="*/ 499375 h 499375"/>
              <a:gd name="connsiteX3" fmla="*/ 5572921 w 9143999"/>
              <a:gd name="connsiteY3" fmla="*/ 499375 h 499375"/>
              <a:gd name="connsiteX4" fmla="*/ 0 w 9143999"/>
              <a:gd name="connsiteY4" fmla="*/ 0 h 499375"/>
              <a:gd name="connsiteX5" fmla="*/ 4236140 w 9143999"/>
              <a:gd name="connsiteY5" fmla="*/ 0 h 499375"/>
              <a:gd name="connsiteX6" fmla="*/ 3568306 w 9143999"/>
              <a:gd name="connsiteY6" fmla="*/ 499375 h 499375"/>
              <a:gd name="connsiteX7" fmla="*/ 0 w 9143999"/>
              <a:gd name="connsiteY7" fmla="*/ 499375 h 4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9" h="499375">
                <a:moveTo>
                  <a:pt x="4905086" y="0"/>
                </a:moveTo>
                <a:lnTo>
                  <a:pt x="9143999" y="0"/>
                </a:lnTo>
                <a:lnTo>
                  <a:pt x="9143999" y="499375"/>
                </a:lnTo>
                <a:lnTo>
                  <a:pt x="5572921" y="499375"/>
                </a:lnTo>
                <a:close/>
                <a:moveTo>
                  <a:pt x="0" y="0"/>
                </a:moveTo>
                <a:lnTo>
                  <a:pt x="4236140" y="0"/>
                </a:lnTo>
                <a:lnTo>
                  <a:pt x="3568306" y="499375"/>
                </a:lnTo>
                <a:lnTo>
                  <a:pt x="0" y="49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4DC01C1E-3867-49E5-A8DE-93423F5347C4}"/>
              </a:ext>
            </a:extLst>
          </p:cNvPr>
          <p:cNvSpPr/>
          <p:nvPr/>
        </p:nvSpPr>
        <p:spPr>
          <a:xfrm>
            <a:off x="1" y="3945433"/>
            <a:ext cx="9143999" cy="499375"/>
          </a:xfrm>
          <a:custGeom>
            <a:avLst/>
            <a:gdLst>
              <a:gd name="connsiteX0" fmla="*/ 5023067 w 9143999"/>
              <a:gd name="connsiteY0" fmla="*/ 0 h 499375"/>
              <a:gd name="connsiteX1" fmla="*/ 9143999 w 9143999"/>
              <a:gd name="connsiteY1" fmla="*/ 0 h 499375"/>
              <a:gd name="connsiteX2" fmla="*/ 9143999 w 9143999"/>
              <a:gd name="connsiteY2" fmla="*/ 499375 h 499375"/>
              <a:gd name="connsiteX3" fmla="*/ 5786821 w 9143999"/>
              <a:gd name="connsiteY3" fmla="*/ 499375 h 499375"/>
              <a:gd name="connsiteX4" fmla="*/ 0 w 9143999"/>
              <a:gd name="connsiteY4" fmla="*/ 0 h 499375"/>
              <a:gd name="connsiteX5" fmla="*/ 4120934 w 9143999"/>
              <a:gd name="connsiteY5" fmla="*/ 0 h 499375"/>
              <a:gd name="connsiteX6" fmla="*/ 3357181 w 9143999"/>
              <a:gd name="connsiteY6" fmla="*/ 499375 h 499375"/>
              <a:gd name="connsiteX7" fmla="*/ 0 w 9143999"/>
              <a:gd name="connsiteY7" fmla="*/ 499375 h 4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9" h="499375">
                <a:moveTo>
                  <a:pt x="5023067" y="0"/>
                </a:moveTo>
                <a:lnTo>
                  <a:pt x="9143999" y="0"/>
                </a:lnTo>
                <a:lnTo>
                  <a:pt x="9143999" y="499375"/>
                </a:lnTo>
                <a:lnTo>
                  <a:pt x="5786821" y="499375"/>
                </a:lnTo>
                <a:close/>
                <a:moveTo>
                  <a:pt x="0" y="0"/>
                </a:moveTo>
                <a:lnTo>
                  <a:pt x="4120934" y="0"/>
                </a:lnTo>
                <a:lnTo>
                  <a:pt x="3357181" y="499375"/>
                </a:lnTo>
                <a:lnTo>
                  <a:pt x="0" y="49937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5CC1CF8F-9BC1-404D-B292-6A464FDF09D9}"/>
              </a:ext>
            </a:extLst>
          </p:cNvPr>
          <p:cNvSpPr/>
          <p:nvPr/>
        </p:nvSpPr>
        <p:spPr>
          <a:xfrm>
            <a:off x="1" y="4444809"/>
            <a:ext cx="9143999" cy="499375"/>
          </a:xfrm>
          <a:custGeom>
            <a:avLst/>
            <a:gdLst>
              <a:gd name="connsiteX0" fmla="*/ 5101325 w 9143999"/>
              <a:gd name="connsiteY0" fmla="*/ 0 h 499375"/>
              <a:gd name="connsiteX1" fmla="*/ 9143999 w 9143999"/>
              <a:gd name="connsiteY1" fmla="*/ 0 h 499375"/>
              <a:gd name="connsiteX2" fmla="*/ 9143999 w 9143999"/>
              <a:gd name="connsiteY2" fmla="*/ 499375 h 499375"/>
              <a:gd name="connsiteX3" fmla="*/ 6009823 w 9143999"/>
              <a:gd name="connsiteY3" fmla="*/ 499375 h 499375"/>
              <a:gd name="connsiteX4" fmla="*/ 0 w 9143999"/>
              <a:gd name="connsiteY4" fmla="*/ 0 h 499375"/>
              <a:gd name="connsiteX5" fmla="*/ 4042676 w 9143999"/>
              <a:gd name="connsiteY5" fmla="*/ 0 h 499375"/>
              <a:gd name="connsiteX6" fmla="*/ 3134178 w 9143999"/>
              <a:gd name="connsiteY6" fmla="*/ 499375 h 499375"/>
              <a:gd name="connsiteX7" fmla="*/ 0 w 9143999"/>
              <a:gd name="connsiteY7" fmla="*/ 499375 h 4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9" h="499375">
                <a:moveTo>
                  <a:pt x="5101325" y="0"/>
                </a:moveTo>
                <a:lnTo>
                  <a:pt x="9143999" y="0"/>
                </a:lnTo>
                <a:lnTo>
                  <a:pt x="9143999" y="499375"/>
                </a:lnTo>
                <a:lnTo>
                  <a:pt x="6009823" y="499375"/>
                </a:lnTo>
                <a:close/>
                <a:moveTo>
                  <a:pt x="0" y="0"/>
                </a:moveTo>
                <a:lnTo>
                  <a:pt x="4042676" y="0"/>
                </a:lnTo>
                <a:lnTo>
                  <a:pt x="3134178" y="499375"/>
                </a:lnTo>
                <a:lnTo>
                  <a:pt x="0" y="49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B91FD954-1A4E-4C56-97C8-377FD327B411}"/>
              </a:ext>
            </a:extLst>
          </p:cNvPr>
          <p:cNvSpPr/>
          <p:nvPr/>
        </p:nvSpPr>
        <p:spPr>
          <a:xfrm>
            <a:off x="1" y="4944184"/>
            <a:ext cx="9143999" cy="499375"/>
          </a:xfrm>
          <a:custGeom>
            <a:avLst/>
            <a:gdLst>
              <a:gd name="connsiteX0" fmla="*/ 0 w 9143999"/>
              <a:gd name="connsiteY0" fmla="*/ 0 h 499375"/>
              <a:gd name="connsiteX1" fmla="*/ 3916412 w 9143999"/>
              <a:gd name="connsiteY1" fmla="*/ 0 h 499375"/>
              <a:gd name="connsiteX2" fmla="*/ 2916268 w 9143999"/>
              <a:gd name="connsiteY2" fmla="*/ 499374 h 499375"/>
              <a:gd name="connsiteX3" fmla="*/ 6227733 w 9143999"/>
              <a:gd name="connsiteY3" fmla="*/ 499374 h 499375"/>
              <a:gd name="connsiteX4" fmla="*/ 5227589 w 9143999"/>
              <a:gd name="connsiteY4" fmla="*/ 0 h 499375"/>
              <a:gd name="connsiteX5" fmla="*/ 9143999 w 9143999"/>
              <a:gd name="connsiteY5" fmla="*/ 0 h 499375"/>
              <a:gd name="connsiteX6" fmla="*/ 9143999 w 9143999"/>
              <a:gd name="connsiteY6" fmla="*/ 499375 h 499375"/>
              <a:gd name="connsiteX7" fmla="*/ 0 w 9143999"/>
              <a:gd name="connsiteY7" fmla="*/ 499375 h 4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9" h="499375">
                <a:moveTo>
                  <a:pt x="0" y="0"/>
                </a:moveTo>
                <a:lnTo>
                  <a:pt x="3916412" y="0"/>
                </a:lnTo>
                <a:lnTo>
                  <a:pt x="2916268" y="499374"/>
                </a:lnTo>
                <a:lnTo>
                  <a:pt x="6227733" y="499374"/>
                </a:lnTo>
                <a:lnTo>
                  <a:pt x="5227589" y="0"/>
                </a:lnTo>
                <a:lnTo>
                  <a:pt x="9143999" y="0"/>
                </a:lnTo>
                <a:lnTo>
                  <a:pt x="9143999" y="499375"/>
                </a:lnTo>
                <a:lnTo>
                  <a:pt x="0" y="49937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D4C2A9C4-C37C-4032-8D78-CA7587DA94E8}"/>
              </a:ext>
            </a:extLst>
          </p:cNvPr>
          <p:cNvGrpSpPr/>
          <p:nvPr/>
        </p:nvGrpSpPr>
        <p:grpSpPr>
          <a:xfrm flipH="1">
            <a:off x="4572000" y="1448554"/>
            <a:ext cx="1654347" cy="3995004"/>
            <a:chOff x="4274820" y="1488440"/>
            <a:chExt cx="1821181" cy="4394200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17C4D2A6-437B-4AC2-92A5-399D2884B42E}"/>
                </a:ext>
              </a:extLst>
            </p:cNvPr>
            <p:cNvSpPr/>
            <p:nvPr/>
          </p:nvSpPr>
          <p:spPr>
            <a:xfrm>
              <a:off x="5868354" y="1488440"/>
              <a:ext cx="227647" cy="549275"/>
            </a:xfrm>
            <a:custGeom>
              <a:avLst/>
              <a:gdLst>
                <a:gd name="connsiteX0" fmla="*/ 227647 w 227647"/>
                <a:gd name="connsiteY0" fmla="*/ 0 h 549275"/>
                <a:gd name="connsiteX1" fmla="*/ 227647 w 227647"/>
                <a:gd name="connsiteY1" fmla="*/ 435771 h 549275"/>
                <a:gd name="connsiteX2" fmla="*/ 0 w 227647"/>
                <a:gd name="connsiteY2" fmla="*/ 549275 h 549275"/>
                <a:gd name="connsiteX3" fmla="*/ 0 w 227647"/>
                <a:gd name="connsiteY3" fmla="*/ 549275 h 54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647" h="549275">
                  <a:moveTo>
                    <a:pt x="227647" y="0"/>
                  </a:moveTo>
                  <a:lnTo>
                    <a:pt x="227647" y="435771"/>
                  </a:lnTo>
                  <a:lnTo>
                    <a:pt x="0" y="549275"/>
                  </a:lnTo>
                  <a:lnTo>
                    <a:pt x="0" y="54927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14EF0DC5-FCE0-4DB2-85B7-B853AC012CAD}"/>
                </a:ext>
              </a:extLst>
            </p:cNvPr>
            <p:cNvSpPr/>
            <p:nvPr/>
          </p:nvSpPr>
          <p:spPr>
            <a:xfrm>
              <a:off x="5640705" y="1924211"/>
              <a:ext cx="455295" cy="662779"/>
            </a:xfrm>
            <a:custGeom>
              <a:avLst/>
              <a:gdLst>
                <a:gd name="connsiteX0" fmla="*/ 455295 w 455295"/>
                <a:gd name="connsiteY0" fmla="*/ 0 h 662779"/>
                <a:gd name="connsiteX1" fmla="*/ 455295 w 455295"/>
                <a:gd name="connsiteY1" fmla="*/ 435771 h 662779"/>
                <a:gd name="connsiteX2" fmla="*/ 1 w 455295"/>
                <a:gd name="connsiteY2" fmla="*/ 662779 h 662779"/>
                <a:gd name="connsiteX3" fmla="*/ 0 w 455295"/>
                <a:gd name="connsiteY3" fmla="*/ 662779 h 662779"/>
                <a:gd name="connsiteX4" fmla="*/ 227648 w 455295"/>
                <a:gd name="connsiteY4" fmla="*/ 113504 h 662779"/>
                <a:gd name="connsiteX5" fmla="*/ 227650 w 455295"/>
                <a:gd name="connsiteY5" fmla="*/ 113504 h 662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295" h="662779">
                  <a:moveTo>
                    <a:pt x="455295" y="0"/>
                  </a:moveTo>
                  <a:lnTo>
                    <a:pt x="455295" y="435771"/>
                  </a:lnTo>
                  <a:lnTo>
                    <a:pt x="1" y="662779"/>
                  </a:lnTo>
                  <a:lnTo>
                    <a:pt x="0" y="662779"/>
                  </a:lnTo>
                  <a:lnTo>
                    <a:pt x="227648" y="113504"/>
                  </a:lnTo>
                  <a:lnTo>
                    <a:pt x="227650" y="1135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B08D110-35DB-439C-AE17-91CE99DEDC6E}"/>
                </a:ext>
              </a:extLst>
            </p:cNvPr>
            <p:cNvSpPr/>
            <p:nvPr/>
          </p:nvSpPr>
          <p:spPr>
            <a:xfrm>
              <a:off x="5413058" y="2359982"/>
              <a:ext cx="682942" cy="776283"/>
            </a:xfrm>
            <a:custGeom>
              <a:avLst/>
              <a:gdLst>
                <a:gd name="connsiteX0" fmla="*/ 682942 w 682942"/>
                <a:gd name="connsiteY0" fmla="*/ 0 h 776283"/>
                <a:gd name="connsiteX1" fmla="*/ 682942 w 682942"/>
                <a:gd name="connsiteY1" fmla="*/ 435771 h 776283"/>
                <a:gd name="connsiteX2" fmla="*/ 1 w 682942"/>
                <a:gd name="connsiteY2" fmla="*/ 776283 h 776283"/>
                <a:gd name="connsiteX3" fmla="*/ 0 w 682942"/>
                <a:gd name="connsiteY3" fmla="*/ 776283 h 776283"/>
                <a:gd name="connsiteX4" fmla="*/ 227647 w 682942"/>
                <a:gd name="connsiteY4" fmla="*/ 227008 h 776283"/>
                <a:gd name="connsiteX5" fmla="*/ 227648 w 682942"/>
                <a:gd name="connsiteY5" fmla="*/ 227008 h 776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2942" h="776283">
                  <a:moveTo>
                    <a:pt x="682942" y="0"/>
                  </a:moveTo>
                  <a:lnTo>
                    <a:pt x="682942" y="435771"/>
                  </a:lnTo>
                  <a:lnTo>
                    <a:pt x="1" y="776283"/>
                  </a:lnTo>
                  <a:lnTo>
                    <a:pt x="0" y="776283"/>
                  </a:lnTo>
                  <a:lnTo>
                    <a:pt x="227647" y="227008"/>
                  </a:lnTo>
                  <a:lnTo>
                    <a:pt x="227648" y="22700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95E983C-8A99-42FC-9F85-42A70EF6DF03}"/>
                </a:ext>
              </a:extLst>
            </p:cNvPr>
            <p:cNvSpPr/>
            <p:nvPr/>
          </p:nvSpPr>
          <p:spPr>
            <a:xfrm>
              <a:off x="5185410" y="2795753"/>
              <a:ext cx="910590" cy="889787"/>
            </a:xfrm>
            <a:custGeom>
              <a:avLst/>
              <a:gdLst>
                <a:gd name="connsiteX0" fmla="*/ 910590 w 910590"/>
                <a:gd name="connsiteY0" fmla="*/ 0 h 889787"/>
                <a:gd name="connsiteX1" fmla="*/ 910590 w 910590"/>
                <a:gd name="connsiteY1" fmla="*/ 435771 h 889787"/>
                <a:gd name="connsiteX2" fmla="*/ 0 w 910590"/>
                <a:gd name="connsiteY2" fmla="*/ 889787 h 889787"/>
                <a:gd name="connsiteX3" fmla="*/ 0 w 910590"/>
                <a:gd name="connsiteY3" fmla="*/ 889787 h 889787"/>
                <a:gd name="connsiteX4" fmla="*/ 227648 w 910590"/>
                <a:gd name="connsiteY4" fmla="*/ 340512 h 889787"/>
                <a:gd name="connsiteX5" fmla="*/ 227648 w 910590"/>
                <a:gd name="connsiteY5" fmla="*/ 340512 h 889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590" h="889787">
                  <a:moveTo>
                    <a:pt x="910590" y="0"/>
                  </a:moveTo>
                  <a:lnTo>
                    <a:pt x="910590" y="435771"/>
                  </a:lnTo>
                  <a:lnTo>
                    <a:pt x="0" y="889787"/>
                  </a:lnTo>
                  <a:lnTo>
                    <a:pt x="0" y="889787"/>
                  </a:lnTo>
                  <a:lnTo>
                    <a:pt x="227648" y="340512"/>
                  </a:lnTo>
                  <a:lnTo>
                    <a:pt x="227648" y="34051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745A49E2-4545-4E0B-8919-DB04A0F03D79}"/>
                </a:ext>
              </a:extLst>
            </p:cNvPr>
            <p:cNvSpPr/>
            <p:nvPr/>
          </p:nvSpPr>
          <p:spPr>
            <a:xfrm>
              <a:off x="4957762" y="3231525"/>
              <a:ext cx="1138238" cy="1003291"/>
            </a:xfrm>
            <a:custGeom>
              <a:avLst/>
              <a:gdLst>
                <a:gd name="connsiteX0" fmla="*/ 1138238 w 1138238"/>
                <a:gd name="connsiteY0" fmla="*/ 0 h 1003291"/>
                <a:gd name="connsiteX1" fmla="*/ 1138238 w 1138238"/>
                <a:gd name="connsiteY1" fmla="*/ 435771 h 1003291"/>
                <a:gd name="connsiteX2" fmla="*/ 0 w 1138238"/>
                <a:gd name="connsiteY2" fmla="*/ 1003291 h 1003291"/>
                <a:gd name="connsiteX3" fmla="*/ 0 w 1138238"/>
                <a:gd name="connsiteY3" fmla="*/ 1003291 h 1003291"/>
                <a:gd name="connsiteX4" fmla="*/ 227648 w 1138238"/>
                <a:gd name="connsiteY4" fmla="*/ 454016 h 1003291"/>
                <a:gd name="connsiteX5" fmla="*/ 227648 w 1138238"/>
                <a:gd name="connsiteY5" fmla="*/ 454016 h 1003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8238" h="1003291">
                  <a:moveTo>
                    <a:pt x="1138238" y="0"/>
                  </a:moveTo>
                  <a:lnTo>
                    <a:pt x="1138238" y="435771"/>
                  </a:lnTo>
                  <a:lnTo>
                    <a:pt x="0" y="1003291"/>
                  </a:lnTo>
                  <a:lnTo>
                    <a:pt x="0" y="1003291"/>
                  </a:lnTo>
                  <a:lnTo>
                    <a:pt x="227648" y="454016"/>
                  </a:lnTo>
                  <a:lnTo>
                    <a:pt x="227648" y="45401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92A9862-CD90-456B-ACD7-C256E4765029}"/>
                </a:ext>
              </a:extLst>
            </p:cNvPr>
            <p:cNvSpPr/>
            <p:nvPr/>
          </p:nvSpPr>
          <p:spPr>
            <a:xfrm>
              <a:off x="4730116" y="3667296"/>
              <a:ext cx="1365885" cy="1116795"/>
            </a:xfrm>
            <a:custGeom>
              <a:avLst/>
              <a:gdLst>
                <a:gd name="connsiteX0" fmla="*/ 1365885 w 1365885"/>
                <a:gd name="connsiteY0" fmla="*/ 0 h 1116795"/>
                <a:gd name="connsiteX1" fmla="*/ 1365885 w 1365885"/>
                <a:gd name="connsiteY1" fmla="*/ 435771 h 1116795"/>
                <a:gd name="connsiteX2" fmla="*/ 0 w 1365885"/>
                <a:gd name="connsiteY2" fmla="*/ 1116795 h 1116795"/>
                <a:gd name="connsiteX3" fmla="*/ 0 w 1365885"/>
                <a:gd name="connsiteY3" fmla="*/ 1116795 h 1116795"/>
                <a:gd name="connsiteX4" fmla="*/ 227647 w 1365885"/>
                <a:gd name="connsiteY4" fmla="*/ 567520 h 1116795"/>
                <a:gd name="connsiteX5" fmla="*/ 227647 w 1365885"/>
                <a:gd name="connsiteY5" fmla="*/ 567520 h 111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65885" h="1116795">
                  <a:moveTo>
                    <a:pt x="1365885" y="0"/>
                  </a:moveTo>
                  <a:lnTo>
                    <a:pt x="1365885" y="435771"/>
                  </a:lnTo>
                  <a:lnTo>
                    <a:pt x="0" y="1116795"/>
                  </a:lnTo>
                  <a:lnTo>
                    <a:pt x="0" y="1116795"/>
                  </a:lnTo>
                  <a:lnTo>
                    <a:pt x="227647" y="567520"/>
                  </a:lnTo>
                  <a:lnTo>
                    <a:pt x="227647" y="5675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11494562-762B-4EF0-9159-ED33087B70DF}"/>
                </a:ext>
              </a:extLst>
            </p:cNvPr>
            <p:cNvSpPr/>
            <p:nvPr/>
          </p:nvSpPr>
          <p:spPr>
            <a:xfrm>
              <a:off x="4502467" y="4103067"/>
              <a:ext cx="1593533" cy="1230299"/>
            </a:xfrm>
            <a:custGeom>
              <a:avLst/>
              <a:gdLst>
                <a:gd name="connsiteX0" fmla="*/ 1593533 w 1593533"/>
                <a:gd name="connsiteY0" fmla="*/ 0 h 1230299"/>
                <a:gd name="connsiteX1" fmla="*/ 1593533 w 1593533"/>
                <a:gd name="connsiteY1" fmla="*/ 435771 h 1230299"/>
                <a:gd name="connsiteX2" fmla="*/ 2 w 1593533"/>
                <a:gd name="connsiteY2" fmla="*/ 1230299 h 1230299"/>
                <a:gd name="connsiteX3" fmla="*/ 0 w 1593533"/>
                <a:gd name="connsiteY3" fmla="*/ 1230299 h 1230299"/>
                <a:gd name="connsiteX4" fmla="*/ 227648 w 1593533"/>
                <a:gd name="connsiteY4" fmla="*/ 681024 h 1230299"/>
                <a:gd name="connsiteX5" fmla="*/ 227649 w 1593533"/>
                <a:gd name="connsiteY5" fmla="*/ 681024 h 1230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93533" h="1230299">
                  <a:moveTo>
                    <a:pt x="1593533" y="0"/>
                  </a:moveTo>
                  <a:lnTo>
                    <a:pt x="1593533" y="435771"/>
                  </a:lnTo>
                  <a:lnTo>
                    <a:pt x="2" y="1230299"/>
                  </a:lnTo>
                  <a:lnTo>
                    <a:pt x="0" y="1230299"/>
                  </a:lnTo>
                  <a:lnTo>
                    <a:pt x="227648" y="681024"/>
                  </a:lnTo>
                  <a:lnTo>
                    <a:pt x="227649" y="68102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627A9E1E-2486-4B6F-BB99-191976022447}"/>
                </a:ext>
              </a:extLst>
            </p:cNvPr>
            <p:cNvSpPr/>
            <p:nvPr/>
          </p:nvSpPr>
          <p:spPr>
            <a:xfrm>
              <a:off x="4274820" y="4538838"/>
              <a:ext cx="1821180" cy="1343802"/>
            </a:xfrm>
            <a:custGeom>
              <a:avLst/>
              <a:gdLst>
                <a:gd name="connsiteX0" fmla="*/ 1821180 w 1821180"/>
                <a:gd name="connsiteY0" fmla="*/ 0 h 1343802"/>
                <a:gd name="connsiteX1" fmla="*/ 1821180 w 1821180"/>
                <a:gd name="connsiteY1" fmla="*/ 434482 h 1343802"/>
                <a:gd name="connsiteX2" fmla="*/ 0 w 1821180"/>
                <a:gd name="connsiteY2" fmla="*/ 1343802 h 1343802"/>
                <a:gd name="connsiteX3" fmla="*/ 227647 w 1821180"/>
                <a:gd name="connsiteY3" fmla="*/ 794528 h 1343802"/>
                <a:gd name="connsiteX4" fmla="*/ 227649 w 1821180"/>
                <a:gd name="connsiteY4" fmla="*/ 794528 h 134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180" h="1343802">
                  <a:moveTo>
                    <a:pt x="1821180" y="0"/>
                  </a:moveTo>
                  <a:lnTo>
                    <a:pt x="1821180" y="434482"/>
                  </a:lnTo>
                  <a:lnTo>
                    <a:pt x="0" y="1343802"/>
                  </a:lnTo>
                  <a:lnTo>
                    <a:pt x="227647" y="794528"/>
                  </a:lnTo>
                  <a:lnTo>
                    <a:pt x="227649" y="7945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999596A-7E37-490D-85E4-BDE70DC09476}"/>
              </a:ext>
            </a:extLst>
          </p:cNvPr>
          <p:cNvGrpSpPr/>
          <p:nvPr/>
        </p:nvGrpSpPr>
        <p:grpSpPr>
          <a:xfrm>
            <a:off x="2916267" y="1448554"/>
            <a:ext cx="1655734" cy="3995004"/>
            <a:chOff x="4274820" y="1488440"/>
            <a:chExt cx="1821181" cy="4394200"/>
          </a:xfrm>
        </p:grpSpPr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FE5C387B-AA6D-4247-B2E7-A9C15AEFAB97}"/>
                </a:ext>
              </a:extLst>
            </p:cNvPr>
            <p:cNvSpPr/>
            <p:nvPr/>
          </p:nvSpPr>
          <p:spPr>
            <a:xfrm>
              <a:off x="5868354" y="1488440"/>
              <a:ext cx="227647" cy="549275"/>
            </a:xfrm>
            <a:custGeom>
              <a:avLst/>
              <a:gdLst>
                <a:gd name="connsiteX0" fmla="*/ 227647 w 227647"/>
                <a:gd name="connsiteY0" fmla="*/ 0 h 549275"/>
                <a:gd name="connsiteX1" fmla="*/ 227647 w 227647"/>
                <a:gd name="connsiteY1" fmla="*/ 435771 h 549275"/>
                <a:gd name="connsiteX2" fmla="*/ 0 w 227647"/>
                <a:gd name="connsiteY2" fmla="*/ 549275 h 549275"/>
                <a:gd name="connsiteX3" fmla="*/ 0 w 227647"/>
                <a:gd name="connsiteY3" fmla="*/ 549275 h 54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647" h="549275">
                  <a:moveTo>
                    <a:pt x="227647" y="0"/>
                  </a:moveTo>
                  <a:lnTo>
                    <a:pt x="227647" y="435771"/>
                  </a:lnTo>
                  <a:lnTo>
                    <a:pt x="0" y="549275"/>
                  </a:lnTo>
                  <a:lnTo>
                    <a:pt x="0" y="54927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39BDE3D4-8A8F-47FF-9F2B-5AB7B36EBAD8}"/>
                </a:ext>
              </a:extLst>
            </p:cNvPr>
            <p:cNvSpPr/>
            <p:nvPr/>
          </p:nvSpPr>
          <p:spPr>
            <a:xfrm>
              <a:off x="5640705" y="1924211"/>
              <a:ext cx="455295" cy="662779"/>
            </a:xfrm>
            <a:custGeom>
              <a:avLst/>
              <a:gdLst>
                <a:gd name="connsiteX0" fmla="*/ 455295 w 455295"/>
                <a:gd name="connsiteY0" fmla="*/ 0 h 662779"/>
                <a:gd name="connsiteX1" fmla="*/ 455295 w 455295"/>
                <a:gd name="connsiteY1" fmla="*/ 435771 h 662779"/>
                <a:gd name="connsiteX2" fmla="*/ 1 w 455295"/>
                <a:gd name="connsiteY2" fmla="*/ 662779 h 662779"/>
                <a:gd name="connsiteX3" fmla="*/ 0 w 455295"/>
                <a:gd name="connsiteY3" fmla="*/ 662779 h 662779"/>
                <a:gd name="connsiteX4" fmla="*/ 227648 w 455295"/>
                <a:gd name="connsiteY4" fmla="*/ 113504 h 662779"/>
                <a:gd name="connsiteX5" fmla="*/ 227650 w 455295"/>
                <a:gd name="connsiteY5" fmla="*/ 113504 h 662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295" h="662779">
                  <a:moveTo>
                    <a:pt x="455295" y="0"/>
                  </a:moveTo>
                  <a:lnTo>
                    <a:pt x="455295" y="435771"/>
                  </a:lnTo>
                  <a:lnTo>
                    <a:pt x="1" y="662779"/>
                  </a:lnTo>
                  <a:lnTo>
                    <a:pt x="0" y="662779"/>
                  </a:lnTo>
                  <a:lnTo>
                    <a:pt x="227648" y="113504"/>
                  </a:lnTo>
                  <a:lnTo>
                    <a:pt x="227650" y="1135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36FD641-A3DE-48D4-B58E-E96E066A12DF}"/>
                </a:ext>
              </a:extLst>
            </p:cNvPr>
            <p:cNvSpPr/>
            <p:nvPr/>
          </p:nvSpPr>
          <p:spPr>
            <a:xfrm>
              <a:off x="5413058" y="2359982"/>
              <a:ext cx="682942" cy="776283"/>
            </a:xfrm>
            <a:custGeom>
              <a:avLst/>
              <a:gdLst>
                <a:gd name="connsiteX0" fmla="*/ 682942 w 682942"/>
                <a:gd name="connsiteY0" fmla="*/ 0 h 776283"/>
                <a:gd name="connsiteX1" fmla="*/ 682942 w 682942"/>
                <a:gd name="connsiteY1" fmla="*/ 435771 h 776283"/>
                <a:gd name="connsiteX2" fmla="*/ 1 w 682942"/>
                <a:gd name="connsiteY2" fmla="*/ 776283 h 776283"/>
                <a:gd name="connsiteX3" fmla="*/ 0 w 682942"/>
                <a:gd name="connsiteY3" fmla="*/ 776283 h 776283"/>
                <a:gd name="connsiteX4" fmla="*/ 227647 w 682942"/>
                <a:gd name="connsiteY4" fmla="*/ 227008 h 776283"/>
                <a:gd name="connsiteX5" fmla="*/ 227648 w 682942"/>
                <a:gd name="connsiteY5" fmla="*/ 227008 h 776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2942" h="776283">
                  <a:moveTo>
                    <a:pt x="682942" y="0"/>
                  </a:moveTo>
                  <a:lnTo>
                    <a:pt x="682942" y="435771"/>
                  </a:lnTo>
                  <a:lnTo>
                    <a:pt x="1" y="776283"/>
                  </a:lnTo>
                  <a:lnTo>
                    <a:pt x="0" y="776283"/>
                  </a:lnTo>
                  <a:lnTo>
                    <a:pt x="227647" y="227008"/>
                  </a:lnTo>
                  <a:lnTo>
                    <a:pt x="227648" y="22700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45D43BF3-B4FE-4600-882C-714C56804F9D}"/>
                </a:ext>
              </a:extLst>
            </p:cNvPr>
            <p:cNvSpPr/>
            <p:nvPr/>
          </p:nvSpPr>
          <p:spPr>
            <a:xfrm>
              <a:off x="5185410" y="2795753"/>
              <a:ext cx="910590" cy="889787"/>
            </a:xfrm>
            <a:custGeom>
              <a:avLst/>
              <a:gdLst>
                <a:gd name="connsiteX0" fmla="*/ 910590 w 910590"/>
                <a:gd name="connsiteY0" fmla="*/ 0 h 889787"/>
                <a:gd name="connsiteX1" fmla="*/ 910590 w 910590"/>
                <a:gd name="connsiteY1" fmla="*/ 435771 h 889787"/>
                <a:gd name="connsiteX2" fmla="*/ 0 w 910590"/>
                <a:gd name="connsiteY2" fmla="*/ 889787 h 889787"/>
                <a:gd name="connsiteX3" fmla="*/ 0 w 910590"/>
                <a:gd name="connsiteY3" fmla="*/ 889787 h 889787"/>
                <a:gd name="connsiteX4" fmla="*/ 227648 w 910590"/>
                <a:gd name="connsiteY4" fmla="*/ 340512 h 889787"/>
                <a:gd name="connsiteX5" fmla="*/ 227648 w 910590"/>
                <a:gd name="connsiteY5" fmla="*/ 340512 h 889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590" h="889787">
                  <a:moveTo>
                    <a:pt x="910590" y="0"/>
                  </a:moveTo>
                  <a:lnTo>
                    <a:pt x="910590" y="435771"/>
                  </a:lnTo>
                  <a:lnTo>
                    <a:pt x="0" y="889787"/>
                  </a:lnTo>
                  <a:lnTo>
                    <a:pt x="0" y="889787"/>
                  </a:lnTo>
                  <a:lnTo>
                    <a:pt x="227648" y="340512"/>
                  </a:lnTo>
                  <a:lnTo>
                    <a:pt x="227648" y="34051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F389B551-8915-4C25-A464-C8A1BAE33952}"/>
                </a:ext>
              </a:extLst>
            </p:cNvPr>
            <p:cNvSpPr/>
            <p:nvPr/>
          </p:nvSpPr>
          <p:spPr>
            <a:xfrm>
              <a:off x="4957762" y="3231525"/>
              <a:ext cx="1138238" cy="1003291"/>
            </a:xfrm>
            <a:custGeom>
              <a:avLst/>
              <a:gdLst>
                <a:gd name="connsiteX0" fmla="*/ 1138238 w 1138238"/>
                <a:gd name="connsiteY0" fmla="*/ 0 h 1003291"/>
                <a:gd name="connsiteX1" fmla="*/ 1138238 w 1138238"/>
                <a:gd name="connsiteY1" fmla="*/ 435771 h 1003291"/>
                <a:gd name="connsiteX2" fmla="*/ 0 w 1138238"/>
                <a:gd name="connsiteY2" fmla="*/ 1003291 h 1003291"/>
                <a:gd name="connsiteX3" fmla="*/ 0 w 1138238"/>
                <a:gd name="connsiteY3" fmla="*/ 1003291 h 1003291"/>
                <a:gd name="connsiteX4" fmla="*/ 227648 w 1138238"/>
                <a:gd name="connsiteY4" fmla="*/ 454016 h 1003291"/>
                <a:gd name="connsiteX5" fmla="*/ 227648 w 1138238"/>
                <a:gd name="connsiteY5" fmla="*/ 454016 h 1003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8238" h="1003291">
                  <a:moveTo>
                    <a:pt x="1138238" y="0"/>
                  </a:moveTo>
                  <a:lnTo>
                    <a:pt x="1138238" y="435771"/>
                  </a:lnTo>
                  <a:lnTo>
                    <a:pt x="0" y="1003291"/>
                  </a:lnTo>
                  <a:lnTo>
                    <a:pt x="0" y="1003291"/>
                  </a:lnTo>
                  <a:lnTo>
                    <a:pt x="227648" y="454016"/>
                  </a:lnTo>
                  <a:lnTo>
                    <a:pt x="227648" y="45401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7CDC45CE-2264-4C67-8316-738E9F056001}"/>
                </a:ext>
              </a:extLst>
            </p:cNvPr>
            <p:cNvSpPr/>
            <p:nvPr/>
          </p:nvSpPr>
          <p:spPr>
            <a:xfrm>
              <a:off x="4730116" y="3667296"/>
              <a:ext cx="1365885" cy="1116795"/>
            </a:xfrm>
            <a:custGeom>
              <a:avLst/>
              <a:gdLst>
                <a:gd name="connsiteX0" fmla="*/ 1365885 w 1365885"/>
                <a:gd name="connsiteY0" fmla="*/ 0 h 1116795"/>
                <a:gd name="connsiteX1" fmla="*/ 1365885 w 1365885"/>
                <a:gd name="connsiteY1" fmla="*/ 435771 h 1116795"/>
                <a:gd name="connsiteX2" fmla="*/ 0 w 1365885"/>
                <a:gd name="connsiteY2" fmla="*/ 1116795 h 1116795"/>
                <a:gd name="connsiteX3" fmla="*/ 0 w 1365885"/>
                <a:gd name="connsiteY3" fmla="*/ 1116795 h 1116795"/>
                <a:gd name="connsiteX4" fmla="*/ 227647 w 1365885"/>
                <a:gd name="connsiteY4" fmla="*/ 567520 h 1116795"/>
                <a:gd name="connsiteX5" fmla="*/ 227647 w 1365885"/>
                <a:gd name="connsiteY5" fmla="*/ 567520 h 111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65885" h="1116795">
                  <a:moveTo>
                    <a:pt x="1365885" y="0"/>
                  </a:moveTo>
                  <a:lnTo>
                    <a:pt x="1365885" y="435771"/>
                  </a:lnTo>
                  <a:lnTo>
                    <a:pt x="0" y="1116795"/>
                  </a:lnTo>
                  <a:lnTo>
                    <a:pt x="0" y="1116795"/>
                  </a:lnTo>
                  <a:lnTo>
                    <a:pt x="227647" y="567520"/>
                  </a:lnTo>
                  <a:lnTo>
                    <a:pt x="227647" y="5675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C0AE5A14-CD4C-4C57-A57B-C30BB9BA903F}"/>
                </a:ext>
              </a:extLst>
            </p:cNvPr>
            <p:cNvSpPr/>
            <p:nvPr/>
          </p:nvSpPr>
          <p:spPr>
            <a:xfrm>
              <a:off x="4502467" y="4103067"/>
              <a:ext cx="1593533" cy="1230299"/>
            </a:xfrm>
            <a:custGeom>
              <a:avLst/>
              <a:gdLst>
                <a:gd name="connsiteX0" fmla="*/ 1593533 w 1593533"/>
                <a:gd name="connsiteY0" fmla="*/ 0 h 1230299"/>
                <a:gd name="connsiteX1" fmla="*/ 1593533 w 1593533"/>
                <a:gd name="connsiteY1" fmla="*/ 435771 h 1230299"/>
                <a:gd name="connsiteX2" fmla="*/ 2 w 1593533"/>
                <a:gd name="connsiteY2" fmla="*/ 1230299 h 1230299"/>
                <a:gd name="connsiteX3" fmla="*/ 0 w 1593533"/>
                <a:gd name="connsiteY3" fmla="*/ 1230299 h 1230299"/>
                <a:gd name="connsiteX4" fmla="*/ 227648 w 1593533"/>
                <a:gd name="connsiteY4" fmla="*/ 681024 h 1230299"/>
                <a:gd name="connsiteX5" fmla="*/ 227649 w 1593533"/>
                <a:gd name="connsiteY5" fmla="*/ 681024 h 1230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93533" h="1230299">
                  <a:moveTo>
                    <a:pt x="1593533" y="0"/>
                  </a:moveTo>
                  <a:lnTo>
                    <a:pt x="1593533" y="435771"/>
                  </a:lnTo>
                  <a:lnTo>
                    <a:pt x="2" y="1230299"/>
                  </a:lnTo>
                  <a:lnTo>
                    <a:pt x="0" y="1230299"/>
                  </a:lnTo>
                  <a:lnTo>
                    <a:pt x="227648" y="681024"/>
                  </a:lnTo>
                  <a:lnTo>
                    <a:pt x="227649" y="68102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31A394EF-AB2D-4F9B-8714-EFCBC6B9D0F3}"/>
                </a:ext>
              </a:extLst>
            </p:cNvPr>
            <p:cNvSpPr/>
            <p:nvPr/>
          </p:nvSpPr>
          <p:spPr>
            <a:xfrm>
              <a:off x="4274820" y="4538838"/>
              <a:ext cx="1821180" cy="1343802"/>
            </a:xfrm>
            <a:custGeom>
              <a:avLst/>
              <a:gdLst>
                <a:gd name="connsiteX0" fmla="*/ 1821180 w 1821180"/>
                <a:gd name="connsiteY0" fmla="*/ 0 h 1343802"/>
                <a:gd name="connsiteX1" fmla="*/ 1821180 w 1821180"/>
                <a:gd name="connsiteY1" fmla="*/ 434482 h 1343802"/>
                <a:gd name="connsiteX2" fmla="*/ 0 w 1821180"/>
                <a:gd name="connsiteY2" fmla="*/ 1343802 h 1343802"/>
                <a:gd name="connsiteX3" fmla="*/ 227647 w 1821180"/>
                <a:gd name="connsiteY3" fmla="*/ 794528 h 1343802"/>
                <a:gd name="connsiteX4" fmla="*/ 227649 w 1821180"/>
                <a:gd name="connsiteY4" fmla="*/ 794528 h 134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180" h="1343802">
                  <a:moveTo>
                    <a:pt x="1821180" y="0"/>
                  </a:moveTo>
                  <a:lnTo>
                    <a:pt x="1821180" y="434482"/>
                  </a:lnTo>
                  <a:lnTo>
                    <a:pt x="0" y="1343802"/>
                  </a:lnTo>
                  <a:lnTo>
                    <a:pt x="227647" y="794528"/>
                  </a:lnTo>
                  <a:lnTo>
                    <a:pt x="227649" y="7945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AF9962CE-E297-4444-A998-85F5826C435D}"/>
              </a:ext>
            </a:extLst>
          </p:cNvPr>
          <p:cNvSpPr/>
          <p:nvPr/>
        </p:nvSpPr>
        <p:spPr>
          <a:xfrm>
            <a:off x="4572000" y="1448554"/>
            <a:ext cx="1655733" cy="3995004"/>
          </a:xfrm>
          <a:custGeom>
            <a:avLst/>
            <a:gdLst>
              <a:gd name="connsiteX0" fmla="*/ 1821180 w 3642360"/>
              <a:gd name="connsiteY0" fmla="*/ 0 h 4394200"/>
              <a:gd name="connsiteX1" fmla="*/ 3642360 w 3642360"/>
              <a:gd name="connsiteY1" fmla="*/ 4394200 h 4394200"/>
              <a:gd name="connsiteX2" fmla="*/ 1821180 w 3642360"/>
              <a:gd name="connsiteY2" fmla="*/ 3484880 h 4394200"/>
              <a:gd name="connsiteX3" fmla="*/ 0 w 3642360"/>
              <a:gd name="connsiteY3" fmla="*/ 4394200 h 4394200"/>
              <a:gd name="connsiteX0" fmla="*/ 0 w 1821180"/>
              <a:gd name="connsiteY0" fmla="*/ 0 h 4394200"/>
              <a:gd name="connsiteX1" fmla="*/ 1821180 w 1821180"/>
              <a:gd name="connsiteY1" fmla="*/ 4394200 h 4394200"/>
              <a:gd name="connsiteX2" fmla="*/ 0 w 1821180"/>
              <a:gd name="connsiteY2" fmla="*/ 3484880 h 4394200"/>
              <a:gd name="connsiteX3" fmla="*/ 0 w 1821180"/>
              <a:gd name="connsiteY3" fmla="*/ 0 h 439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1180" h="4394200">
                <a:moveTo>
                  <a:pt x="0" y="0"/>
                </a:moveTo>
                <a:lnTo>
                  <a:pt x="1821180" y="4394200"/>
                </a:lnTo>
                <a:lnTo>
                  <a:pt x="0" y="34848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A298ECB2-C490-454B-8F6D-52C52E1E4E01}"/>
              </a:ext>
            </a:extLst>
          </p:cNvPr>
          <p:cNvSpPr/>
          <p:nvPr/>
        </p:nvSpPr>
        <p:spPr>
          <a:xfrm flipH="1">
            <a:off x="2916267" y="1448554"/>
            <a:ext cx="1654347" cy="3995004"/>
          </a:xfrm>
          <a:custGeom>
            <a:avLst/>
            <a:gdLst>
              <a:gd name="connsiteX0" fmla="*/ 1821180 w 3642360"/>
              <a:gd name="connsiteY0" fmla="*/ 0 h 4394200"/>
              <a:gd name="connsiteX1" fmla="*/ 3642360 w 3642360"/>
              <a:gd name="connsiteY1" fmla="*/ 4394200 h 4394200"/>
              <a:gd name="connsiteX2" fmla="*/ 1821180 w 3642360"/>
              <a:gd name="connsiteY2" fmla="*/ 3484880 h 4394200"/>
              <a:gd name="connsiteX3" fmla="*/ 0 w 3642360"/>
              <a:gd name="connsiteY3" fmla="*/ 4394200 h 4394200"/>
              <a:gd name="connsiteX0" fmla="*/ 0 w 1821180"/>
              <a:gd name="connsiteY0" fmla="*/ 0 h 4394200"/>
              <a:gd name="connsiteX1" fmla="*/ 1821180 w 1821180"/>
              <a:gd name="connsiteY1" fmla="*/ 4394200 h 4394200"/>
              <a:gd name="connsiteX2" fmla="*/ 0 w 1821180"/>
              <a:gd name="connsiteY2" fmla="*/ 3484880 h 4394200"/>
              <a:gd name="connsiteX3" fmla="*/ 0 w 1821180"/>
              <a:gd name="connsiteY3" fmla="*/ 0 h 439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1180" h="4394200">
                <a:moveTo>
                  <a:pt x="0" y="0"/>
                </a:moveTo>
                <a:lnTo>
                  <a:pt x="1821180" y="4394200"/>
                </a:lnTo>
                <a:lnTo>
                  <a:pt x="0" y="34848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9CFD42B5-C8F6-44DF-909F-1941694417A6}"/>
              </a:ext>
            </a:extLst>
          </p:cNvPr>
          <p:cNvSpPr/>
          <p:nvPr/>
        </p:nvSpPr>
        <p:spPr>
          <a:xfrm>
            <a:off x="5249929" y="2037754"/>
            <a:ext cx="247696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noProof="1">
                <a:solidFill>
                  <a:schemeClr val="bg1">
                    <a:lumMod val="85000"/>
                  </a:schemeClr>
                </a:solidFill>
              </a:rPr>
              <a:t>Lorem ipsum dolor sit amet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2A206FD-F227-43B7-827A-9D4F0F6385B0}"/>
              </a:ext>
            </a:extLst>
          </p:cNvPr>
          <p:cNvSpPr/>
          <p:nvPr/>
        </p:nvSpPr>
        <p:spPr>
          <a:xfrm>
            <a:off x="5083063" y="1540759"/>
            <a:ext cx="247696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5E3DE11-1C10-44F3-A89B-5C31AC63C428}"/>
              </a:ext>
            </a:extLst>
          </p:cNvPr>
          <p:cNvSpPr/>
          <p:nvPr/>
        </p:nvSpPr>
        <p:spPr>
          <a:xfrm>
            <a:off x="5416794" y="2534749"/>
            <a:ext cx="247696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FEF8FE7-DAD2-474E-9693-552105BB4069}"/>
              </a:ext>
            </a:extLst>
          </p:cNvPr>
          <p:cNvSpPr/>
          <p:nvPr/>
        </p:nvSpPr>
        <p:spPr>
          <a:xfrm>
            <a:off x="5583659" y="3031744"/>
            <a:ext cx="247696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noProof="1">
                <a:solidFill>
                  <a:schemeClr val="bg1">
                    <a:lumMod val="85000"/>
                  </a:schemeClr>
                </a:solidFill>
              </a:rPr>
              <a:t>Lorem ipsum dolor sit amet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F76EEE9-72E9-49B2-BC13-88ADA8CCAC57}"/>
              </a:ext>
            </a:extLst>
          </p:cNvPr>
          <p:cNvSpPr/>
          <p:nvPr/>
        </p:nvSpPr>
        <p:spPr>
          <a:xfrm>
            <a:off x="5750524" y="3528739"/>
            <a:ext cx="247696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058EE72-B2D3-4FEF-A958-3A667E30FB41}"/>
              </a:ext>
            </a:extLst>
          </p:cNvPr>
          <p:cNvSpPr/>
          <p:nvPr/>
        </p:nvSpPr>
        <p:spPr>
          <a:xfrm>
            <a:off x="5917390" y="4025734"/>
            <a:ext cx="247696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8709A137-5F72-4EEC-9FBF-37AA8FA1677E}"/>
              </a:ext>
            </a:extLst>
          </p:cNvPr>
          <p:cNvSpPr/>
          <p:nvPr/>
        </p:nvSpPr>
        <p:spPr>
          <a:xfrm>
            <a:off x="6084255" y="4522729"/>
            <a:ext cx="247696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9533F8F0-AD2A-4C2C-A67B-161A496B312A}"/>
              </a:ext>
            </a:extLst>
          </p:cNvPr>
          <p:cNvSpPr/>
          <p:nvPr/>
        </p:nvSpPr>
        <p:spPr>
          <a:xfrm>
            <a:off x="6251122" y="5019721"/>
            <a:ext cx="247696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noProof="1">
                <a:solidFill>
                  <a:schemeClr val="bg1">
                    <a:lumMod val="85000"/>
                  </a:schemeClr>
                </a:solidFill>
              </a:rPr>
              <a:t>Lorem ipsum dolor sit amet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4750626-837E-4E35-A49F-5227CE5B7E06}"/>
              </a:ext>
            </a:extLst>
          </p:cNvPr>
          <p:cNvSpPr/>
          <p:nvPr/>
        </p:nvSpPr>
        <p:spPr>
          <a:xfrm>
            <a:off x="1066542" y="2032688"/>
            <a:ext cx="1423403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b="1" cap="all" noProof="1">
                <a:solidFill>
                  <a:schemeClr val="bg1">
                    <a:lumMod val="85000"/>
                  </a:schemeClr>
                </a:solidFill>
              </a:rPr>
              <a:t>Lorem ipsum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9BBBE234-70CE-421E-8486-7614857A586D}"/>
              </a:ext>
            </a:extLst>
          </p:cNvPr>
          <p:cNvSpPr/>
          <p:nvPr/>
        </p:nvSpPr>
        <p:spPr>
          <a:xfrm>
            <a:off x="1066542" y="1535693"/>
            <a:ext cx="1423403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554C1095-3473-4E7D-8959-74AA702A0B62}"/>
              </a:ext>
            </a:extLst>
          </p:cNvPr>
          <p:cNvSpPr/>
          <p:nvPr/>
        </p:nvSpPr>
        <p:spPr>
          <a:xfrm>
            <a:off x="1066542" y="2529683"/>
            <a:ext cx="1423403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7691F34C-9ABC-4765-A03F-89E3750B5C3D}"/>
              </a:ext>
            </a:extLst>
          </p:cNvPr>
          <p:cNvSpPr/>
          <p:nvPr/>
        </p:nvSpPr>
        <p:spPr>
          <a:xfrm>
            <a:off x="1066542" y="3026678"/>
            <a:ext cx="1423403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b="1" cap="all" noProof="1">
                <a:solidFill>
                  <a:schemeClr val="bg1">
                    <a:lumMod val="85000"/>
                  </a:schemeClr>
                </a:solidFill>
              </a:rPr>
              <a:t>Lorem ipsum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AEC59C36-1AE2-4665-992B-56E351E8151C}"/>
              </a:ext>
            </a:extLst>
          </p:cNvPr>
          <p:cNvSpPr/>
          <p:nvPr/>
        </p:nvSpPr>
        <p:spPr>
          <a:xfrm>
            <a:off x="1066542" y="3523673"/>
            <a:ext cx="1423403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E499646-3D3A-4E1E-9927-90D830134546}"/>
              </a:ext>
            </a:extLst>
          </p:cNvPr>
          <p:cNvSpPr/>
          <p:nvPr/>
        </p:nvSpPr>
        <p:spPr>
          <a:xfrm>
            <a:off x="1066542" y="4020668"/>
            <a:ext cx="1423403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4D66B36A-E2DB-4F66-BB59-9871BC2C23A2}"/>
              </a:ext>
            </a:extLst>
          </p:cNvPr>
          <p:cNvSpPr/>
          <p:nvPr/>
        </p:nvSpPr>
        <p:spPr>
          <a:xfrm>
            <a:off x="1066542" y="4517663"/>
            <a:ext cx="1423403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C4D5832C-FD3B-4550-B185-342F3D3097F5}"/>
              </a:ext>
            </a:extLst>
          </p:cNvPr>
          <p:cNvSpPr/>
          <p:nvPr/>
        </p:nvSpPr>
        <p:spPr>
          <a:xfrm>
            <a:off x="1066542" y="5014655"/>
            <a:ext cx="1423403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b="1" cap="all" noProof="1">
                <a:solidFill>
                  <a:schemeClr val="bg1">
                    <a:lumMod val="85000"/>
                  </a:schemeClr>
                </a:solidFill>
              </a:rPr>
              <a:t>Lorem ipsum</a:t>
            </a:r>
          </a:p>
        </p:txBody>
      </p:sp>
      <p:pic>
        <p:nvPicPr>
          <p:cNvPr id="151" name="Graphic 150" descr="Lightbulb">
            <a:extLst>
              <a:ext uri="{FF2B5EF4-FFF2-40B4-BE49-F238E27FC236}">
                <a16:creationId xmlns:a16="http://schemas.microsoft.com/office/drawing/2014/main" id="{8433F883-22AA-41B5-8A00-DF6FCE5D0B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1070" y="1558795"/>
            <a:ext cx="292349" cy="292349"/>
          </a:xfrm>
          <a:prstGeom prst="rect">
            <a:avLst/>
          </a:prstGeom>
        </p:spPr>
      </p:pic>
      <p:pic>
        <p:nvPicPr>
          <p:cNvPr id="152" name="Graphic 151" descr="Research">
            <a:extLst>
              <a:ext uri="{FF2B5EF4-FFF2-40B4-BE49-F238E27FC236}">
                <a16:creationId xmlns:a16="http://schemas.microsoft.com/office/drawing/2014/main" id="{CBBB7C01-21F0-48D9-8070-207D7C4DD6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1070" y="2055790"/>
            <a:ext cx="292349" cy="292349"/>
          </a:xfrm>
          <a:prstGeom prst="rect">
            <a:avLst/>
          </a:prstGeom>
        </p:spPr>
      </p:pic>
      <p:pic>
        <p:nvPicPr>
          <p:cNvPr id="153" name="Graphic 152" descr="Hourglass">
            <a:extLst>
              <a:ext uri="{FF2B5EF4-FFF2-40B4-BE49-F238E27FC236}">
                <a16:creationId xmlns:a16="http://schemas.microsoft.com/office/drawing/2014/main" id="{EE34B068-6A0A-4439-BC95-466911DCED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1070" y="2552785"/>
            <a:ext cx="292349" cy="292349"/>
          </a:xfrm>
          <a:prstGeom prst="rect">
            <a:avLst/>
          </a:prstGeom>
        </p:spPr>
      </p:pic>
      <p:pic>
        <p:nvPicPr>
          <p:cNvPr id="154" name="Graphic 153" descr="Bar chart">
            <a:extLst>
              <a:ext uri="{FF2B5EF4-FFF2-40B4-BE49-F238E27FC236}">
                <a16:creationId xmlns:a16="http://schemas.microsoft.com/office/drawing/2014/main" id="{B418FB5A-3B3B-450E-AD4A-2C728BF0B79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1070" y="3049780"/>
            <a:ext cx="292349" cy="292349"/>
          </a:xfrm>
          <a:prstGeom prst="rect">
            <a:avLst/>
          </a:prstGeom>
        </p:spPr>
      </p:pic>
      <p:pic>
        <p:nvPicPr>
          <p:cNvPr id="155" name="Graphic 154" descr="Paperclip">
            <a:extLst>
              <a:ext uri="{FF2B5EF4-FFF2-40B4-BE49-F238E27FC236}">
                <a16:creationId xmlns:a16="http://schemas.microsoft.com/office/drawing/2014/main" id="{6B1C8244-B654-4F98-BA93-06150445224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41070" y="3546775"/>
            <a:ext cx="292349" cy="292349"/>
          </a:xfrm>
          <a:prstGeom prst="rect">
            <a:avLst/>
          </a:prstGeom>
        </p:spPr>
      </p:pic>
      <p:pic>
        <p:nvPicPr>
          <p:cNvPr id="156" name="Graphic 155" descr="Trophy">
            <a:extLst>
              <a:ext uri="{FF2B5EF4-FFF2-40B4-BE49-F238E27FC236}">
                <a16:creationId xmlns:a16="http://schemas.microsoft.com/office/drawing/2014/main" id="{640D64C5-E10F-4638-8E85-39DF846FFC4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41070" y="4043770"/>
            <a:ext cx="292349" cy="292349"/>
          </a:xfrm>
          <a:prstGeom prst="rect">
            <a:avLst/>
          </a:prstGeom>
        </p:spPr>
      </p:pic>
      <p:pic>
        <p:nvPicPr>
          <p:cNvPr id="157" name="Graphic 156" descr="Shopping cart">
            <a:extLst>
              <a:ext uri="{FF2B5EF4-FFF2-40B4-BE49-F238E27FC236}">
                <a16:creationId xmlns:a16="http://schemas.microsoft.com/office/drawing/2014/main" id="{E5B77A77-BDC1-49B7-BF7C-3D059AB5073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41070" y="4540765"/>
            <a:ext cx="292349" cy="292349"/>
          </a:xfrm>
          <a:prstGeom prst="rect">
            <a:avLst/>
          </a:prstGeom>
        </p:spPr>
      </p:pic>
      <p:pic>
        <p:nvPicPr>
          <p:cNvPr id="158" name="Graphic 157" descr="Download from cloud">
            <a:extLst>
              <a:ext uri="{FF2B5EF4-FFF2-40B4-BE49-F238E27FC236}">
                <a16:creationId xmlns:a16="http://schemas.microsoft.com/office/drawing/2014/main" id="{65F4438B-B0CE-416F-803D-1FC6702A8F51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41070" y="5037757"/>
            <a:ext cx="292349" cy="292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17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Pyramid – Slide Template</a:t>
            </a: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C61DB348-5E46-45C2-9634-6F82F6732B77}"/>
              </a:ext>
            </a:extLst>
          </p:cNvPr>
          <p:cNvSpPr/>
          <p:nvPr/>
        </p:nvSpPr>
        <p:spPr>
          <a:xfrm>
            <a:off x="1" y="1448555"/>
            <a:ext cx="9143999" cy="499375"/>
          </a:xfrm>
          <a:custGeom>
            <a:avLst/>
            <a:gdLst>
              <a:gd name="connsiteX0" fmla="*/ 0 w 9143999"/>
              <a:gd name="connsiteY0" fmla="*/ 0 h 499375"/>
              <a:gd name="connsiteX1" fmla="*/ 9143999 w 9143999"/>
              <a:gd name="connsiteY1" fmla="*/ 0 h 499375"/>
              <a:gd name="connsiteX2" fmla="*/ 9143999 w 9143999"/>
              <a:gd name="connsiteY2" fmla="*/ 499375 h 499375"/>
              <a:gd name="connsiteX3" fmla="*/ 0 w 9143999"/>
              <a:gd name="connsiteY3" fmla="*/ 499375 h 4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3999" h="499375">
                <a:moveTo>
                  <a:pt x="0" y="0"/>
                </a:moveTo>
                <a:lnTo>
                  <a:pt x="9143999" y="0"/>
                </a:lnTo>
                <a:lnTo>
                  <a:pt x="9143999" y="499375"/>
                </a:lnTo>
                <a:lnTo>
                  <a:pt x="0" y="499375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074DAB71-05EE-4D1A-A0D7-62DF4143EBF0}"/>
              </a:ext>
            </a:extLst>
          </p:cNvPr>
          <p:cNvSpPr/>
          <p:nvPr/>
        </p:nvSpPr>
        <p:spPr>
          <a:xfrm>
            <a:off x="1" y="1947930"/>
            <a:ext cx="9143999" cy="499375"/>
          </a:xfrm>
          <a:custGeom>
            <a:avLst/>
            <a:gdLst>
              <a:gd name="connsiteX0" fmla="*/ 0 w 9143999"/>
              <a:gd name="connsiteY0" fmla="*/ 0 h 499375"/>
              <a:gd name="connsiteX1" fmla="*/ 9143999 w 9143999"/>
              <a:gd name="connsiteY1" fmla="*/ 0 h 499375"/>
              <a:gd name="connsiteX2" fmla="*/ 9143999 w 9143999"/>
              <a:gd name="connsiteY2" fmla="*/ 499375 h 499375"/>
              <a:gd name="connsiteX3" fmla="*/ 0 w 9143999"/>
              <a:gd name="connsiteY3" fmla="*/ 499375 h 4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3999" h="499375">
                <a:moveTo>
                  <a:pt x="0" y="0"/>
                </a:moveTo>
                <a:lnTo>
                  <a:pt x="9143999" y="0"/>
                </a:lnTo>
                <a:lnTo>
                  <a:pt x="9143999" y="499375"/>
                </a:lnTo>
                <a:lnTo>
                  <a:pt x="0" y="4993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441C5EEF-A61E-4565-BF3C-776014F3A30B}"/>
              </a:ext>
            </a:extLst>
          </p:cNvPr>
          <p:cNvSpPr/>
          <p:nvPr/>
        </p:nvSpPr>
        <p:spPr>
          <a:xfrm>
            <a:off x="1" y="2447306"/>
            <a:ext cx="9143999" cy="499375"/>
          </a:xfrm>
          <a:custGeom>
            <a:avLst/>
            <a:gdLst>
              <a:gd name="connsiteX0" fmla="*/ 0 w 9143999"/>
              <a:gd name="connsiteY0" fmla="*/ 0 h 499375"/>
              <a:gd name="connsiteX1" fmla="*/ 9143999 w 9143999"/>
              <a:gd name="connsiteY1" fmla="*/ 0 h 499375"/>
              <a:gd name="connsiteX2" fmla="*/ 9143999 w 9143999"/>
              <a:gd name="connsiteY2" fmla="*/ 499375 h 499375"/>
              <a:gd name="connsiteX3" fmla="*/ 0 w 9143999"/>
              <a:gd name="connsiteY3" fmla="*/ 499375 h 4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3999" h="499375">
                <a:moveTo>
                  <a:pt x="0" y="0"/>
                </a:moveTo>
                <a:lnTo>
                  <a:pt x="9143999" y="0"/>
                </a:lnTo>
                <a:lnTo>
                  <a:pt x="9143999" y="499375"/>
                </a:lnTo>
                <a:lnTo>
                  <a:pt x="0" y="49937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136FF000-ADEC-458C-97F4-7F8E01AD75C3}"/>
              </a:ext>
            </a:extLst>
          </p:cNvPr>
          <p:cNvSpPr/>
          <p:nvPr/>
        </p:nvSpPr>
        <p:spPr>
          <a:xfrm>
            <a:off x="1" y="2946681"/>
            <a:ext cx="9143999" cy="499375"/>
          </a:xfrm>
          <a:custGeom>
            <a:avLst/>
            <a:gdLst>
              <a:gd name="connsiteX0" fmla="*/ 4682947 w 9143999"/>
              <a:gd name="connsiteY0" fmla="*/ 0 h 499375"/>
              <a:gd name="connsiteX1" fmla="*/ 9143999 w 9143999"/>
              <a:gd name="connsiteY1" fmla="*/ 0 h 499375"/>
              <a:gd name="connsiteX2" fmla="*/ 9143999 w 9143999"/>
              <a:gd name="connsiteY2" fmla="*/ 499375 h 499375"/>
              <a:gd name="connsiteX3" fmla="*/ 5350782 w 9143999"/>
              <a:gd name="connsiteY3" fmla="*/ 499375 h 499375"/>
              <a:gd name="connsiteX4" fmla="*/ 0 w 9143999"/>
              <a:gd name="connsiteY4" fmla="*/ 0 h 499375"/>
              <a:gd name="connsiteX5" fmla="*/ 4458279 w 9143999"/>
              <a:gd name="connsiteY5" fmla="*/ 0 h 499375"/>
              <a:gd name="connsiteX6" fmla="*/ 3790445 w 9143999"/>
              <a:gd name="connsiteY6" fmla="*/ 499375 h 499375"/>
              <a:gd name="connsiteX7" fmla="*/ 0 w 9143999"/>
              <a:gd name="connsiteY7" fmla="*/ 499375 h 4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9" h="499375">
                <a:moveTo>
                  <a:pt x="4682947" y="0"/>
                </a:moveTo>
                <a:lnTo>
                  <a:pt x="9143999" y="0"/>
                </a:lnTo>
                <a:lnTo>
                  <a:pt x="9143999" y="499375"/>
                </a:lnTo>
                <a:lnTo>
                  <a:pt x="5350782" y="499375"/>
                </a:lnTo>
                <a:close/>
                <a:moveTo>
                  <a:pt x="0" y="0"/>
                </a:moveTo>
                <a:lnTo>
                  <a:pt x="4458279" y="0"/>
                </a:lnTo>
                <a:lnTo>
                  <a:pt x="3790445" y="499375"/>
                </a:lnTo>
                <a:lnTo>
                  <a:pt x="0" y="49937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EE5CD2C7-BDB7-4A87-BC9A-1C73F28A72B1}"/>
              </a:ext>
            </a:extLst>
          </p:cNvPr>
          <p:cNvSpPr/>
          <p:nvPr/>
        </p:nvSpPr>
        <p:spPr>
          <a:xfrm>
            <a:off x="1" y="3446057"/>
            <a:ext cx="9143999" cy="499375"/>
          </a:xfrm>
          <a:custGeom>
            <a:avLst/>
            <a:gdLst>
              <a:gd name="connsiteX0" fmla="*/ 4905086 w 9143999"/>
              <a:gd name="connsiteY0" fmla="*/ 0 h 499375"/>
              <a:gd name="connsiteX1" fmla="*/ 9143999 w 9143999"/>
              <a:gd name="connsiteY1" fmla="*/ 0 h 499375"/>
              <a:gd name="connsiteX2" fmla="*/ 9143999 w 9143999"/>
              <a:gd name="connsiteY2" fmla="*/ 499375 h 499375"/>
              <a:gd name="connsiteX3" fmla="*/ 5572921 w 9143999"/>
              <a:gd name="connsiteY3" fmla="*/ 499375 h 499375"/>
              <a:gd name="connsiteX4" fmla="*/ 0 w 9143999"/>
              <a:gd name="connsiteY4" fmla="*/ 0 h 499375"/>
              <a:gd name="connsiteX5" fmla="*/ 4236140 w 9143999"/>
              <a:gd name="connsiteY5" fmla="*/ 0 h 499375"/>
              <a:gd name="connsiteX6" fmla="*/ 3568306 w 9143999"/>
              <a:gd name="connsiteY6" fmla="*/ 499375 h 499375"/>
              <a:gd name="connsiteX7" fmla="*/ 0 w 9143999"/>
              <a:gd name="connsiteY7" fmla="*/ 499375 h 4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9" h="499375">
                <a:moveTo>
                  <a:pt x="4905086" y="0"/>
                </a:moveTo>
                <a:lnTo>
                  <a:pt x="9143999" y="0"/>
                </a:lnTo>
                <a:lnTo>
                  <a:pt x="9143999" y="499375"/>
                </a:lnTo>
                <a:lnTo>
                  <a:pt x="5572921" y="499375"/>
                </a:lnTo>
                <a:close/>
                <a:moveTo>
                  <a:pt x="0" y="0"/>
                </a:moveTo>
                <a:lnTo>
                  <a:pt x="4236140" y="0"/>
                </a:lnTo>
                <a:lnTo>
                  <a:pt x="3568306" y="499375"/>
                </a:lnTo>
                <a:lnTo>
                  <a:pt x="0" y="49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4DC01C1E-3867-49E5-A8DE-93423F5347C4}"/>
              </a:ext>
            </a:extLst>
          </p:cNvPr>
          <p:cNvSpPr/>
          <p:nvPr/>
        </p:nvSpPr>
        <p:spPr>
          <a:xfrm>
            <a:off x="1" y="3945433"/>
            <a:ext cx="9143999" cy="499375"/>
          </a:xfrm>
          <a:custGeom>
            <a:avLst/>
            <a:gdLst>
              <a:gd name="connsiteX0" fmla="*/ 5023067 w 9143999"/>
              <a:gd name="connsiteY0" fmla="*/ 0 h 499375"/>
              <a:gd name="connsiteX1" fmla="*/ 9143999 w 9143999"/>
              <a:gd name="connsiteY1" fmla="*/ 0 h 499375"/>
              <a:gd name="connsiteX2" fmla="*/ 9143999 w 9143999"/>
              <a:gd name="connsiteY2" fmla="*/ 499375 h 499375"/>
              <a:gd name="connsiteX3" fmla="*/ 5786821 w 9143999"/>
              <a:gd name="connsiteY3" fmla="*/ 499375 h 499375"/>
              <a:gd name="connsiteX4" fmla="*/ 0 w 9143999"/>
              <a:gd name="connsiteY4" fmla="*/ 0 h 499375"/>
              <a:gd name="connsiteX5" fmla="*/ 4120934 w 9143999"/>
              <a:gd name="connsiteY5" fmla="*/ 0 h 499375"/>
              <a:gd name="connsiteX6" fmla="*/ 3357181 w 9143999"/>
              <a:gd name="connsiteY6" fmla="*/ 499375 h 499375"/>
              <a:gd name="connsiteX7" fmla="*/ 0 w 9143999"/>
              <a:gd name="connsiteY7" fmla="*/ 499375 h 4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9" h="499375">
                <a:moveTo>
                  <a:pt x="5023067" y="0"/>
                </a:moveTo>
                <a:lnTo>
                  <a:pt x="9143999" y="0"/>
                </a:lnTo>
                <a:lnTo>
                  <a:pt x="9143999" y="499375"/>
                </a:lnTo>
                <a:lnTo>
                  <a:pt x="5786821" y="499375"/>
                </a:lnTo>
                <a:close/>
                <a:moveTo>
                  <a:pt x="0" y="0"/>
                </a:moveTo>
                <a:lnTo>
                  <a:pt x="4120934" y="0"/>
                </a:lnTo>
                <a:lnTo>
                  <a:pt x="3357181" y="499375"/>
                </a:lnTo>
                <a:lnTo>
                  <a:pt x="0" y="49937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5CC1CF8F-9BC1-404D-B292-6A464FDF09D9}"/>
              </a:ext>
            </a:extLst>
          </p:cNvPr>
          <p:cNvSpPr/>
          <p:nvPr/>
        </p:nvSpPr>
        <p:spPr>
          <a:xfrm>
            <a:off x="1" y="4444809"/>
            <a:ext cx="9143999" cy="499375"/>
          </a:xfrm>
          <a:custGeom>
            <a:avLst/>
            <a:gdLst>
              <a:gd name="connsiteX0" fmla="*/ 5101325 w 9143999"/>
              <a:gd name="connsiteY0" fmla="*/ 0 h 499375"/>
              <a:gd name="connsiteX1" fmla="*/ 9143999 w 9143999"/>
              <a:gd name="connsiteY1" fmla="*/ 0 h 499375"/>
              <a:gd name="connsiteX2" fmla="*/ 9143999 w 9143999"/>
              <a:gd name="connsiteY2" fmla="*/ 499375 h 499375"/>
              <a:gd name="connsiteX3" fmla="*/ 6009823 w 9143999"/>
              <a:gd name="connsiteY3" fmla="*/ 499375 h 499375"/>
              <a:gd name="connsiteX4" fmla="*/ 0 w 9143999"/>
              <a:gd name="connsiteY4" fmla="*/ 0 h 499375"/>
              <a:gd name="connsiteX5" fmla="*/ 4042676 w 9143999"/>
              <a:gd name="connsiteY5" fmla="*/ 0 h 499375"/>
              <a:gd name="connsiteX6" fmla="*/ 3134178 w 9143999"/>
              <a:gd name="connsiteY6" fmla="*/ 499375 h 499375"/>
              <a:gd name="connsiteX7" fmla="*/ 0 w 9143999"/>
              <a:gd name="connsiteY7" fmla="*/ 499375 h 4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9" h="499375">
                <a:moveTo>
                  <a:pt x="5101325" y="0"/>
                </a:moveTo>
                <a:lnTo>
                  <a:pt x="9143999" y="0"/>
                </a:lnTo>
                <a:lnTo>
                  <a:pt x="9143999" y="499375"/>
                </a:lnTo>
                <a:lnTo>
                  <a:pt x="6009823" y="499375"/>
                </a:lnTo>
                <a:close/>
                <a:moveTo>
                  <a:pt x="0" y="0"/>
                </a:moveTo>
                <a:lnTo>
                  <a:pt x="4042676" y="0"/>
                </a:lnTo>
                <a:lnTo>
                  <a:pt x="3134178" y="499375"/>
                </a:lnTo>
                <a:lnTo>
                  <a:pt x="0" y="49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B91FD954-1A4E-4C56-97C8-377FD327B411}"/>
              </a:ext>
            </a:extLst>
          </p:cNvPr>
          <p:cNvSpPr/>
          <p:nvPr/>
        </p:nvSpPr>
        <p:spPr>
          <a:xfrm>
            <a:off x="1" y="4944184"/>
            <a:ext cx="9143999" cy="499375"/>
          </a:xfrm>
          <a:custGeom>
            <a:avLst/>
            <a:gdLst>
              <a:gd name="connsiteX0" fmla="*/ 0 w 9143999"/>
              <a:gd name="connsiteY0" fmla="*/ 0 h 499375"/>
              <a:gd name="connsiteX1" fmla="*/ 3916412 w 9143999"/>
              <a:gd name="connsiteY1" fmla="*/ 0 h 499375"/>
              <a:gd name="connsiteX2" fmla="*/ 2916268 w 9143999"/>
              <a:gd name="connsiteY2" fmla="*/ 499374 h 499375"/>
              <a:gd name="connsiteX3" fmla="*/ 6227733 w 9143999"/>
              <a:gd name="connsiteY3" fmla="*/ 499374 h 499375"/>
              <a:gd name="connsiteX4" fmla="*/ 5227589 w 9143999"/>
              <a:gd name="connsiteY4" fmla="*/ 0 h 499375"/>
              <a:gd name="connsiteX5" fmla="*/ 9143999 w 9143999"/>
              <a:gd name="connsiteY5" fmla="*/ 0 h 499375"/>
              <a:gd name="connsiteX6" fmla="*/ 9143999 w 9143999"/>
              <a:gd name="connsiteY6" fmla="*/ 499375 h 499375"/>
              <a:gd name="connsiteX7" fmla="*/ 0 w 9143999"/>
              <a:gd name="connsiteY7" fmla="*/ 499375 h 4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9" h="499375">
                <a:moveTo>
                  <a:pt x="0" y="0"/>
                </a:moveTo>
                <a:lnTo>
                  <a:pt x="3916412" y="0"/>
                </a:lnTo>
                <a:lnTo>
                  <a:pt x="2916268" y="499374"/>
                </a:lnTo>
                <a:lnTo>
                  <a:pt x="6227733" y="499374"/>
                </a:lnTo>
                <a:lnTo>
                  <a:pt x="5227589" y="0"/>
                </a:lnTo>
                <a:lnTo>
                  <a:pt x="9143999" y="0"/>
                </a:lnTo>
                <a:lnTo>
                  <a:pt x="9143999" y="499375"/>
                </a:lnTo>
                <a:lnTo>
                  <a:pt x="0" y="49937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D4C2A9C4-C37C-4032-8D78-CA7587DA94E8}"/>
              </a:ext>
            </a:extLst>
          </p:cNvPr>
          <p:cNvGrpSpPr/>
          <p:nvPr/>
        </p:nvGrpSpPr>
        <p:grpSpPr>
          <a:xfrm flipH="1">
            <a:off x="4572000" y="1448554"/>
            <a:ext cx="1654347" cy="3995004"/>
            <a:chOff x="4274820" y="1488440"/>
            <a:chExt cx="1821181" cy="4394200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17C4D2A6-437B-4AC2-92A5-399D2884B42E}"/>
                </a:ext>
              </a:extLst>
            </p:cNvPr>
            <p:cNvSpPr/>
            <p:nvPr/>
          </p:nvSpPr>
          <p:spPr>
            <a:xfrm>
              <a:off x="5868354" y="1488440"/>
              <a:ext cx="227647" cy="549275"/>
            </a:xfrm>
            <a:custGeom>
              <a:avLst/>
              <a:gdLst>
                <a:gd name="connsiteX0" fmla="*/ 227647 w 227647"/>
                <a:gd name="connsiteY0" fmla="*/ 0 h 549275"/>
                <a:gd name="connsiteX1" fmla="*/ 227647 w 227647"/>
                <a:gd name="connsiteY1" fmla="*/ 435771 h 549275"/>
                <a:gd name="connsiteX2" fmla="*/ 0 w 227647"/>
                <a:gd name="connsiteY2" fmla="*/ 549275 h 549275"/>
                <a:gd name="connsiteX3" fmla="*/ 0 w 227647"/>
                <a:gd name="connsiteY3" fmla="*/ 549275 h 54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647" h="549275">
                  <a:moveTo>
                    <a:pt x="227647" y="0"/>
                  </a:moveTo>
                  <a:lnTo>
                    <a:pt x="227647" y="435771"/>
                  </a:lnTo>
                  <a:lnTo>
                    <a:pt x="0" y="549275"/>
                  </a:lnTo>
                  <a:lnTo>
                    <a:pt x="0" y="54927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14EF0DC5-FCE0-4DB2-85B7-B853AC012CAD}"/>
                </a:ext>
              </a:extLst>
            </p:cNvPr>
            <p:cNvSpPr/>
            <p:nvPr/>
          </p:nvSpPr>
          <p:spPr>
            <a:xfrm>
              <a:off x="5640705" y="1924211"/>
              <a:ext cx="455295" cy="662779"/>
            </a:xfrm>
            <a:custGeom>
              <a:avLst/>
              <a:gdLst>
                <a:gd name="connsiteX0" fmla="*/ 455295 w 455295"/>
                <a:gd name="connsiteY0" fmla="*/ 0 h 662779"/>
                <a:gd name="connsiteX1" fmla="*/ 455295 w 455295"/>
                <a:gd name="connsiteY1" fmla="*/ 435771 h 662779"/>
                <a:gd name="connsiteX2" fmla="*/ 1 w 455295"/>
                <a:gd name="connsiteY2" fmla="*/ 662779 h 662779"/>
                <a:gd name="connsiteX3" fmla="*/ 0 w 455295"/>
                <a:gd name="connsiteY3" fmla="*/ 662779 h 662779"/>
                <a:gd name="connsiteX4" fmla="*/ 227648 w 455295"/>
                <a:gd name="connsiteY4" fmla="*/ 113504 h 662779"/>
                <a:gd name="connsiteX5" fmla="*/ 227650 w 455295"/>
                <a:gd name="connsiteY5" fmla="*/ 113504 h 662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295" h="662779">
                  <a:moveTo>
                    <a:pt x="455295" y="0"/>
                  </a:moveTo>
                  <a:lnTo>
                    <a:pt x="455295" y="435771"/>
                  </a:lnTo>
                  <a:lnTo>
                    <a:pt x="1" y="662779"/>
                  </a:lnTo>
                  <a:lnTo>
                    <a:pt x="0" y="662779"/>
                  </a:lnTo>
                  <a:lnTo>
                    <a:pt x="227648" y="113504"/>
                  </a:lnTo>
                  <a:lnTo>
                    <a:pt x="227650" y="1135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B08D110-35DB-439C-AE17-91CE99DEDC6E}"/>
                </a:ext>
              </a:extLst>
            </p:cNvPr>
            <p:cNvSpPr/>
            <p:nvPr/>
          </p:nvSpPr>
          <p:spPr>
            <a:xfrm>
              <a:off x="5413058" y="2359982"/>
              <a:ext cx="682942" cy="776283"/>
            </a:xfrm>
            <a:custGeom>
              <a:avLst/>
              <a:gdLst>
                <a:gd name="connsiteX0" fmla="*/ 682942 w 682942"/>
                <a:gd name="connsiteY0" fmla="*/ 0 h 776283"/>
                <a:gd name="connsiteX1" fmla="*/ 682942 w 682942"/>
                <a:gd name="connsiteY1" fmla="*/ 435771 h 776283"/>
                <a:gd name="connsiteX2" fmla="*/ 1 w 682942"/>
                <a:gd name="connsiteY2" fmla="*/ 776283 h 776283"/>
                <a:gd name="connsiteX3" fmla="*/ 0 w 682942"/>
                <a:gd name="connsiteY3" fmla="*/ 776283 h 776283"/>
                <a:gd name="connsiteX4" fmla="*/ 227647 w 682942"/>
                <a:gd name="connsiteY4" fmla="*/ 227008 h 776283"/>
                <a:gd name="connsiteX5" fmla="*/ 227648 w 682942"/>
                <a:gd name="connsiteY5" fmla="*/ 227008 h 776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2942" h="776283">
                  <a:moveTo>
                    <a:pt x="682942" y="0"/>
                  </a:moveTo>
                  <a:lnTo>
                    <a:pt x="682942" y="435771"/>
                  </a:lnTo>
                  <a:lnTo>
                    <a:pt x="1" y="776283"/>
                  </a:lnTo>
                  <a:lnTo>
                    <a:pt x="0" y="776283"/>
                  </a:lnTo>
                  <a:lnTo>
                    <a:pt x="227647" y="227008"/>
                  </a:lnTo>
                  <a:lnTo>
                    <a:pt x="227648" y="22700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95E983C-8A99-42FC-9F85-42A70EF6DF03}"/>
                </a:ext>
              </a:extLst>
            </p:cNvPr>
            <p:cNvSpPr/>
            <p:nvPr/>
          </p:nvSpPr>
          <p:spPr>
            <a:xfrm>
              <a:off x="5185410" y="2795753"/>
              <a:ext cx="910590" cy="889787"/>
            </a:xfrm>
            <a:custGeom>
              <a:avLst/>
              <a:gdLst>
                <a:gd name="connsiteX0" fmla="*/ 910590 w 910590"/>
                <a:gd name="connsiteY0" fmla="*/ 0 h 889787"/>
                <a:gd name="connsiteX1" fmla="*/ 910590 w 910590"/>
                <a:gd name="connsiteY1" fmla="*/ 435771 h 889787"/>
                <a:gd name="connsiteX2" fmla="*/ 0 w 910590"/>
                <a:gd name="connsiteY2" fmla="*/ 889787 h 889787"/>
                <a:gd name="connsiteX3" fmla="*/ 0 w 910590"/>
                <a:gd name="connsiteY3" fmla="*/ 889787 h 889787"/>
                <a:gd name="connsiteX4" fmla="*/ 227648 w 910590"/>
                <a:gd name="connsiteY4" fmla="*/ 340512 h 889787"/>
                <a:gd name="connsiteX5" fmla="*/ 227648 w 910590"/>
                <a:gd name="connsiteY5" fmla="*/ 340512 h 889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590" h="889787">
                  <a:moveTo>
                    <a:pt x="910590" y="0"/>
                  </a:moveTo>
                  <a:lnTo>
                    <a:pt x="910590" y="435771"/>
                  </a:lnTo>
                  <a:lnTo>
                    <a:pt x="0" y="889787"/>
                  </a:lnTo>
                  <a:lnTo>
                    <a:pt x="0" y="889787"/>
                  </a:lnTo>
                  <a:lnTo>
                    <a:pt x="227648" y="340512"/>
                  </a:lnTo>
                  <a:lnTo>
                    <a:pt x="227648" y="34051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745A49E2-4545-4E0B-8919-DB04A0F03D79}"/>
                </a:ext>
              </a:extLst>
            </p:cNvPr>
            <p:cNvSpPr/>
            <p:nvPr/>
          </p:nvSpPr>
          <p:spPr>
            <a:xfrm>
              <a:off x="4957762" y="3231525"/>
              <a:ext cx="1138238" cy="1003291"/>
            </a:xfrm>
            <a:custGeom>
              <a:avLst/>
              <a:gdLst>
                <a:gd name="connsiteX0" fmla="*/ 1138238 w 1138238"/>
                <a:gd name="connsiteY0" fmla="*/ 0 h 1003291"/>
                <a:gd name="connsiteX1" fmla="*/ 1138238 w 1138238"/>
                <a:gd name="connsiteY1" fmla="*/ 435771 h 1003291"/>
                <a:gd name="connsiteX2" fmla="*/ 0 w 1138238"/>
                <a:gd name="connsiteY2" fmla="*/ 1003291 h 1003291"/>
                <a:gd name="connsiteX3" fmla="*/ 0 w 1138238"/>
                <a:gd name="connsiteY3" fmla="*/ 1003291 h 1003291"/>
                <a:gd name="connsiteX4" fmla="*/ 227648 w 1138238"/>
                <a:gd name="connsiteY4" fmla="*/ 454016 h 1003291"/>
                <a:gd name="connsiteX5" fmla="*/ 227648 w 1138238"/>
                <a:gd name="connsiteY5" fmla="*/ 454016 h 1003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8238" h="1003291">
                  <a:moveTo>
                    <a:pt x="1138238" y="0"/>
                  </a:moveTo>
                  <a:lnTo>
                    <a:pt x="1138238" y="435771"/>
                  </a:lnTo>
                  <a:lnTo>
                    <a:pt x="0" y="1003291"/>
                  </a:lnTo>
                  <a:lnTo>
                    <a:pt x="0" y="1003291"/>
                  </a:lnTo>
                  <a:lnTo>
                    <a:pt x="227648" y="454016"/>
                  </a:lnTo>
                  <a:lnTo>
                    <a:pt x="227648" y="45401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92A9862-CD90-456B-ACD7-C256E4765029}"/>
                </a:ext>
              </a:extLst>
            </p:cNvPr>
            <p:cNvSpPr/>
            <p:nvPr/>
          </p:nvSpPr>
          <p:spPr>
            <a:xfrm>
              <a:off x="4730116" y="3667296"/>
              <a:ext cx="1365885" cy="1116795"/>
            </a:xfrm>
            <a:custGeom>
              <a:avLst/>
              <a:gdLst>
                <a:gd name="connsiteX0" fmla="*/ 1365885 w 1365885"/>
                <a:gd name="connsiteY0" fmla="*/ 0 h 1116795"/>
                <a:gd name="connsiteX1" fmla="*/ 1365885 w 1365885"/>
                <a:gd name="connsiteY1" fmla="*/ 435771 h 1116795"/>
                <a:gd name="connsiteX2" fmla="*/ 0 w 1365885"/>
                <a:gd name="connsiteY2" fmla="*/ 1116795 h 1116795"/>
                <a:gd name="connsiteX3" fmla="*/ 0 w 1365885"/>
                <a:gd name="connsiteY3" fmla="*/ 1116795 h 1116795"/>
                <a:gd name="connsiteX4" fmla="*/ 227647 w 1365885"/>
                <a:gd name="connsiteY4" fmla="*/ 567520 h 1116795"/>
                <a:gd name="connsiteX5" fmla="*/ 227647 w 1365885"/>
                <a:gd name="connsiteY5" fmla="*/ 567520 h 111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65885" h="1116795">
                  <a:moveTo>
                    <a:pt x="1365885" y="0"/>
                  </a:moveTo>
                  <a:lnTo>
                    <a:pt x="1365885" y="435771"/>
                  </a:lnTo>
                  <a:lnTo>
                    <a:pt x="0" y="1116795"/>
                  </a:lnTo>
                  <a:lnTo>
                    <a:pt x="0" y="1116795"/>
                  </a:lnTo>
                  <a:lnTo>
                    <a:pt x="227647" y="567520"/>
                  </a:lnTo>
                  <a:lnTo>
                    <a:pt x="227647" y="5675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11494562-762B-4EF0-9159-ED33087B70DF}"/>
                </a:ext>
              </a:extLst>
            </p:cNvPr>
            <p:cNvSpPr/>
            <p:nvPr/>
          </p:nvSpPr>
          <p:spPr>
            <a:xfrm>
              <a:off x="4502467" y="4103067"/>
              <a:ext cx="1593533" cy="1230299"/>
            </a:xfrm>
            <a:custGeom>
              <a:avLst/>
              <a:gdLst>
                <a:gd name="connsiteX0" fmla="*/ 1593533 w 1593533"/>
                <a:gd name="connsiteY0" fmla="*/ 0 h 1230299"/>
                <a:gd name="connsiteX1" fmla="*/ 1593533 w 1593533"/>
                <a:gd name="connsiteY1" fmla="*/ 435771 h 1230299"/>
                <a:gd name="connsiteX2" fmla="*/ 2 w 1593533"/>
                <a:gd name="connsiteY2" fmla="*/ 1230299 h 1230299"/>
                <a:gd name="connsiteX3" fmla="*/ 0 w 1593533"/>
                <a:gd name="connsiteY3" fmla="*/ 1230299 h 1230299"/>
                <a:gd name="connsiteX4" fmla="*/ 227648 w 1593533"/>
                <a:gd name="connsiteY4" fmla="*/ 681024 h 1230299"/>
                <a:gd name="connsiteX5" fmla="*/ 227649 w 1593533"/>
                <a:gd name="connsiteY5" fmla="*/ 681024 h 1230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93533" h="1230299">
                  <a:moveTo>
                    <a:pt x="1593533" y="0"/>
                  </a:moveTo>
                  <a:lnTo>
                    <a:pt x="1593533" y="435771"/>
                  </a:lnTo>
                  <a:lnTo>
                    <a:pt x="2" y="1230299"/>
                  </a:lnTo>
                  <a:lnTo>
                    <a:pt x="0" y="1230299"/>
                  </a:lnTo>
                  <a:lnTo>
                    <a:pt x="227648" y="681024"/>
                  </a:lnTo>
                  <a:lnTo>
                    <a:pt x="227649" y="68102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627A9E1E-2486-4B6F-BB99-191976022447}"/>
                </a:ext>
              </a:extLst>
            </p:cNvPr>
            <p:cNvSpPr/>
            <p:nvPr/>
          </p:nvSpPr>
          <p:spPr>
            <a:xfrm>
              <a:off x="4274820" y="4538838"/>
              <a:ext cx="1821180" cy="1343802"/>
            </a:xfrm>
            <a:custGeom>
              <a:avLst/>
              <a:gdLst>
                <a:gd name="connsiteX0" fmla="*/ 1821180 w 1821180"/>
                <a:gd name="connsiteY0" fmla="*/ 0 h 1343802"/>
                <a:gd name="connsiteX1" fmla="*/ 1821180 w 1821180"/>
                <a:gd name="connsiteY1" fmla="*/ 434482 h 1343802"/>
                <a:gd name="connsiteX2" fmla="*/ 0 w 1821180"/>
                <a:gd name="connsiteY2" fmla="*/ 1343802 h 1343802"/>
                <a:gd name="connsiteX3" fmla="*/ 227647 w 1821180"/>
                <a:gd name="connsiteY3" fmla="*/ 794528 h 1343802"/>
                <a:gd name="connsiteX4" fmla="*/ 227649 w 1821180"/>
                <a:gd name="connsiteY4" fmla="*/ 794528 h 134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180" h="1343802">
                  <a:moveTo>
                    <a:pt x="1821180" y="0"/>
                  </a:moveTo>
                  <a:lnTo>
                    <a:pt x="1821180" y="434482"/>
                  </a:lnTo>
                  <a:lnTo>
                    <a:pt x="0" y="1343802"/>
                  </a:lnTo>
                  <a:lnTo>
                    <a:pt x="227647" y="794528"/>
                  </a:lnTo>
                  <a:lnTo>
                    <a:pt x="227649" y="7945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999596A-7E37-490D-85E4-BDE70DC09476}"/>
              </a:ext>
            </a:extLst>
          </p:cNvPr>
          <p:cNvGrpSpPr/>
          <p:nvPr/>
        </p:nvGrpSpPr>
        <p:grpSpPr>
          <a:xfrm>
            <a:off x="2916267" y="1448554"/>
            <a:ext cx="1655734" cy="3995004"/>
            <a:chOff x="4274820" y="1488440"/>
            <a:chExt cx="1821181" cy="4394200"/>
          </a:xfrm>
        </p:grpSpPr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FE5C387B-AA6D-4247-B2E7-A9C15AEFAB97}"/>
                </a:ext>
              </a:extLst>
            </p:cNvPr>
            <p:cNvSpPr/>
            <p:nvPr/>
          </p:nvSpPr>
          <p:spPr>
            <a:xfrm>
              <a:off x="5868354" y="1488440"/>
              <a:ext cx="227647" cy="549275"/>
            </a:xfrm>
            <a:custGeom>
              <a:avLst/>
              <a:gdLst>
                <a:gd name="connsiteX0" fmla="*/ 227647 w 227647"/>
                <a:gd name="connsiteY0" fmla="*/ 0 h 549275"/>
                <a:gd name="connsiteX1" fmla="*/ 227647 w 227647"/>
                <a:gd name="connsiteY1" fmla="*/ 435771 h 549275"/>
                <a:gd name="connsiteX2" fmla="*/ 0 w 227647"/>
                <a:gd name="connsiteY2" fmla="*/ 549275 h 549275"/>
                <a:gd name="connsiteX3" fmla="*/ 0 w 227647"/>
                <a:gd name="connsiteY3" fmla="*/ 549275 h 54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647" h="549275">
                  <a:moveTo>
                    <a:pt x="227647" y="0"/>
                  </a:moveTo>
                  <a:lnTo>
                    <a:pt x="227647" y="435771"/>
                  </a:lnTo>
                  <a:lnTo>
                    <a:pt x="0" y="549275"/>
                  </a:lnTo>
                  <a:lnTo>
                    <a:pt x="0" y="54927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39BDE3D4-8A8F-47FF-9F2B-5AB7B36EBAD8}"/>
                </a:ext>
              </a:extLst>
            </p:cNvPr>
            <p:cNvSpPr/>
            <p:nvPr/>
          </p:nvSpPr>
          <p:spPr>
            <a:xfrm>
              <a:off x="5640705" y="1924211"/>
              <a:ext cx="455295" cy="662779"/>
            </a:xfrm>
            <a:custGeom>
              <a:avLst/>
              <a:gdLst>
                <a:gd name="connsiteX0" fmla="*/ 455295 w 455295"/>
                <a:gd name="connsiteY0" fmla="*/ 0 h 662779"/>
                <a:gd name="connsiteX1" fmla="*/ 455295 w 455295"/>
                <a:gd name="connsiteY1" fmla="*/ 435771 h 662779"/>
                <a:gd name="connsiteX2" fmla="*/ 1 w 455295"/>
                <a:gd name="connsiteY2" fmla="*/ 662779 h 662779"/>
                <a:gd name="connsiteX3" fmla="*/ 0 w 455295"/>
                <a:gd name="connsiteY3" fmla="*/ 662779 h 662779"/>
                <a:gd name="connsiteX4" fmla="*/ 227648 w 455295"/>
                <a:gd name="connsiteY4" fmla="*/ 113504 h 662779"/>
                <a:gd name="connsiteX5" fmla="*/ 227650 w 455295"/>
                <a:gd name="connsiteY5" fmla="*/ 113504 h 662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295" h="662779">
                  <a:moveTo>
                    <a:pt x="455295" y="0"/>
                  </a:moveTo>
                  <a:lnTo>
                    <a:pt x="455295" y="435771"/>
                  </a:lnTo>
                  <a:lnTo>
                    <a:pt x="1" y="662779"/>
                  </a:lnTo>
                  <a:lnTo>
                    <a:pt x="0" y="662779"/>
                  </a:lnTo>
                  <a:lnTo>
                    <a:pt x="227648" y="113504"/>
                  </a:lnTo>
                  <a:lnTo>
                    <a:pt x="227650" y="1135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36FD641-A3DE-48D4-B58E-E96E066A12DF}"/>
                </a:ext>
              </a:extLst>
            </p:cNvPr>
            <p:cNvSpPr/>
            <p:nvPr/>
          </p:nvSpPr>
          <p:spPr>
            <a:xfrm>
              <a:off x="5413058" y="2359982"/>
              <a:ext cx="682942" cy="776283"/>
            </a:xfrm>
            <a:custGeom>
              <a:avLst/>
              <a:gdLst>
                <a:gd name="connsiteX0" fmla="*/ 682942 w 682942"/>
                <a:gd name="connsiteY0" fmla="*/ 0 h 776283"/>
                <a:gd name="connsiteX1" fmla="*/ 682942 w 682942"/>
                <a:gd name="connsiteY1" fmla="*/ 435771 h 776283"/>
                <a:gd name="connsiteX2" fmla="*/ 1 w 682942"/>
                <a:gd name="connsiteY2" fmla="*/ 776283 h 776283"/>
                <a:gd name="connsiteX3" fmla="*/ 0 w 682942"/>
                <a:gd name="connsiteY3" fmla="*/ 776283 h 776283"/>
                <a:gd name="connsiteX4" fmla="*/ 227647 w 682942"/>
                <a:gd name="connsiteY4" fmla="*/ 227008 h 776283"/>
                <a:gd name="connsiteX5" fmla="*/ 227648 w 682942"/>
                <a:gd name="connsiteY5" fmla="*/ 227008 h 776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2942" h="776283">
                  <a:moveTo>
                    <a:pt x="682942" y="0"/>
                  </a:moveTo>
                  <a:lnTo>
                    <a:pt x="682942" y="435771"/>
                  </a:lnTo>
                  <a:lnTo>
                    <a:pt x="1" y="776283"/>
                  </a:lnTo>
                  <a:lnTo>
                    <a:pt x="0" y="776283"/>
                  </a:lnTo>
                  <a:lnTo>
                    <a:pt x="227647" y="227008"/>
                  </a:lnTo>
                  <a:lnTo>
                    <a:pt x="227648" y="22700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45D43BF3-B4FE-4600-882C-714C56804F9D}"/>
                </a:ext>
              </a:extLst>
            </p:cNvPr>
            <p:cNvSpPr/>
            <p:nvPr/>
          </p:nvSpPr>
          <p:spPr>
            <a:xfrm>
              <a:off x="5185410" y="2795753"/>
              <a:ext cx="910590" cy="889787"/>
            </a:xfrm>
            <a:custGeom>
              <a:avLst/>
              <a:gdLst>
                <a:gd name="connsiteX0" fmla="*/ 910590 w 910590"/>
                <a:gd name="connsiteY0" fmla="*/ 0 h 889787"/>
                <a:gd name="connsiteX1" fmla="*/ 910590 w 910590"/>
                <a:gd name="connsiteY1" fmla="*/ 435771 h 889787"/>
                <a:gd name="connsiteX2" fmla="*/ 0 w 910590"/>
                <a:gd name="connsiteY2" fmla="*/ 889787 h 889787"/>
                <a:gd name="connsiteX3" fmla="*/ 0 w 910590"/>
                <a:gd name="connsiteY3" fmla="*/ 889787 h 889787"/>
                <a:gd name="connsiteX4" fmla="*/ 227648 w 910590"/>
                <a:gd name="connsiteY4" fmla="*/ 340512 h 889787"/>
                <a:gd name="connsiteX5" fmla="*/ 227648 w 910590"/>
                <a:gd name="connsiteY5" fmla="*/ 340512 h 889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590" h="889787">
                  <a:moveTo>
                    <a:pt x="910590" y="0"/>
                  </a:moveTo>
                  <a:lnTo>
                    <a:pt x="910590" y="435771"/>
                  </a:lnTo>
                  <a:lnTo>
                    <a:pt x="0" y="889787"/>
                  </a:lnTo>
                  <a:lnTo>
                    <a:pt x="0" y="889787"/>
                  </a:lnTo>
                  <a:lnTo>
                    <a:pt x="227648" y="340512"/>
                  </a:lnTo>
                  <a:lnTo>
                    <a:pt x="227648" y="34051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F389B551-8915-4C25-A464-C8A1BAE33952}"/>
                </a:ext>
              </a:extLst>
            </p:cNvPr>
            <p:cNvSpPr/>
            <p:nvPr/>
          </p:nvSpPr>
          <p:spPr>
            <a:xfrm>
              <a:off x="4957762" y="3231525"/>
              <a:ext cx="1138238" cy="1003291"/>
            </a:xfrm>
            <a:custGeom>
              <a:avLst/>
              <a:gdLst>
                <a:gd name="connsiteX0" fmla="*/ 1138238 w 1138238"/>
                <a:gd name="connsiteY0" fmla="*/ 0 h 1003291"/>
                <a:gd name="connsiteX1" fmla="*/ 1138238 w 1138238"/>
                <a:gd name="connsiteY1" fmla="*/ 435771 h 1003291"/>
                <a:gd name="connsiteX2" fmla="*/ 0 w 1138238"/>
                <a:gd name="connsiteY2" fmla="*/ 1003291 h 1003291"/>
                <a:gd name="connsiteX3" fmla="*/ 0 w 1138238"/>
                <a:gd name="connsiteY3" fmla="*/ 1003291 h 1003291"/>
                <a:gd name="connsiteX4" fmla="*/ 227648 w 1138238"/>
                <a:gd name="connsiteY4" fmla="*/ 454016 h 1003291"/>
                <a:gd name="connsiteX5" fmla="*/ 227648 w 1138238"/>
                <a:gd name="connsiteY5" fmla="*/ 454016 h 1003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8238" h="1003291">
                  <a:moveTo>
                    <a:pt x="1138238" y="0"/>
                  </a:moveTo>
                  <a:lnTo>
                    <a:pt x="1138238" y="435771"/>
                  </a:lnTo>
                  <a:lnTo>
                    <a:pt x="0" y="1003291"/>
                  </a:lnTo>
                  <a:lnTo>
                    <a:pt x="0" y="1003291"/>
                  </a:lnTo>
                  <a:lnTo>
                    <a:pt x="227648" y="454016"/>
                  </a:lnTo>
                  <a:lnTo>
                    <a:pt x="227648" y="45401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7CDC45CE-2264-4C67-8316-738E9F056001}"/>
                </a:ext>
              </a:extLst>
            </p:cNvPr>
            <p:cNvSpPr/>
            <p:nvPr/>
          </p:nvSpPr>
          <p:spPr>
            <a:xfrm>
              <a:off x="4730116" y="3667296"/>
              <a:ext cx="1365885" cy="1116795"/>
            </a:xfrm>
            <a:custGeom>
              <a:avLst/>
              <a:gdLst>
                <a:gd name="connsiteX0" fmla="*/ 1365885 w 1365885"/>
                <a:gd name="connsiteY0" fmla="*/ 0 h 1116795"/>
                <a:gd name="connsiteX1" fmla="*/ 1365885 w 1365885"/>
                <a:gd name="connsiteY1" fmla="*/ 435771 h 1116795"/>
                <a:gd name="connsiteX2" fmla="*/ 0 w 1365885"/>
                <a:gd name="connsiteY2" fmla="*/ 1116795 h 1116795"/>
                <a:gd name="connsiteX3" fmla="*/ 0 w 1365885"/>
                <a:gd name="connsiteY3" fmla="*/ 1116795 h 1116795"/>
                <a:gd name="connsiteX4" fmla="*/ 227647 w 1365885"/>
                <a:gd name="connsiteY4" fmla="*/ 567520 h 1116795"/>
                <a:gd name="connsiteX5" fmla="*/ 227647 w 1365885"/>
                <a:gd name="connsiteY5" fmla="*/ 567520 h 1116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65885" h="1116795">
                  <a:moveTo>
                    <a:pt x="1365885" y="0"/>
                  </a:moveTo>
                  <a:lnTo>
                    <a:pt x="1365885" y="435771"/>
                  </a:lnTo>
                  <a:lnTo>
                    <a:pt x="0" y="1116795"/>
                  </a:lnTo>
                  <a:lnTo>
                    <a:pt x="0" y="1116795"/>
                  </a:lnTo>
                  <a:lnTo>
                    <a:pt x="227647" y="567520"/>
                  </a:lnTo>
                  <a:lnTo>
                    <a:pt x="227647" y="5675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C0AE5A14-CD4C-4C57-A57B-C30BB9BA903F}"/>
                </a:ext>
              </a:extLst>
            </p:cNvPr>
            <p:cNvSpPr/>
            <p:nvPr/>
          </p:nvSpPr>
          <p:spPr>
            <a:xfrm>
              <a:off x="4502467" y="4103067"/>
              <a:ext cx="1593533" cy="1230299"/>
            </a:xfrm>
            <a:custGeom>
              <a:avLst/>
              <a:gdLst>
                <a:gd name="connsiteX0" fmla="*/ 1593533 w 1593533"/>
                <a:gd name="connsiteY0" fmla="*/ 0 h 1230299"/>
                <a:gd name="connsiteX1" fmla="*/ 1593533 w 1593533"/>
                <a:gd name="connsiteY1" fmla="*/ 435771 h 1230299"/>
                <a:gd name="connsiteX2" fmla="*/ 2 w 1593533"/>
                <a:gd name="connsiteY2" fmla="*/ 1230299 h 1230299"/>
                <a:gd name="connsiteX3" fmla="*/ 0 w 1593533"/>
                <a:gd name="connsiteY3" fmla="*/ 1230299 h 1230299"/>
                <a:gd name="connsiteX4" fmla="*/ 227648 w 1593533"/>
                <a:gd name="connsiteY4" fmla="*/ 681024 h 1230299"/>
                <a:gd name="connsiteX5" fmla="*/ 227649 w 1593533"/>
                <a:gd name="connsiteY5" fmla="*/ 681024 h 1230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93533" h="1230299">
                  <a:moveTo>
                    <a:pt x="1593533" y="0"/>
                  </a:moveTo>
                  <a:lnTo>
                    <a:pt x="1593533" y="435771"/>
                  </a:lnTo>
                  <a:lnTo>
                    <a:pt x="2" y="1230299"/>
                  </a:lnTo>
                  <a:lnTo>
                    <a:pt x="0" y="1230299"/>
                  </a:lnTo>
                  <a:lnTo>
                    <a:pt x="227648" y="681024"/>
                  </a:lnTo>
                  <a:lnTo>
                    <a:pt x="227649" y="68102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31A394EF-AB2D-4F9B-8714-EFCBC6B9D0F3}"/>
                </a:ext>
              </a:extLst>
            </p:cNvPr>
            <p:cNvSpPr/>
            <p:nvPr/>
          </p:nvSpPr>
          <p:spPr>
            <a:xfrm>
              <a:off x="4274820" y="4538838"/>
              <a:ext cx="1821180" cy="1343802"/>
            </a:xfrm>
            <a:custGeom>
              <a:avLst/>
              <a:gdLst>
                <a:gd name="connsiteX0" fmla="*/ 1821180 w 1821180"/>
                <a:gd name="connsiteY0" fmla="*/ 0 h 1343802"/>
                <a:gd name="connsiteX1" fmla="*/ 1821180 w 1821180"/>
                <a:gd name="connsiteY1" fmla="*/ 434482 h 1343802"/>
                <a:gd name="connsiteX2" fmla="*/ 0 w 1821180"/>
                <a:gd name="connsiteY2" fmla="*/ 1343802 h 1343802"/>
                <a:gd name="connsiteX3" fmla="*/ 227647 w 1821180"/>
                <a:gd name="connsiteY3" fmla="*/ 794528 h 1343802"/>
                <a:gd name="connsiteX4" fmla="*/ 227649 w 1821180"/>
                <a:gd name="connsiteY4" fmla="*/ 794528 h 134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180" h="1343802">
                  <a:moveTo>
                    <a:pt x="1821180" y="0"/>
                  </a:moveTo>
                  <a:lnTo>
                    <a:pt x="1821180" y="434482"/>
                  </a:lnTo>
                  <a:lnTo>
                    <a:pt x="0" y="1343802"/>
                  </a:lnTo>
                  <a:lnTo>
                    <a:pt x="227647" y="794528"/>
                  </a:lnTo>
                  <a:lnTo>
                    <a:pt x="227649" y="79452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AF9962CE-E297-4444-A998-85F5826C435D}"/>
              </a:ext>
            </a:extLst>
          </p:cNvPr>
          <p:cNvSpPr/>
          <p:nvPr/>
        </p:nvSpPr>
        <p:spPr>
          <a:xfrm>
            <a:off x="4572000" y="1448554"/>
            <a:ext cx="1655733" cy="3995004"/>
          </a:xfrm>
          <a:custGeom>
            <a:avLst/>
            <a:gdLst>
              <a:gd name="connsiteX0" fmla="*/ 1821180 w 3642360"/>
              <a:gd name="connsiteY0" fmla="*/ 0 h 4394200"/>
              <a:gd name="connsiteX1" fmla="*/ 3642360 w 3642360"/>
              <a:gd name="connsiteY1" fmla="*/ 4394200 h 4394200"/>
              <a:gd name="connsiteX2" fmla="*/ 1821180 w 3642360"/>
              <a:gd name="connsiteY2" fmla="*/ 3484880 h 4394200"/>
              <a:gd name="connsiteX3" fmla="*/ 0 w 3642360"/>
              <a:gd name="connsiteY3" fmla="*/ 4394200 h 4394200"/>
              <a:gd name="connsiteX0" fmla="*/ 0 w 1821180"/>
              <a:gd name="connsiteY0" fmla="*/ 0 h 4394200"/>
              <a:gd name="connsiteX1" fmla="*/ 1821180 w 1821180"/>
              <a:gd name="connsiteY1" fmla="*/ 4394200 h 4394200"/>
              <a:gd name="connsiteX2" fmla="*/ 0 w 1821180"/>
              <a:gd name="connsiteY2" fmla="*/ 3484880 h 4394200"/>
              <a:gd name="connsiteX3" fmla="*/ 0 w 1821180"/>
              <a:gd name="connsiteY3" fmla="*/ 0 h 439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1180" h="4394200">
                <a:moveTo>
                  <a:pt x="0" y="0"/>
                </a:moveTo>
                <a:lnTo>
                  <a:pt x="1821180" y="4394200"/>
                </a:lnTo>
                <a:lnTo>
                  <a:pt x="0" y="34848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A298ECB2-C490-454B-8F6D-52C52E1E4E01}"/>
              </a:ext>
            </a:extLst>
          </p:cNvPr>
          <p:cNvSpPr/>
          <p:nvPr/>
        </p:nvSpPr>
        <p:spPr>
          <a:xfrm flipH="1">
            <a:off x="2916267" y="1448554"/>
            <a:ext cx="1654347" cy="3995004"/>
          </a:xfrm>
          <a:custGeom>
            <a:avLst/>
            <a:gdLst>
              <a:gd name="connsiteX0" fmla="*/ 1821180 w 3642360"/>
              <a:gd name="connsiteY0" fmla="*/ 0 h 4394200"/>
              <a:gd name="connsiteX1" fmla="*/ 3642360 w 3642360"/>
              <a:gd name="connsiteY1" fmla="*/ 4394200 h 4394200"/>
              <a:gd name="connsiteX2" fmla="*/ 1821180 w 3642360"/>
              <a:gd name="connsiteY2" fmla="*/ 3484880 h 4394200"/>
              <a:gd name="connsiteX3" fmla="*/ 0 w 3642360"/>
              <a:gd name="connsiteY3" fmla="*/ 4394200 h 4394200"/>
              <a:gd name="connsiteX0" fmla="*/ 0 w 1821180"/>
              <a:gd name="connsiteY0" fmla="*/ 0 h 4394200"/>
              <a:gd name="connsiteX1" fmla="*/ 1821180 w 1821180"/>
              <a:gd name="connsiteY1" fmla="*/ 4394200 h 4394200"/>
              <a:gd name="connsiteX2" fmla="*/ 0 w 1821180"/>
              <a:gd name="connsiteY2" fmla="*/ 3484880 h 4394200"/>
              <a:gd name="connsiteX3" fmla="*/ 0 w 1821180"/>
              <a:gd name="connsiteY3" fmla="*/ 0 h 439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1180" h="4394200">
                <a:moveTo>
                  <a:pt x="0" y="0"/>
                </a:moveTo>
                <a:lnTo>
                  <a:pt x="1821180" y="4394200"/>
                </a:lnTo>
                <a:lnTo>
                  <a:pt x="0" y="34848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9CFD42B5-C8F6-44DF-909F-1941694417A6}"/>
              </a:ext>
            </a:extLst>
          </p:cNvPr>
          <p:cNvSpPr/>
          <p:nvPr/>
        </p:nvSpPr>
        <p:spPr>
          <a:xfrm>
            <a:off x="5249929" y="2037754"/>
            <a:ext cx="247696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noProof="1">
                <a:solidFill>
                  <a:schemeClr val="bg1">
                    <a:lumMod val="85000"/>
                  </a:schemeClr>
                </a:solidFill>
              </a:rPr>
              <a:t>Lorem ipsum dolor sit amet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2A206FD-F227-43B7-827A-9D4F0F6385B0}"/>
              </a:ext>
            </a:extLst>
          </p:cNvPr>
          <p:cNvSpPr/>
          <p:nvPr/>
        </p:nvSpPr>
        <p:spPr>
          <a:xfrm>
            <a:off x="5083063" y="1540759"/>
            <a:ext cx="247696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5E3DE11-1C10-44F3-A89B-5C31AC63C428}"/>
              </a:ext>
            </a:extLst>
          </p:cNvPr>
          <p:cNvSpPr/>
          <p:nvPr/>
        </p:nvSpPr>
        <p:spPr>
          <a:xfrm>
            <a:off x="5416794" y="2534749"/>
            <a:ext cx="247696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FEF8FE7-DAD2-474E-9693-552105BB4069}"/>
              </a:ext>
            </a:extLst>
          </p:cNvPr>
          <p:cNvSpPr/>
          <p:nvPr/>
        </p:nvSpPr>
        <p:spPr>
          <a:xfrm>
            <a:off x="5583659" y="3031744"/>
            <a:ext cx="247696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noProof="1">
                <a:solidFill>
                  <a:schemeClr val="bg1">
                    <a:lumMod val="85000"/>
                  </a:schemeClr>
                </a:solidFill>
              </a:rPr>
              <a:t>Lorem ipsum dolor sit amet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F76EEE9-72E9-49B2-BC13-88ADA8CCAC57}"/>
              </a:ext>
            </a:extLst>
          </p:cNvPr>
          <p:cNvSpPr/>
          <p:nvPr/>
        </p:nvSpPr>
        <p:spPr>
          <a:xfrm>
            <a:off x="5750524" y="3528739"/>
            <a:ext cx="247696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058EE72-B2D3-4FEF-A958-3A667E30FB41}"/>
              </a:ext>
            </a:extLst>
          </p:cNvPr>
          <p:cNvSpPr/>
          <p:nvPr/>
        </p:nvSpPr>
        <p:spPr>
          <a:xfrm>
            <a:off x="5917390" y="4025734"/>
            <a:ext cx="247696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8709A137-5F72-4EEC-9FBF-37AA8FA1677E}"/>
              </a:ext>
            </a:extLst>
          </p:cNvPr>
          <p:cNvSpPr/>
          <p:nvPr/>
        </p:nvSpPr>
        <p:spPr>
          <a:xfrm>
            <a:off x="6084255" y="4522729"/>
            <a:ext cx="247696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9533F8F0-AD2A-4C2C-A67B-161A496B312A}"/>
              </a:ext>
            </a:extLst>
          </p:cNvPr>
          <p:cNvSpPr/>
          <p:nvPr/>
        </p:nvSpPr>
        <p:spPr>
          <a:xfrm>
            <a:off x="6251122" y="5019721"/>
            <a:ext cx="247696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noProof="1">
                <a:solidFill>
                  <a:schemeClr val="bg1">
                    <a:lumMod val="85000"/>
                  </a:schemeClr>
                </a:solidFill>
              </a:rPr>
              <a:t>Lorem ipsum dolor sit amet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4750626-837E-4E35-A49F-5227CE5B7E06}"/>
              </a:ext>
            </a:extLst>
          </p:cNvPr>
          <p:cNvSpPr/>
          <p:nvPr/>
        </p:nvSpPr>
        <p:spPr>
          <a:xfrm>
            <a:off x="1066542" y="2032688"/>
            <a:ext cx="1423403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b="1" cap="all" noProof="1">
                <a:solidFill>
                  <a:schemeClr val="bg1">
                    <a:lumMod val="85000"/>
                  </a:schemeClr>
                </a:solidFill>
              </a:rPr>
              <a:t>Lorem ipsum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9BBBE234-70CE-421E-8486-7614857A586D}"/>
              </a:ext>
            </a:extLst>
          </p:cNvPr>
          <p:cNvSpPr/>
          <p:nvPr/>
        </p:nvSpPr>
        <p:spPr>
          <a:xfrm>
            <a:off x="1066542" y="1535693"/>
            <a:ext cx="1423403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554C1095-3473-4E7D-8959-74AA702A0B62}"/>
              </a:ext>
            </a:extLst>
          </p:cNvPr>
          <p:cNvSpPr/>
          <p:nvPr/>
        </p:nvSpPr>
        <p:spPr>
          <a:xfrm>
            <a:off x="1066542" y="2529683"/>
            <a:ext cx="1423403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7691F34C-9ABC-4765-A03F-89E3750B5C3D}"/>
              </a:ext>
            </a:extLst>
          </p:cNvPr>
          <p:cNvSpPr/>
          <p:nvPr/>
        </p:nvSpPr>
        <p:spPr>
          <a:xfrm>
            <a:off x="1066542" y="3026678"/>
            <a:ext cx="1423403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b="1" cap="all" noProof="1">
                <a:solidFill>
                  <a:schemeClr val="bg1">
                    <a:lumMod val="85000"/>
                  </a:schemeClr>
                </a:solidFill>
              </a:rPr>
              <a:t>Lorem ipsum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AEC59C36-1AE2-4665-992B-56E351E8151C}"/>
              </a:ext>
            </a:extLst>
          </p:cNvPr>
          <p:cNvSpPr/>
          <p:nvPr/>
        </p:nvSpPr>
        <p:spPr>
          <a:xfrm>
            <a:off x="1066542" y="3523673"/>
            <a:ext cx="1423403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E499646-3D3A-4E1E-9927-90D830134546}"/>
              </a:ext>
            </a:extLst>
          </p:cNvPr>
          <p:cNvSpPr/>
          <p:nvPr/>
        </p:nvSpPr>
        <p:spPr>
          <a:xfrm>
            <a:off x="1066542" y="4020668"/>
            <a:ext cx="1423403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4D66B36A-E2DB-4F66-BB59-9871BC2C23A2}"/>
              </a:ext>
            </a:extLst>
          </p:cNvPr>
          <p:cNvSpPr/>
          <p:nvPr/>
        </p:nvSpPr>
        <p:spPr>
          <a:xfrm>
            <a:off x="1066542" y="4517663"/>
            <a:ext cx="1423403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C4D5832C-FD3B-4550-B185-342F3D3097F5}"/>
              </a:ext>
            </a:extLst>
          </p:cNvPr>
          <p:cNvSpPr/>
          <p:nvPr/>
        </p:nvSpPr>
        <p:spPr>
          <a:xfrm>
            <a:off x="1066542" y="5014655"/>
            <a:ext cx="1423403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600" b="1" cap="all" noProof="1">
                <a:solidFill>
                  <a:schemeClr val="bg1">
                    <a:lumMod val="85000"/>
                  </a:schemeClr>
                </a:solidFill>
              </a:rPr>
              <a:t>Lorem ipsum</a:t>
            </a:r>
          </a:p>
        </p:txBody>
      </p:sp>
      <p:pic>
        <p:nvPicPr>
          <p:cNvPr id="151" name="Graphic 150" descr="Lightbulb">
            <a:extLst>
              <a:ext uri="{FF2B5EF4-FFF2-40B4-BE49-F238E27FC236}">
                <a16:creationId xmlns:a16="http://schemas.microsoft.com/office/drawing/2014/main" id="{8433F883-22AA-41B5-8A00-DF6FCE5D0B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1070" y="1558795"/>
            <a:ext cx="292349" cy="292349"/>
          </a:xfrm>
          <a:prstGeom prst="rect">
            <a:avLst/>
          </a:prstGeom>
        </p:spPr>
      </p:pic>
      <p:pic>
        <p:nvPicPr>
          <p:cNvPr id="152" name="Graphic 151" descr="Research">
            <a:extLst>
              <a:ext uri="{FF2B5EF4-FFF2-40B4-BE49-F238E27FC236}">
                <a16:creationId xmlns:a16="http://schemas.microsoft.com/office/drawing/2014/main" id="{CBBB7C01-21F0-48D9-8070-207D7C4DD6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1070" y="2055790"/>
            <a:ext cx="292349" cy="292349"/>
          </a:xfrm>
          <a:prstGeom prst="rect">
            <a:avLst/>
          </a:prstGeom>
        </p:spPr>
      </p:pic>
      <p:pic>
        <p:nvPicPr>
          <p:cNvPr id="153" name="Graphic 152" descr="Hourglass">
            <a:extLst>
              <a:ext uri="{FF2B5EF4-FFF2-40B4-BE49-F238E27FC236}">
                <a16:creationId xmlns:a16="http://schemas.microsoft.com/office/drawing/2014/main" id="{EE34B068-6A0A-4439-BC95-466911DCED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1070" y="2552785"/>
            <a:ext cx="292349" cy="292349"/>
          </a:xfrm>
          <a:prstGeom prst="rect">
            <a:avLst/>
          </a:prstGeom>
        </p:spPr>
      </p:pic>
      <p:pic>
        <p:nvPicPr>
          <p:cNvPr id="154" name="Graphic 153" descr="Bar chart">
            <a:extLst>
              <a:ext uri="{FF2B5EF4-FFF2-40B4-BE49-F238E27FC236}">
                <a16:creationId xmlns:a16="http://schemas.microsoft.com/office/drawing/2014/main" id="{B418FB5A-3B3B-450E-AD4A-2C728BF0B79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1070" y="3049780"/>
            <a:ext cx="292349" cy="292349"/>
          </a:xfrm>
          <a:prstGeom prst="rect">
            <a:avLst/>
          </a:prstGeom>
        </p:spPr>
      </p:pic>
      <p:pic>
        <p:nvPicPr>
          <p:cNvPr id="155" name="Graphic 154" descr="Paperclip">
            <a:extLst>
              <a:ext uri="{FF2B5EF4-FFF2-40B4-BE49-F238E27FC236}">
                <a16:creationId xmlns:a16="http://schemas.microsoft.com/office/drawing/2014/main" id="{6B1C8244-B654-4F98-BA93-06150445224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41070" y="3546775"/>
            <a:ext cx="292349" cy="292349"/>
          </a:xfrm>
          <a:prstGeom prst="rect">
            <a:avLst/>
          </a:prstGeom>
        </p:spPr>
      </p:pic>
      <p:pic>
        <p:nvPicPr>
          <p:cNvPr id="156" name="Graphic 155" descr="Trophy">
            <a:extLst>
              <a:ext uri="{FF2B5EF4-FFF2-40B4-BE49-F238E27FC236}">
                <a16:creationId xmlns:a16="http://schemas.microsoft.com/office/drawing/2014/main" id="{640D64C5-E10F-4638-8E85-39DF846FFC4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41070" y="4043770"/>
            <a:ext cx="292349" cy="292349"/>
          </a:xfrm>
          <a:prstGeom prst="rect">
            <a:avLst/>
          </a:prstGeom>
        </p:spPr>
      </p:pic>
      <p:pic>
        <p:nvPicPr>
          <p:cNvPr id="157" name="Graphic 156" descr="Shopping cart">
            <a:extLst>
              <a:ext uri="{FF2B5EF4-FFF2-40B4-BE49-F238E27FC236}">
                <a16:creationId xmlns:a16="http://schemas.microsoft.com/office/drawing/2014/main" id="{E5B77A77-BDC1-49B7-BF7C-3D059AB5073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41070" y="4540765"/>
            <a:ext cx="292349" cy="292349"/>
          </a:xfrm>
          <a:prstGeom prst="rect">
            <a:avLst/>
          </a:prstGeom>
        </p:spPr>
      </p:pic>
      <p:pic>
        <p:nvPicPr>
          <p:cNvPr id="158" name="Graphic 157" descr="Download from cloud">
            <a:extLst>
              <a:ext uri="{FF2B5EF4-FFF2-40B4-BE49-F238E27FC236}">
                <a16:creationId xmlns:a16="http://schemas.microsoft.com/office/drawing/2014/main" id="{65F4438B-B0CE-416F-803D-1FC6702A8F51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41070" y="5037757"/>
            <a:ext cx="292349" cy="292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546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10119</TotalTime>
  <Words>158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Pyramid – Slide Template</vt:lpstr>
      <vt:lpstr>Origami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Pyramid</dc:title>
  <dc:creator>PresentationGO.com</dc:creator>
  <dc:description>© Copyright PresentationGO.com</dc:description>
  <dcterms:created xsi:type="dcterms:W3CDTF">2014-11-26T05:14:11Z</dcterms:created>
  <dcterms:modified xsi:type="dcterms:W3CDTF">2019-04-24T16:42:34Z</dcterms:modified>
  <cp:category>Charts &amp; Diagrams</cp:category>
</cp:coreProperties>
</file>