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28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27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Pyramid – Slide Template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C0ED9B0-E862-46BD-BD95-F49B7BED3EE2}"/>
              </a:ext>
            </a:extLst>
          </p:cNvPr>
          <p:cNvSpPr/>
          <p:nvPr/>
        </p:nvSpPr>
        <p:spPr>
          <a:xfrm>
            <a:off x="0" y="1488440"/>
            <a:ext cx="12192000" cy="5492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437F8F99-C453-49A2-842F-0DDBF26A636E}"/>
              </a:ext>
            </a:extLst>
          </p:cNvPr>
          <p:cNvSpPr/>
          <p:nvPr/>
        </p:nvSpPr>
        <p:spPr>
          <a:xfrm>
            <a:off x="0" y="2037715"/>
            <a:ext cx="12192000" cy="549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A0FE5DB-DDBA-472C-9AC3-2C5AE289C5C5}"/>
              </a:ext>
            </a:extLst>
          </p:cNvPr>
          <p:cNvSpPr/>
          <p:nvPr/>
        </p:nvSpPr>
        <p:spPr>
          <a:xfrm>
            <a:off x="0" y="2586990"/>
            <a:ext cx="12192000" cy="5492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97F5A0A-CC41-49DF-9AF6-05EC530072E8}"/>
              </a:ext>
            </a:extLst>
          </p:cNvPr>
          <p:cNvSpPr/>
          <p:nvPr/>
        </p:nvSpPr>
        <p:spPr>
          <a:xfrm>
            <a:off x="0" y="3136265"/>
            <a:ext cx="12192000" cy="5492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53BCD80-BE3E-4D2A-8369-9BDB6A257209}"/>
              </a:ext>
            </a:extLst>
          </p:cNvPr>
          <p:cNvSpPr/>
          <p:nvPr/>
        </p:nvSpPr>
        <p:spPr>
          <a:xfrm>
            <a:off x="0" y="3685541"/>
            <a:ext cx="12192000" cy="5492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175D9FD3-C072-48EB-805F-88CAEE8B850B}"/>
              </a:ext>
            </a:extLst>
          </p:cNvPr>
          <p:cNvSpPr/>
          <p:nvPr/>
        </p:nvSpPr>
        <p:spPr>
          <a:xfrm>
            <a:off x="0" y="4234816"/>
            <a:ext cx="12192000" cy="549275"/>
          </a:xfrm>
          <a:custGeom>
            <a:avLst/>
            <a:gdLst>
              <a:gd name="connsiteX0" fmla="*/ 6592139 w 12192000"/>
              <a:gd name="connsiteY0" fmla="*/ 0 h 549275"/>
              <a:gd name="connsiteX1" fmla="*/ 12192000 w 12192000"/>
              <a:gd name="connsiteY1" fmla="*/ 0 h 549275"/>
              <a:gd name="connsiteX2" fmla="*/ 12192000 w 12192000"/>
              <a:gd name="connsiteY2" fmla="*/ 549275 h 549275"/>
              <a:gd name="connsiteX3" fmla="*/ 7432210 w 12192000"/>
              <a:gd name="connsiteY3" fmla="*/ 549275 h 549275"/>
              <a:gd name="connsiteX4" fmla="*/ 0 w 12192000"/>
              <a:gd name="connsiteY4" fmla="*/ 0 h 549275"/>
              <a:gd name="connsiteX5" fmla="*/ 5599862 w 12192000"/>
              <a:gd name="connsiteY5" fmla="*/ 0 h 549275"/>
              <a:gd name="connsiteX6" fmla="*/ 4759791 w 12192000"/>
              <a:gd name="connsiteY6" fmla="*/ 549275 h 549275"/>
              <a:gd name="connsiteX7" fmla="*/ 0 w 12192000"/>
              <a:gd name="connsiteY7" fmla="*/ 549275 h 5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49275">
                <a:moveTo>
                  <a:pt x="6592139" y="0"/>
                </a:moveTo>
                <a:lnTo>
                  <a:pt x="12192000" y="0"/>
                </a:lnTo>
                <a:lnTo>
                  <a:pt x="12192000" y="549275"/>
                </a:lnTo>
                <a:lnTo>
                  <a:pt x="7432210" y="549275"/>
                </a:lnTo>
                <a:close/>
                <a:moveTo>
                  <a:pt x="0" y="0"/>
                </a:moveTo>
                <a:lnTo>
                  <a:pt x="5599862" y="0"/>
                </a:lnTo>
                <a:lnTo>
                  <a:pt x="4759791" y="549275"/>
                </a:lnTo>
                <a:lnTo>
                  <a:pt x="0" y="5492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AE135B22-A64F-4263-8CF6-DAF4DD282E98}"/>
              </a:ext>
            </a:extLst>
          </p:cNvPr>
          <p:cNvSpPr/>
          <p:nvPr/>
        </p:nvSpPr>
        <p:spPr>
          <a:xfrm>
            <a:off x="0" y="4784091"/>
            <a:ext cx="12192000" cy="549275"/>
          </a:xfrm>
          <a:custGeom>
            <a:avLst/>
            <a:gdLst>
              <a:gd name="connsiteX0" fmla="*/ 6678217 w 12192000"/>
              <a:gd name="connsiteY0" fmla="*/ 0 h 549275"/>
              <a:gd name="connsiteX1" fmla="*/ 12192000 w 12192000"/>
              <a:gd name="connsiteY1" fmla="*/ 0 h 549275"/>
              <a:gd name="connsiteX2" fmla="*/ 12192000 w 12192000"/>
              <a:gd name="connsiteY2" fmla="*/ 549275 h 549275"/>
              <a:gd name="connsiteX3" fmla="*/ 7677495 w 12192000"/>
              <a:gd name="connsiteY3" fmla="*/ 549275 h 549275"/>
              <a:gd name="connsiteX4" fmla="*/ 0 w 12192000"/>
              <a:gd name="connsiteY4" fmla="*/ 0 h 549275"/>
              <a:gd name="connsiteX5" fmla="*/ 5513784 w 12192000"/>
              <a:gd name="connsiteY5" fmla="*/ 0 h 549275"/>
              <a:gd name="connsiteX6" fmla="*/ 4514505 w 12192000"/>
              <a:gd name="connsiteY6" fmla="*/ 549275 h 549275"/>
              <a:gd name="connsiteX7" fmla="*/ 0 w 12192000"/>
              <a:gd name="connsiteY7" fmla="*/ 549275 h 5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49275">
                <a:moveTo>
                  <a:pt x="6678217" y="0"/>
                </a:moveTo>
                <a:lnTo>
                  <a:pt x="12192000" y="0"/>
                </a:lnTo>
                <a:lnTo>
                  <a:pt x="12192000" y="549275"/>
                </a:lnTo>
                <a:lnTo>
                  <a:pt x="7677495" y="549275"/>
                </a:lnTo>
                <a:close/>
                <a:moveTo>
                  <a:pt x="0" y="0"/>
                </a:moveTo>
                <a:lnTo>
                  <a:pt x="5513784" y="0"/>
                </a:lnTo>
                <a:lnTo>
                  <a:pt x="4514505" y="549275"/>
                </a:lnTo>
                <a:lnTo>
                  <a:pt x="0" y="5492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6CC378F-9649-4069-9677-33D96EFF9D0C}"/>
              </a:ext>
            </a:extLst>
          </p:cNvPr>
          <p:cNvSpPr/>
          <p:nvPr/>
        </p:nvSpPr>
        <p:spPr>
          <a:xfrm>
            <a:off x="0" y="5333366"/>
            <a:ext cx="12192000" cy="549275"/>
          </a:xfrm>
          <a:custGeom>
            <a:avLst/>
            <a:gdLst>
              <a:gd name="connsiteX0" fmla="*/ 0 w 12192000"/>
              <a:gd name="connsiteY0" fmla="*/ 0 h 549275"/>
              <a:gd name="connsiteX1" fmla="*/ 5374903 w 12192000"/>
              <a:gd name="connsiteY1" fmla="*/ 0 h 549275"/>
              <a:gd name="connsiteX2" fmla="*/ 4274820 w 12192000"/>
              <a:gd name="connsiteY2" fmla="*/ 549274 h 549275"/>
              <a:gd name="connsiteX3" fmla="*/ 7917180 w 12192000"/>
              <a:gd name="connsiteY3" fmla="*/ 549274 h 549275"/>
              <a:gd name="connsiteX4" fmla="*/ 6817098 w 12192000"/>
              <a:gd name="connsiteY4" fmla="*/ 0 h 549275"/>
              <a:gd name="connsiteX5" fmla="*/ 12192000 w 12192000"/>
              <a:gd name="connsiteY5" fmla="*/ 0 h 549275"/>
              <a:gd name="connsiteX6" fmla="*/ 12192000 w 12192000"/>
              <a:gd name="connsiteY6" fmla="*/ 549275 h 549275"/>
              <a:gd name="connsiteX7" fmla="*/ 0 w 12192000"/>
              <a:gd name="connsiteY7" fmla="*/ 549275 h 5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49275">
                <a:moveTo>
                  <a:pt x="0" y="0"/>
                </a:moveTo>
                <a:lnTo>
                  <a:pt x="5374903" y="0"/>
                </a:lnTo>
                <a:lnTo>
                  <a:pt x="4274820" y="549274"/>
                </a:lnTo>
                <a:lnTo>
                  <a:pt x="7917180" y="549274"/>
                </a:lnTo>
                <a:lnTo>
                  <a:pt x="6817098" y="0"/>
                </a:lnTo>
                <a:lnTo>
                  <a:pt x="12192000" y="0"/>
                </a:lnTo>
                <a:lnTo>
                  <a:pt x="12192000" y="549275"/>
                </a:lnTo>
                <a:lnTo>
                  <a:pt x="0" y="54927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4C2A9C4-C37C-4032-8D78-CA7587DA94E8}"/>
              </a:ext>
            </a:extLst>
          </p:cNvPr>
          <p:cNvGrpSpPr/>
          <p:nvPr/>
        </p:nvGrpSpPr>
        <p:grpSpPr>
          <a:xfrm flipH="1">
            <a:off x="6096000" y="1488440"/>
            <a:ext cx="1819656" cy="4394200"/>
            <a:chOff x="4274820" y="1488440"/>
            <a:chExt cx="1821181" cy="4394200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7C4D2A6-437B-4AC2-92A5-399D2884B42E}"/>
                </a:ext>
              </a:extLst>
            </p:cNvPr>
            <p:cNvSpPr/>
            <p:nvPr/>
          </p:nvSpPr>
          <p:spPr>
            <a:xfrm>
              <a:off x="5868354" y="1488440"/>
              <a:ext cx="227647" cy="549275"/>
            </a:xfrm>
            <a:custGeom>
              <a:avLst/>
              <a:gdLst>
                <a:gd name="connsiteX0" fmla="*/ 227647 w 227647"/>
                <a:gd name="connsiteY0" fmla="*/ 0 h 549275"/>
                <a:gd name="connsiteX1" fmla="*/ 227647 w 227647"/>
                <a:gd name="connsiteY1" fmla="*/ 435771 h 549275"/>
                <a:gd name="connsiteX2" fmla="*/ 0 w 227647"/>
                <a:gd name="connsiteY2" fmla="*/ 549275 h 549275"/>
                <a:gd name="connsiteX3" fmla="*/ 0 w 227647"/>
                <a:gd name="connsiteY3" fmla="*/ 549275 h 54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647" h="549275">
                  <a:moveTo>
                    <a:pt x="227647" y="0"/>
                  </a:moveTo>
                  <a:lnTo>
                    <a:pt x="227647" y="435771"/>
                  </a:lnTo>
                  <a:lnTo>
                    <a:pt x="0" y="549275"/>
                  </a:lnTo>
                  <a:lnTo>
                    <a:pt x="0" y="54927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14EF0DC5-FCE0-4DB2-85B7-B853AC012CAD}"/>
                </a:ext>
              </a:extLst>
            </p:cNvPr>
            <p:cNvSpPr/>
            <p:nvPr/>
          </p:nvSpPr>
          <p:spPr>
            <a:xfrm>
              <a:off x="5640705" y="1924211"/>
              <a:ext cx="455295" cy="662779"/>
            </a:xfrm>
            <a:custGeom>
              <a:avLst/>
              <a:gdLst>
                <a:gd name="connsiteX0" fmla="*/ 455295 w 455295"/>
                <a:gd name="connsiteY0" fmla="*/ 0 h 662779"/>
                <a:gd name="connsiteX1" fmla="*/ 455295 w 455295"/>
                <a:gd name="connsiteY1" fmla="*/ 435771 h 662779"/>
                <a:gd name="connsiteX2" fmla="*/ 1 w 455295"/>
                <a:gd name="connsiteY2" fmla="*/ 662779 h 662779"/>
                <a:gd name="connsiteX3" fmla="*/ 0 w 455295"/>
                <a:gd name="connsiteY3" fmla="*/ 662779 h 662779"/>
                <a:gd name="connsiteX4" fmla="*/ 227648 w 455295"/>
                <a:gd name="connsiteY4" fmla="*/ 113504 h 662779"/>
                <a:gd name="connsiteX5" fmla="*/ 227650 w 455295"/>
                <a:gd name="connsiteY5" fmla="*/ 113504 h 662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295" h="662779">
                  <a:moveTo>
                    <a:pt x="455295" y="0"/>
                  </a:moveTo>
                  <a:lnTo>
                    <a:pt x="455295" y="435771"/>
                  </a:lnTo>
                  <a:lnTo>
                    <a:pt x="1" y="662779"/>
                  </a:lnTo>
                  <a:lnTo>
                    <a:pt x="0" y="662779"/>
                  </a:lnTo>
                  <a:lnTo>
                    <a:pt x="227648" y="113504"/>
                  </a:lnTo>
                  <a:lnTo>
                    <a:pt x="227650" y="1135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B08D110-35DB-439C-AE17-91CE99DEDC6E}"/>
                </a:ext>
              </a:extLst>
            </p:cNvPr>
            <p:cNvSpPr/>
            <p:nvPr/>
          </p:nvSpPr>
          <p:spPr>
            <a:xfrm>
              <a:off x="5413058" y="2359982"/>
              <a:ext cx="682942" cy="776283"/>
            </a:xfrm>
            <a:custGeom>
              <a:avLst/>
              <a:gdLst>
                <a:gd name="connsiteX0" fmla="*/ 682942 w 682942"/>
                <a:gd name="connsiteY0" fmla="*/ 0 h 776283"/>
                <a:gd name="connsiteX1" fmla="*/ 682942 w 682942"/>
                <a:gd name="connsiteY1" fmla="*/ 435771 h 776283"/>
                <a:gd name="connsiteX2" fmla="*/ 1 w 682942"/>
                <a:gd name="connsiteY2" fmla="*/ 776283 h 776283"/>
                <a:gd name="connsiteX3" fmla="*/ 0 w 682942"/>
                <a:gd name="connsiteY3" fmla="*/ 776283 h 776283"/>
                <a:gd name="connsiteX4" fmla="*/ 227647 w 682942"/>
                <a:gd name="connsiteY4" fmla="*/ 227008 h 776283"/>
                <a:gd name="connsiteX5" fmla="*/ 227648 w 682942"/>
                <a:gd name="connsiteY5" fmla="*/ 227008 h 776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2942" h="776283">
                  <a:moveTo>
                    <a:pt x="682942" y="0"/>
                  </a:moveTo>
                  <a:lnTo>
                    <a:pt x="682942" y="435771"/>
                  </a:lnTo>
                  <a:lnTo>
                    <a:pt x="1" y="776283"/>
                  </a:lnTo>
                  <a:lnTo>
                    <a:pt x="0" y="776283"/>
                  </a:lnTo>
                  <a:lnTo>
                    <a:pt x="227647" y="227008"/>
                  </a:lnTo>
                  <a:lnTo>
                    <a:pt x="227648" y="22700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95E983C-8A99-42FC-9F85-42A70EF6DF03}"/>
                </a:ext>
              </a:extLst>
            </p:cNvPr>
            <p:cNvSpPr/>
            <p:nvPr/>
          </p:nvSpPr>
          <p:spPr>
            <a:xfrm>
              <a:off x="5185410" y="2795753"/>
              <a:ext cx="910590" cy="889787"/>
            </a:xfrm>
            <a:custGeom>
              <a:avLst/>
              <a:gdLst>
                <a:gd name="connsiteX0" fmla="*/ 910590 w 910590"/>
                <a:gd name="connsiteY0" fmla="*/ 0 h 889787"/>
                <a:gd name="connsiteX1" fmla="*/ 910590 w 910590"/>
                <a:gd name="connsiteY1" fmla="*/ 435771 h 889787"/>
                <a:gd name="connsiteX2" fmla="*/ 0 w 910590"/>
                <a:gd name="connsiteY2" fmla="*/ 889787 h 889787"/>
                <a:gd name="connsiteX3" fmla="*/ 0 w 910590"/>
                <a:gd name="connsiteY3" fmla="*/ 889787 h 889787"/>
                <a:gd name="connsiteX4" fmla="*/ 227648 w 910590"/>
                <a:gd name="connsiteY4" fmla="*/ 340512 h 889787"/>
                <a:gd name="connsiteX5" fmla="*/ 227648 w 910590"/>
                <a:gd name="connsiteY5" fmla="*/ 340512 h 889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590" h="889787">
                  <a:moveTo>
                    <a:pt x="910590" y="0"/>
                  </a:moveTo>
                  <a:lnTo>
                    <a:pt x="910590" y="435771"/>
                  </a:lnTo>
                  <a:lnTo>
                    <a:pt x="0" y="889787"/>
                  </a:lnTo>
                  <a:lnTo>
                    <a:pt x="0" y="889787"/>
                  </a:lnTo>
                  <a:lnTo>
                    <a:pt x="227648" y="340512"/>
                  </a:lnTo>
                  <a:lnTo>
                    <a:pt x="227648" y="34051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45A49E2-4545-4E0B-8919-DB04A0F03D79}"/>
                </a:ext>
              </a:extLst>
            </p:cNvPr>
            <p:cNvSpPr/>
            <p:nvPr/>
          </p:nvSpPr>
          <p:spPr>
            <a:xfrm>
              <a:off x="4957762" y="3231525"/>
              <a:ext cx="1138238" cy="1003291"/>
            </a:xfrm>
            <a:custGeom>
              <a:avLst/>
              <a:gdLst>
                <a:gd name="connsiteX0" fmla="*/ 1138238 w 1138238"/>
                <a:gd name="connsiteY0" fmla="*/ 0 h 1003291"/>
                <a:gd name="connsiteX1" fmla="*/ 1138238 w 1138238"/>
                <a:gd name="connsiteY1" fmla="*/ 435771 h 1003291"/>
                <a:gd name="connsiteX2" fmla="*/ 0 w 1138238"/>
                <a:gd name="connsiteY2" fmla="*/ 1003291 h 1003291"/>
                <a:gd name="connsiteX3" fmla="*/ 0 w 1138238"/>
                <a:gd name="connsiteY3" fmla="*/ 1003291 h 1003291"/>
                <a:gd name="connsiteX4" fmla="*/ 227648 w 1138238"/>
                <a:gd name="connsiteY4" fmla="*/ 454016 h 1003291"/>
                <a:gd name="connsiteX5" fmla="*/ 227648 w 1138238"/>
                <a:gd name="connsiteY5" fmla="*/ 454016 h 1003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8238" h="1003291">
                  <a:moveTo>
                    <a:pt x="1138238" y="0"/>
                  </a:moveTo>
                  <a:lnTo>
                    <a:pt x="1138238" y="435771"/>
                  </a:lnTo>
                  <a:lnTo>
                    <a:pt x="0" y="1003291"/>
                  </a:lnTo>
                  <a:lnTo>
                    <a:pt x="0" y="1003291"/>
                  </a:lnTo>
                  <a:lnTo>
                    <a:pt x="227648" y="454016"/>
                  </a:lnTo>
                  <a:lnTo>
                    <a:pt x="227648" y="45401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92A9862-CD90-456B-ACD7-C256E4765029}"/>
                </a:ext>
              </a:extLst>
            </p:cNvPr>
            <p:cNvSpPr/>
            <p:nvPr/>
          </p:nvSpPr>
          <p:spPr>
            <a:xfrm>
              <a:off x="4730116" y="3667296"/>
              <a:ext cx="1365885" cy="1116795"/>
            </a:xfrm>
            <a:custGeom>
              <a:avLst/>
              <a:gdLst>
                <a:gd name="connsiteX0" fmla="*/ 1365885 w 1365885"/>
                <a:gd name="connsiteY0" fmla="*/ 0 h 1116795"/>
                <a:gd name="connsiteX1" fmla="*/ 1365885 w 1365885"/>
                <a:gd name="connsiteY1" fmla="*/ 435771 h 1116795"/>
                <a:gd name="connsiteX2" fmla="*/ 0 w 1365885"/>
                <a:gd name="connsiteY2" fmla="*/ 1116795 h 1116795"/>
                <a:gd name="connsiteX3" fmla="*/ 0 w 1365885"/>
                <a:gd name="connsiteY3" fmla="*/ 1116795 h 1116795"/>
                <a:gd name="connsiteX4" fmla="*/ 227647 w 1365885"/>
                <a:gd name="connsiteY4" fmla="*/ 567520 h 1116795"/>
                <a:gd name="connsiteX5" fmla="*/ 227647 w 1365885"/>
                <a:gd name="connsiteY5" fmla="*/ 567520 h 111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5885" h="1116795">
                  <a:moveTo>
                    <a:pt x="1365885" y="0"/>
                  </a:moveTo>
                  <a:lnTo>
                    <a:pt x="1365885" y="435771"/>
                  </a:lnTo>
                  <a:lnTo>
                    <a:pt x="0" y="1116795"/>
                  </a:lnTo>
                  <a:lnTo>
                    <a:pt x="0" y="1116795"/>
                  </a:lnTo>
                  <a:lnTo>
                    <a:pt x="227647" y="567520"/>
                  </a:lnTo>
                  <a:lnTo>
                    <a:pt x="227647" y="5675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1494562-762B-4EF0-9159-ED33087B70DF}"/>
                </a:ext>
              </a:extLst>
            </p:cNvPr>
            <p:cNvSpPr/>
            <p:nvPr/>
          </p:nvSpPr>
          <p:spPr>
            <a:xfrm>
              <a:off x="4502467" y="4103067"/>
              <a:ext cx="1593533" cy="1230299"/>
            </a:xfrm>
            <a:custGeom>
              <a:avLst/>
              <a:gdLst>
                <a:gd name="connsiteX0" fmla="*/ 1593533 w 1593533"/>
                <a:gd name="connsiteY0" fmla="*/ 0 h 1230299"/>
                <a:gd name="connsiteX1" fmla="*/ 1593533 w 1593533"/>
                <a:gd name="connsiteY1" fmla="*/ 435771 h 1230299"/>
                <a:gd name="connsiteX2" fmla="*/ 2 w 1593533"/>
                <a:gd name="connsiteY2" fmla="*/ 1230299 h 1230299"/>
                <a:gd name="connsiteX3" fmla="*/ 0 w 1593533"/>
                <a:gd name="connsiteY3" fmla="*/ 1230299 h 1230299"/>
                <a:gd name="connsiteX4" fmla="*/ 227648 w 1593533"/>
                <a:gd name="connsiteY4" fmla="*/ 681024 h 1230299"/>
                <a:gd name="connsiteX5" fmla="*/ 227649 w 1593533"/>
                <a:gd name="connsiteY5" fmla="*/ 681024 h 1230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3533" h="1230299">
                  <a:moveTo>
                    <a:pt x="1593533" y="0"/>
                  </a:moveTo>
                  <a:lnTo>
                    <a:pt x="1593533" y="435771"/>
                  </a:lnTo>
                  <a:lnTo>
                    <a:pt x="2" y="1230299"/>
                  </a:lnTo>
                  <a:lnTo>
                    <a:pt x="0" y="1230299"/>
                  </a:lnTo>
                  <a:lnTo>
                    <a:pt x="227648" y="681024"/>
                  </a:lnTo>
                  <a:lnTo>
                    <a:pt x="227649" y="6810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627A9E1E-2486-4B6F-BB99-191976022447}"/>
                </a:ext>
              </a:extLst>
            </p:cNvPr>
            <p:cNvSpPr/>
            <p:nvPr/>
          </p:nvSpPr>
          <p:spPr>
            <a:xfrm>
              <a:off x="4274820" y="4538838"/>
              <a:ext cx="1821180" cy="1343802"/>
            </a:xfrm>
            <a:custGeom>
              <a:avLst/>
              <a:gdLst>
                <a:gd name="connsiteX0" fmla="*/ 1821180 w 1821180"/>
                <a:gd name="connsiteY0" fmla="*/ 0 h 1343802"/>
                <a:gd name="connsiteX1" fmla="*/ 1821180 w 1821180"/>
                <a:gd name="connsiteY1" fmla="*/ 434482 h 1343802"/>
                <a:gd name="connsiteX2" fmla="*/ 0 w 1821180"/>
                <a:gd name="connsiteY2" fmla="*/ 1343802 h 1343802"/>
                <a:gd name="connsiteX3" fmla="*/ 227647 w 1821180"/>
                <a:gd name="connsiteY3" fmla="*/ 794528 h 1343802"/>
                <a:gd name="connsiteX4" fmla="*/ 227649 w 1821180"/>
                <a:gd name="connsiteY4" fmla="*/ 794528 h 134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180" h="1343802">
                  <a:moveTo>
                    <a:pt x="1821180" y="0"/>
                  </a:moveTo>
                  <a:lnTo>
                    <a:pt x="1821180" y="434482"/>
                  </a:lnTo>
                  <a:lnTo>
                    <a:pt x="0" y="1343802"/>
                  </a:lnTo>
                  <a:lnTo>
                    <a:pt x="227647" y="794528"/>
                  </a:lnTo>
                  <a:lnTo>
                    <a:pt x="227649" y="7945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999596A-7E37-490D-85E4-BDE70DC09476}"/>
              </a:ext>
            </a:extLst>
          </p:cNvPr>
          <p:cNvGrpSpPr/>
          <p:nvPr/>
        </p:nvGrpSpPr>
        <p:grpSpPr>
          <a:xfrm>
            <a:off x="4274820" y="1488440"/>
            <a:ext cx="1821181" cy="4394200"/>
            <a:chOff x="4274820" y="1488440"/>
            <a:chExt cx="1821181" cy="4394200"/>
          </a:xfrm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FE5C387B-AA6D-4247-B2E7-A9C15AEFAB97}"/>
                </a:ext>
              </a:extLst>
            </p:cNvPr>
            <p:cNvSpPr/>
            <p:nvPr/>
          </p:nvSpPr>
          <p:spPr>
            <a:xfrm>
              <a:off x="5868354" y="1488440"/>
              <a:ext cx="227647" cy="549275"/>
            </a:xfrm>
            <a:custGeom>
              <a:avLst/>
              <a:gdLst>
                <a:gd name="connsiteX0" fmla="*/ 227647 w 227647"/>
                <a:gd name="connsiteY0" fmla="*/ 0 h 549275"/>
                <a:gd name="connsiteX1" fmla="*/ 227647 w 227647"/>
                <a:gd name="connsiteY1" fmla="*/ 435771 h 549275"/>
                <a:gd name="connsiteX2" fmla="*/ 0 w 227647"/>
                <a:gd name="connsiteY2" fmla="*/ 549275 h 549275"/>
                <a:gd name="connsiteX3" fmla="*/ 0 w 227647"/>
                <a:gd name="connsiteY3" fmla="*/ 549275 h 54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647" h="549275">
                  <a:moveTo>
                    <a:pt x="227647" y="0"/>
                  </a:moveTo>
                  <a:lnTo>
                    <a:pt x="227647" y="435771"/>
                  </a:lnTo>
                  <a:lnTo>
                    <a:pt x="0" y="549275"/>
                  </a:lnTo>
                  <a:lnTo>
                    <a:pt x="0" y="54927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39BDE3D4-8A8F-47FF-9F2B-5AB7B36EBAD8}"/>
                </a:ext>
              </a:extLst>
            </p:cNvPr>
            <p:cNvSpPr/>
            <p:nvPr/>
          </p:nvSpPr>
          <p:spPr>
            <a:xfrm>
              <a:off x="5640705" y="1924211"/>
              <a:ext cx="455295" cy="662779"/>
            </a:xfrm>
            <a:custGeom>
              <a:avLst/>
              <a:gdLst>
                <a:gd name="connsiteX0" fmla="*/ 455295 w 455295"/>
                <a:gd name="connsiteY0" fmla="*/ 0 h 662779"/>
                <a:gd name="connsiteX1" fmla="*/ 455295 w 455295"/>
                <a:gd name="connsiteY1" fmla="*/ 435771 h 662779"/>
                <a:gd name="connsiteX2" fmla="*/ 1 w 455295"/>
                <a:gd name="connsiteY2" fmla="*/ 662779 h 662779"/>
                <a:gd name="connsiteX3" fmla="*/ 0 w 455295"/>
                <a:gd name="connsiteY3" fmla="*/ 662779 h 662779"/>
                <a:gd name="connsiteX4" fmla="*/ 227648 w 455295"/>
                <a:gd name="connsiteY4" fmla="*/ 113504 h 662779"/>
                <a:gd name="connsiteX5" fmla="*/ 227650 w 455295"/>
                <a:gd name="connsiteY5" fmla="*/ 113504 h 662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295" h="662779">
                  <a:moveTo>
                    <a:pt x="455295" y="0"/>
                  </a:moveTo>
                  <a:lnTo>
                    <a:pt x="455295" y="435771"/>
                  </a:lnTo>
                  <a:lnTo>
                    <a:pt x="1" y="662779"/>
                  </a:lnTo>
                  <a:lnTo>
                    <a:pt x="0" y="662779"/>
                  </a:lnTo>
                  <a:lnTo>
                    <a:pt x="227648" y="113504"/>
                  </a:lnTo>
                  <a:lnTo>
                    <a:pt x="227650" y="1135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36FD641-A3DE-48D4-B58E-E96E066A12DF}"/>
                </a:ext>
              </a:extLst>
            </p:cNvPr>
            <p:cNvSpPr/>
            <p:nvPr/>
          </p:nvSpPr>
          <p:spPr>
            <a:xfrm>
              <a:off x="5413058" y="2359982"/>
              <a:ext cx="682942" cy="776283"/>
            </a:xfrm>
            <a:custGeom>
              <a:avLst/>
              <a:gdLst>
                <a:gd name="connsiteX0" fmla="*/ 682942 w 682942"/>
                <a:gd name="connsiteY0" fmla="*/ 0 h 776283"/>
                <a:gd name="connsiteX1" fmla="*/ 682942 w 682942"/>
                <a:gd name="connsiteY1" fmla="*/ 435771 h 776283"/>
                <a:gd name="connsiteX2" fmla="*/ 1 w 682942"/>
                <a:gd name="connsiteY2" fmla="*/ 776283 h 776283"/>
                <a:gd name="connsiteX3" fmla="*/ 0 w 682942"/>
                <a:gd name="connsiteY3" fmla="*/ 776283 h 776283"/>
                <a:gd name="connsiteX4" fmla="*/ 227647 w 682942"/>
                <a:gd name="connsiteY4" fmla="*/ 227008 h 776283"/>
                <a:gd name="connsiteX5" fmla="*/ 227648 w 682942"/>
                <a:gd name="connsiteY5" fmla="*/ 227008 h 776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2942" h="776283">
                  <a:moveTo>
                    <a:pt x="682942" y="0"/>
                  </a:moveTo>
                  <a:lnTo>
                    <a:pt x="682942" y="435771"/>
                  </a:lnTo>
                  <a:lnTo>
                    <a:pt x="1" y="776283"/>
                  </a:lnTo>
                  <a:lnTo>
                    <a:pt x="0" y="776283"/>
                  </a:lnTo>
                  <a:lnTo>
                    <a:pt x="227647" y="227008"/>
                  </a:lnTo>
                  <a:lnTo>
                    <a:pt x="227648" y="22700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45D43BF3-B4FE-4600-882C-714C56804F9D}"/>
                </a:ext>
              </a:extLst>
            </p:cNvPr>
            <p:cNvSpPr/>
            <p:nvPr/>
          </p:nvSpPr>
          <p:spPr>
            <a:xfrm>
              <a:off x="5185410" y="2795753"/>
              <a:ext cx="910590" cy="889787"/>
            </a:xfrm>
            <a:custGeom>
              <a:avLst/>
              <a:gdLst>
                <a:gd name="connsiteX0" fmla="*/ 910590 w 910590"/>
                <a:gd name="connsiteY0" fmla="*/ 0 h 889787"/>
                <a:gd name="connsiteX1" fmla="*/ 910590 w 910590"/>
                <a:gd name="connsiteY1" fmla="*/ 435771 h 889787"/>
                <a:gd name="connsiteX2" fmla="*/ 0 w 910590"/>
                <a:gd name="connsiteY2" fmla="*/ 889787 h 889787"/>
                <a:gd name="connsiteX3" fmla="*/ 0 w 910590"/>
                <a:gd name="connsiteY3" fmla="*/ 889787 h 889787"/>
                <a:gd name="connsiteX4" fmla="*/ 227648 w 910590"/>
                <a:gd name="connsiteY4" fmla="*/ 340512 h 889787"/>
                <a:gd name="connsiteX5" fmla="*/ 227648 w 910590"/>
                <a:gd name="connsiteY5" fmla="*/ 340512 h 889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590" h="889787">
                  <a:moveTo>
                    <a:pt x="910590" y="0"/>
                  </a:moveTo>
                  <a:lnTo>
                    <a:pt x="910590" y="435771"/>
                  </a:lnTo>
                  <a:lnTo>
                    <a:pt x="0" y="889787"/>
                  </a:lnTo>
                  <a:lnTo>
                    <a:pt x="0" y="889787"/>
                  </a:lnTo>
                  <a:lnTo>
                    <a:pt x="227648" y="340512"/>
                  </a:lnTo>
                  <a:lnTo>
                    <a:pt x="227648" y="34051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F389B551-8915-4C25-A464-C8A1BAE33952}"/>
                </a:ext>
              </a:extLst>
            </p:cNvPr>
            <p:cNvSpPr/>
            <p:nvPr/>
          </p:nvSpPr>
          <p:spPr>
            <a:xfrm>
              <a:off x="4957762" y="3231525"/>
              <a:ext cx="1138238" cy="1003291"/>
            </a:xfrm>
            <a:custGeom>
              <a:avLst/>
              <a:gdLst>
                <a:gd name="connsiteX0" fmla="*/ 1138238 w 1138238"/>
                <a:gd name="connsiteY0" fmla="*/ 0 h 1003291"/>
                <a:gd name="connsiteX1" fmla="*/ 1138238 w 1138238"/>
                <a:gd name="connsiteY1" fmla="*/ 435771 h 1003291"/>
                <a:gd name="connsiteX2" fmla="*/ 0 w 1138238"/>
                <a:gd name="connsiteY2" fmla="*/ 1003291 h 1003291"/>
                <a:gd name="connsiteX3" fmla="*/ 0 w 1138238"/>
                <a:gd name="connsiteY3" fmla="*/ 1003291 h 1003291"/>
                <a:gd name="connsiteX4" fmla="*/ 227648 w 1138238"/>
                <a:gd name="connsiteY4" fmla="*/ 454016 h 1003291"/>
                <a:gd name="connsiteX5" fmla="*/ 227648 w 1138238"/>
                <a:gd name="connsiteY5" fmla="*/ 454016 h 1003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8238" h="1003291">
                  <a:moveTo>
                    <a:pt x="1138238" y="0"/>
                  </a:moveTo>
                  <a:lnTo>
                    <a:pt x="1138238" y="435771"/>
                  </a:lnTo>
                  <a:lnTo>
                    <a:pt x="0" y="1003291"/>
                  </a:lnTo>
                  <a:lnTo>
                    <a:pt x="0" y="1003291"/>
                  </a:lnTo>
                  <a:lnTo>
                    <a:pt x="227648" y="454016"/>
                  </a:lnTo>
                  <a:lnTo>
                    <a:pt x="227648" y="45401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7CDC45CE-2264-4C67-8316-738E9F056001}"/>
                </a:ext>
              </a:extLst>
            </p:cNvPr>
            <p:cNvSpPr/>
            <p:nvPr/>
          </p:nvSpPr>
          <p:spPr>
            <a:xfrm>
              <a:off x="4730116" y="3667296"/>
              <a:ext cx="1365885" cy="1116795"/>
            </a:xfrm>
            <a:custGeom>
              <a:avLst/>
              <a:gdLst>
                <a:gd name="connsiteX0" fmla="*/ 1365885 w 1365885"/>
                <a:gd name="connsiteY0" fmla="*/ 0 h 1116795"/>
                <a:gd name="connsiteX1" fmla="*/ 1365885 w 1365885"/>
                <a:gd name="connsiteY1" fmla="*/ 435771 h 1116795"/>
                <a:gd name="connsiteX2" fmla="*/ 0 w 1365885"/>
                <a:gd name="connsiteY2" fmla="*/ 1116795 h 1116795"/>
                <a:gd name="connsiteX3" fmla="*/ 0 w 1365885"/>
                <a:gd name="connsiteY3" fmla="*/ 1116795 h 1116795"/>
                <a:gd name="connsiteX4" fmla="*/ 227647 w 1365885"/>
                <a:gd name="connsiteY4" fmla="*/ 567520 h 1116795"/>
                <a:gd name="connsiteX5" fmla="*/ 227647 w 1365885"/>
                <a:gd name="connsiteY5" fmla="*/ 567520 h 111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5885" h="1116795">
                  <a:moveTo>
                    <a:pt x="1365885" y="0"/>
                  </a:moveTo>
                  <a:lnTo>
                    <a:pt x="1365885" y="435771"/>
                  </a:lnTo>
                  <a:lnTo>
                    <a:pt x="0" y="1116795"/>
                  </a:lnTo>
                  <a:lnTo>
                    <a:pt x="0" y="1116795"/>
                  </a:lnTo>
                  <a:lnTo>
                    <a:pt x="227647" y="567520"/>
                  </a:lnTo>
                  <a:lnTo>
                    <a:pt x="227647" y="5675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C0AE5A14-CD4C-4C57-A57B-C30BB9BA903F}"/>
                </a:ext>
              </a:extLst>
            </p:cNvPr>
            <p:cNvSpPr/>
            <p:nvPr/>
          </p:nvSpPr>
          <p:spPr>
            <a:xfrm>
              <a:off x="4502467" y="4103067"/>
              <a:ext cx="1593533" cy="1230299"/>
            </a:xfrm>
            <a:custGeom>
              <a:avLst/>
              <a:gdLst>
                <a:gd name="connsiteX0" fmla="*/ 1593533 w 1593533"/>
                <a:gd name="connsiteY0" fmla="*/ 0 h 1230299"/>
                <a:gd name="connsiteX1" fmla="*/ 1593533 w 1593533"/>
                <a:gd name="connsiteY1" fmla="*/ 435771 h 1230299"/>
                <a:gd name="connsiteX2" fmla="*/ 2 w 1593533"/>
                <a:gd name="connsiteY2" fmla="*/ 1230299 h 1230299"/>
                <a:gd name="connsiteX3" fmla="*/ 0 w 1593533"/>
                <a:gd name="connsiteY3" fmla="*/ 1230299 h 1230299"/>
                <a:gd name="connsiteX4" fmla="*/ 227648 w 1593533"/>
                <a:gd name="connsiteY4" fmla="*/ 681024 h 1230299"/>
                <a:gd name="connsiteX5" fmla="*/ 227649 w 1593533"/>
                <a:gd name="connsiteY5" fmla="*/ 681024 h 1230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3533" h="1230299">
                  <a:moveTo>
                    <a:pt x="1593533" y="0"/>
                  </a:moveTo>
                  <a:lnTo>
                    <a:pt x="1593533" y="435771"/>
                  </a:lnTo>
                  <a:lnTo>
                    <a:pt x="2" y="1230299"/>
                  </a:lnTo>
                  <a:lnTo>
                    <a:pt x="0" y="1230299"/>
                  </a:lnTo>
                  <a:lnTo>
                    <a:pt x="227648" y="681024"/>
                  </a:lnTo>
                  <a:lnTo>
                    <a:pt x="227649" y="6810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31A394EF-AB2D-4F9B-8714-EFCBC6B9D0F3}"/>
                </a:ext>
              </a:extLst>
            </p:cNvPr>
            <p:cNvSpPr/>
            <p:nvPr/>
          </p:nvSpPr>
          <p:spPr>
            <a:xfrm>
              <a:off x="4274820" y="4538838"/>
              <a:ext cx="1821180" cy="1343802"/>
            </a:xfrm>
            <a:custGeom>
              <a:avLst/>
              <a:gdLst>
                <a:gd name="connsiteX0" fmla="*/ 1821180 w 1821180"/>
                <a:gd name="connsiteY0" fmla="*/ 0 h 1343802"/>
                <a:gd name="connsiteX1" fmla="*/ 1821180 w 1821180"/>
                <a:gd name="connsiteY1" fmla="*/ 434482 h 1343802"/>
                <a:gd name="connsiteX2" fmla="*/ 0 w 1821180"/>
                <a:gd name="connsiteY2" fmla="*/ 1343802 h 1343802"/>
                <a:gd name="connsiteX3" fmla="*/ 227647 w 1821180"/>
                <a:gd name="connsiteY3" fmla="*/ 794528 h 1343802"/>
                <a:gd name="connsiteX4" fmla="*/ 227649 w 1821180"/>
                <a:gd name="connsiteY4" fmla="*/ 794528 h 134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180" h="1343802">
                  <a:moveTo>
                    <a:pt x="1821180" y="0"/>
                  </a:moveTo>
                  <a:lnTo>
                    <a:pt x="1821180" y="434482"/>
                  </a:lnTo>
                  <a:lnTo>
                    <a:pt x="0" y="1343802"/>
                  </a:lnTo>
                  <a:lnTo>
                    <a:pt x="227647" y="794528"/>
                  </a:lnTo>
                  <a:lnTo>
                    <a:pt x="227649" y="7945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AF9962CE-E297-4444-A998-85F5826C435D}"/>
              </a:ext>
            </a:extLst>
          </p:cNvPr>
          <p:cNvSpPr/>
          <p:nvPr/>
        </p:nvSpPr>
        <p:spPr>
          <a:xfrm>
            <a:off x="6096000" y="1488440"/>
            <a:ext cx="1821180" cy="4394200"/>
          </a:xfrm>
          <a:custGeom>
            <a:avLst/>
            <a:gdLst>
              <a:gd name="connsiteX0" fmla="*/ 1821180 w 3642360"/>
              <a:gd name="connsiteY0" fmla="*/ 0 h 4394200"/>
              <a:gd name="connsiteX1" fmla="*/ 3642360 w 3642360"/>
              <a:gd name="connsiteY1" fmla="*/ 4394200 h 4394200"/>
              <a:gd name="connsiteX2" fmla="*/ 1821180 w 3642360"/>
              <a:gd name="connsiteY2" fmla="*/ 3484880 h 4394200"/>
              <a:gd name="connsiteX3" fmla="*/ 0 w 3642360"/>
              <a:gd name="connsiteY3" fmla="*/ 4394200 h 4394200"/>
              <a:gd name="connsiteX0" fmla="*/ 0 w 1821180"/>
              <a:gd name="connsiteY0" fmla="*/ 0 h 4394200"/>
              <a:gd name="connsiteX1" fmla="*/ 1821180 w 1821180"/>
              <a:gd name="connsiteY1" fmla="*/ 4394200 h 4394200"/>
              <a:gd name="connsiteX2" fmla="*/ 0 w 1821180"/>
              <a:gd name="connsiteY2" fmla="*/ 3484880 h 4394200"/>
              <a:gd name="connsiteX3" fmla="*/ 0 w 1821180"/>
              <a:gd name="connsiteY3" fmla="*/ 0 h 439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1180" h="4394200">
                <a:moveTo>
                  <a:pt x="0" y="0"/>
                </a:moveTo>
                <a:lnTo>
                  <a:pt x="1821180" y="4394200"/>
                </a:lnTo>
                <a:lnTo>
                  <a:pt x="0" y="34848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A298ECB2-C490-454B-8F6D-52C52E1E4E01}"/>
              </a:ext>
            </a:extLst>
          </p:cNvPr>
          <p:cNvSpPr/>
          <p:nvPr/>
        </p:nvSpPr>
        <p:spPr>
          <a:xfrm flipH="1">
            <a:off x="4274820" y="1488440"/>
            <a:ext cx="1819656" cy="4394200"/>
          </a:xfrm>
          <a:custGeom>
            <a:avLst/>
            <a:gdLst>
              <a:gd name="connsiteX0" fmla="*/ 1821180 w 3642360"/>
              <a:gd name="connsiteY0" fmla="*/ 0 h 4394200"/>
              <a:gd name="connsiteX1" fmla="*/ 3642360 w 3642360"/>
              <a:gd name="connsiteY1" fmla="*/ 4394200 h 4394200"/>
              <a:gd name="connsiteX2" fmla="*/ 1821180 w 3642360"/>
              <a:gd name="connsiteY2" fmla="*/ 3484880 h 4394200"/>
              <a:gd name="connsiteX3" fmla="*/ 0 w 3642360"/>
              <a:gd name="connsiteY3" fmla="*/ 4394200 h 4394200"/>
              <a:gd name="connsiteX0" fmla="*/ 0 w 1821180"/>
              <a:gd name="connsiteY0" fmla="*/ 0 h 4394200"/>
              <a:gd name="connsiteX1" fmla="*/ 1821180 w 1821180"/>
              <a:gd name="connsiteY1" fmla="*/ 4394200 h 4394200"/>
              <a:gd name="connsiteX2" fmla="*/ 0 w 1821180"/>
              <a:gd name="connsiteY2" fmla="*/ 3484880 h 4394200"/>
              <a:gd name="connsiteX3" fmla="*/ 0 w 1821180"/>
              <a:gd name="connsiteY3" fmla="*/ 0 h 439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1180" h="4394200">
                <a:moveTo>
                  <a:pt x="0" y="0"/>
                </a:moveTo>
                <a:lnTo>
                  <a:pt x="1821180" y="4394200"/>
                </a:lnTo>
                <a:lnTo>
                  <a:pt x="0" y="34848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9CFD42B5-C8F6-44DF-909F-1941694417A6}"/>
              </a:ext>
            </a:extLst>
          </p:cNvPr>
          <p:cNvSpPr/>
          <p:nvPr/>
        </p:nvSpPr>
        <p:spPr>
          <a:xfrm>
            <a:off x="6999905" y="2144801"/>
            <a:ext cx="276652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bg1">
                    <a:lumMod val="85000"/>
                  </a:schemeClr>
                </a:solidFill>
              </a:rPr>
              <a:t>Lorem ipsum dolor sit amet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2A206FD-F227-43B7-827A-9D4F0F6385B0}"/>
              </a:ext>
            </a:extLst>
          </p:cNvPr>
          <p:cNvSpPr/>
          <p:nvPr/>
        </p:nvSpPr>
        <p:spPr>
          <a:xfrm>
            <a:off x="6777418" y="1581777"/>
            <a:ext cx="276652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5E3DE11-1C10-44F3-A89B-5C31AC63C428}"/>
              </a:ext>
            </a:extLst>
          </p:cNvPr>
          <p:cNvSpPr/>
          <p:nvPr/>
        </p:nvSpPr>
        <p:spPr>
          <a:xfrm>
            <a:off x="7222392" y="2663862"/>
            <a:ext cx="276652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FEF8FE7-DAD2-474E-9693-552105BB4069}"/>
              </a:ext>
            </a:extLst>
          </p:cNvPr>
          <p:cNvSpPr/>
          <p:nvPr/>
        </p:nvSpPr>
        <p:spPr>
          <a:xfrm>
            <a:off x="7444879" y="3226236"/>
            <a:ext cx="276652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bg1">
                    <a:lumMod val="85000"/>
                  </a:schemeClr>
                </a:solidFill>
              </a:rPr>
              <a:t>Lorem ipsum dolor sit amet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F76EEE9-72E9-49B2-BC13-88ADA8CCAC57}"/>
              </a:ext>
            </a:extLst>
          </p:cNvPr>
          <p:cNvSpPr/>
          <p:nvPr/>
        </p:nvSpPr>
        <p:spPr>
          <a:xfrm>
            <a:off x="7667366" y="3774271"/>
            <a:ext cx="276652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058EE72-B2D3-4FEF-A958-3A667E30FB41}"/>
              </a:ext>
            </a:extLst>
          </p:cNvPr>
          <p:cNvSpPr/>
          <p:nvPr/>
        </p:nvSpPr>
        <p:spPr>
          <a:xfrm>
            <a:off x="7889853" y="4321422"/>
            <a:ext cx="276652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8709A137-5F72-4EEC-9FBF-37AA8FA1677E}"/>
              </a:ext>
            </a:extLst>
          </p:cNvPr>
          <p:cNvSpPr/>
          <p:nvPr/>
        </p:nvSpPr>
        <p:spPr>
          <a:xfrm>
            <a:off x="8112340" y="4870697"/>
            <a:ext cx="276652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9533F8F0-AD2A-4C2C-A67B-161A496B312A}"/>
              </a:ext>
            </a:extLst>
          </p:cNvPr>
          <p:cNvSpPr/>
          <p:nvPr/>
        </p:nvSpPr>
        <p:spPr>
          <a:xfrm>
            <a:off x="8334830" y="5418897"/>
            <a:ext cx="276652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bg1">
                    <a:lumMod val="85000"/>
                  </a:schemeClr>
                </a:solidFill>
              </a:rPr>
              <a:t>Lorem ipsum dolor sit amet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4750626-837E-4E35-A49F-5227CE5B7E06}"/>
              </a:ext>
            </a:extLst>
          </p:cNvPr>
          <p:cNvSpPr/>
          <p:nvPr/>
        </p:nvSpPr>
        <p:spPr>
          <a:xfrm>
            <a:off x="1422055" y="2138046"/>
            <a:ext cx="157684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noProof="1">
                <a:solidFill>
                  <a:schemeClr val="bg1">
                    <a:lumMod val="85000"/>
                  </a:schemeClr>
                </a:solidFill>
              </a:rPr>
              <a:t>Lorem ipsum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BBBE234-70CE-421E-8486-7614857A586D}"/>
              </a:ext>
            </a:extLst>
          </p:cNvPr>
          <p:cNvSpPr/>
          <p:nvPr/>
        </p:nvSpPr>
        <p:spPr>
          <a:xfrm>
            <a:off x="1422055" y="1575022"/>
            <a:ext cx="157684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554C1095-3473-4E7D-8959-74AA702A0B62}"/>
              </a:ext>
            </a:extLst>
          </p:cNvPr>
          <p:cNvSpPr/>
          <p:nvPr/>
        </p:nvSpPr>
        <p:spPr>
          <a:xfrm>
            <a:off x="1422055" y="2657107"/>
            <a:ext cx="157684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7691F34C-9ABC-4765-A03F-89E3750B5C3D}"/>
              </a:ext>
            </a:extLst>
          </p:cNvPr>
          <p:cNvSpPr/>
          <p:nvPr/>
        </p:nvSpPr>
        <p:spPr>
          <a:xfrm>
            <a:off x="1422055" y="3219481"/>
            <a:ext cx="157684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noProof="1">
                <a:solidFill>
                  <a:schemeClr val="bg1">
                    <a:lumMod val="85000"/>
                  </a:schemeClr>
                </a:solidFill>
              </a:rPr>
              <a:t>Lorem ipsum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AEC59C36-1AE2-4665-992B-56E351E8151C}"/>
              </a:ext>
            </a:extLst>
          </p:cNvPr>
          <p:cNvSpPr/>
          <p:nvPr/>
        </p:nvSpPr>
        <p:spPr>
          <a:xfrm>
            <a:off x="1422055" y="3767516"/>
            <a:ext cx="157684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E499646-3D3A-4E1E-9927-90D830134546}"/>
              </a:ext>
            </a:extLst>
          </p:cNvPr>
          <p:cNvSpPr/>
          <p:nvPr/>
        </p:nvSpPr>
        <p:spPr>
          <a:xfrm>
            <a:off x="1422055" y="4314667"/>
            <a:ext cx="157684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4D66B36A-E2DB-4F66-BB59-9871BC2C23A2}"/>
              </a:ext>
            </a:extLst>
          </p:cNvPr>
          <p:cNvSpPr/>
          <p:nvPr/>
        </p:nvSpPr>
        <p:spPr>
          <a:xfrm>
            <a:off x="1422055" y="4863942"/>
            <a:ext cx="157684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C4D5832C-FD3B-4550-B185-342F3D3097F5}"/>
              </a:ext>
            </a:extLst>
          </p:cNvPr>
          <p:cNvSpPr/>
          <p:nvPr/>
        </p:nvSpPr>
        <p:spPr>
          <a:xfrm>
            <a:off x="1422055" y="5412142"/>
            <a:ext cx="157684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noProof="1">
                <a:solidFill>
                  <a:schemeClr val="bg1">
                    <a:lumMod val="85000"/>
                  </a:schemeClr>
                </a:solidFill>
              </a:rPr>
              <a:t>Lorem ipsum</a:t>
            </a:r>
          </a:p>
        </p:txBody>
      </p:sp>
      <p:pic>
        <p:nvPicPr>
          <p:cNvPr id="151" name="Graphic 150" descr="Lightbulb">
            <a:extLst>
              <a:ext uri="{FF2B5EF4-FFF2-40B4-BE49-F238E27FC236}">
                <a16:creationId xmlns:a16="http://schemas.microsoft.com/office/drawing/2014/main" id="{8433F883-22AA-41B5-8A00-DF6FCE5D0B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1426" y="1584075"/>
            <a:ext cx="389799" cy="389799"/>
          </a:xfrm>
          <a:prstGeom prst="rect">
            <a:avLst/>
          </a:prstGeom>
        </p:spPr>
      </p:pic>
      <p:pic>
        <p:nvPicPr>
          <p:cNvPr id="152" name="Graphic 151" descr="Research">
            <a:extLst>
              <a:ext uri="{FF2B5EF4-FFF2-40B4-BE49-F238E27FC236}">
                <a16:creationId xmlns:a16="http://schemas.microsoft.com/office/drawing/2014/main" id="{CBBB7C01-21F0-48D9-8070-207D7C4DD6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426" y="2129967"/>
            <a:ext cx="389799" cy="389799"/>
          </a:xfrm>
          <a:prstGeom prst="rect">
            <a:avLst/>
          </a:prstGeom>
        </p:spPr>
      </p:pic>
      <p:pic>
        <p:nvPicPr>
          <p:cNvPr id="153" name="Graphic 152" descr="Hourglass">
            <a:extLst>
              <a:ext uri="{FF2B5EF4-FFF2-40B4-BE49-F238E27FC236}">
                <a16:creationId xmlns:a16="http://schemas.microsoft.com/office/drawing/2014/main" id="{EE34B068-6A0A-4439-BC95-466911DCED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1426" y="2675859"/>
            <a:ext cx="389799" cy="389799"/>
          </a:xfrm>
          <a:prstGeom prst="rect">
            <a:avLst/>
          </a:prstGeom>
        </p:spPr>
      </p:pic>
      <p:pic>
        <p:nvPicPr>
          <p:cNvPr id="154" name="Graphic 153" descr="Bar chart">
            <a:extLst>
              <a:ext uri="{FF2B5EF4-FFF2-40B4-BE49-F238E27FC236}">
                <a16:creationId xmlns:a16="http://schemas.microsoft.com/office/drawing/2014/main" id="{B418FB5A-3B3B-450E-AD4A-2C728BF0B79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1426" y="3221751"/>
            <a:ext cx="389799" cy="389799"/>
          </a:xfrm>
          <a:prstGeom prst="rect">
            <a:avLst/>
          </a:prstGeom>
        </p:spPr>
      </p:pic>
      <p:pic>
        <p:nvPicPr>
          <p:cNvPr id="155" name="Graphic 154" descr="Paperclip">
            <a:extLst>
              <a:ext uri="{FF2B5EF4-FFF2-40B4-BE49-F238E27FC236}">
                <a16:creationId xmlns:a16="http://schemas.microsoft.com/office/drawing/2014/main" id="{6B1C8244-B654-4F98-BA93-06150445224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1426" y="3767643"/>
            <a:ext cx="389799" cy="389799"/>
          </a:xfrm>
          <a:prstGeom prst="rect">
            <a:avLst/>
          </a:prstGeom>
        </p:spPr>
      </p:pic>
      <p:pic>
        <p:nvPicPr>
          <p:cNvPr id="156" name="Graphic 155" descr="Trophy">
            <a:extLst>
              <a:ext uri="{FF2B5EF4-FFF2-40B4-BE49-F238E27FC236}">
                <a16:creationId xmlns:a16="http://schemas.microsoft.com/office/drawing/2014/main" id="{640D64C5-E10F-4638-8E85-39DF846FFC4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1426" y="4313535"/>
            <a:ext cx="389799" cy="389799"/>
          </a:xfrm>
          <a:prstGeom prst="rect">
            <a:avLst/>
          </a:prstGeom>
        </p:spPr>
      </p:pic>
      <p:pic>
        <p:nvPicPr>
          <p:cNvPr id="157" name="Graphic 156" descr="Shopping cart">
            <a:extLst>
              <a:ext uri="{FF2B5EF4-FFF2-40B4-BE49-F238E27FC236}">
                <a16:creationId xmlns:a16="http://schemas.microsoft.com/office/drawing/2014/main" id="{E5B77A77-BDC1-49B7-BF7C-3D059AB5073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21426" y="4859427"/>
            <a:ext cx="389799" cy="389799"/>
          </a:xfrm>
          <a:prstGeom prst="rect">
            <a:avLst/>
          </a:prstGeom>
        </p:spPr>
      </p:pic>
      <p:pic>
        <p:nvPicPr>
          <p:cNvPr id="158" name="Graphic 157" descr="Download from cloud">
            <a:extLst>
              <a:ext uri="{FF2B5EF4-FFF2-40B4-BE49-F238E27FC236}">
                <a16:creationId xmlns:a16="http://schemas.microsoft.com/office/drawing/2014/main" id="{65F4438B-B0CE-416F-803D-1FC6702A8F5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21426" y="5405321"/>
            <a:ext cx="389799" cy="38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65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Pyramid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5381660-14E2-49D8-8F0F-23D8A5E42CDA}"/>
              </a:ext>
            </a:extLst>
          </p:cNvPr>
          <p:cNvSpPr/>
          <p:nvPr/>
        </p:nvSpPr>
        <p:spPr>
          <a:xfrm>
            <a:off x="0" y="1488440"/>
            <a:ext cx="12192000" cy="5492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7CD9378-3D65-4725-A87E-D6C77D373DC9}"/>
              </a:ext>
            </a:extLst>
          </p:cNvPr>
          <p:cNvSpPr/>
          <p:nvPr/>
        </p:nvSpPr>
        <p:spPr>
          <a:xfrm>
            <a:off x="0" y="2037715"/>
            <a:ext cx="12192000" cy="549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271C80E-E1E2-47F2-AEC9-F2B6900BDD7E}"/>
              </a:ext>
            </a:extLst>
          </p:cNvPr>
          <p:cNvSpPr/>
          <p:nvPr/>
        </p:nvSpPr>
        <p:spPr>
          <a:xfrm>
            <a:off x="0" y="2586990"/>
            <a:ext cx="12192000" cy="5492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5C15363-7B0E-4093-9243-9D1D3460FAFE}"/>
              </a:ext>
            </a:extLst>
          </p:cNvPr>
          <p:cNvSpPr/>
          <p:nvPr/>
        </p:nvSpPr>
        <p:spPr>
          <a:xfrm>
            <a:off x="0" y="3136265"/>
            <a:ext cx="12192000" cy="5492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44EA44E-F45B-44F1-AC0B-74287D015B7C}"/>
              </a:ext>
            </a:extLst>
          </p:cNvPr>
          <p:cNvSpPr/>
          <p:nvPr/>
        </p:nvSpPr>
        <p:spPr>
          <a:xfrm>
            <a:off x="0" y="3685541"/>
            <a:ext cx="12192000" cy="5492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20E849D-F543-4BD1-88C7-36D3A0C06983}"/>
              </a:ext>
            </a:extLst>
          </p:cNvPr>
          <p:cNvSpPr/>
          <p:nvPr/>
        </p:nvSpPr>
        <p:spPr>
          <a:xfrm>
            <a:off x="0" y="4234816"/>
            <a:ext cx="12192000" cy="549275"/>
          </a:xfrm>
          <a:custGeom>
            <a:avLst/>
            <a:gdLst>
              <a:gd name="connsiteX0" fmla="*/ 6592139 w 12192000"/>
              <a:gd name="connsiteY0" fmla="*/ 0 h 549275"/>
              <a:gd name="connsiteX1" fmla="*/ 12192000 w 12192000"/>
              <a:gd name="connsiteY1" fmla="*/ 0 h 549275"/>
              <a:gd name="connsiteX2" fmla="*/ 12192000 w 12192000"/>
              <a:gd name="connsiteY2" fmla="*/ 549275 h 549275"/>
              <a:gd name="connsiteX3" fmla="*/ 7432210 w 12192000"/>
              <a:gd name="connsiteY3" fmla="*/ 549275 h 549275"/>
              <a:gd name="connsiteX4" fmla="*/ 0 w 12192000"/>
              <a:gd name="connsiteY4" fmla="*/ 0 h 549275"/>
              <a:gd name="connsiteX5" fmla="*/ 5599862 w 12192000"/>
              <a:gd name="connsiteY5" fmla="*/ 0 h 549275"/>
              <a:gd name="connsiteX6" fmla="*/ 4759791 w 12192000"/>
              <a:gd name="connsiteY6" fmla="*/ 549275 h 549275"/>
              <a:gd name="connsiteX7" fmla="*/ 0 w 12192000"/>
              <a:gd name="connsiteY7" fmla="*/ 549275 h 5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49275">
                <a:moveTo>
                  <a:pt x="6592139" y="0"/>
                </a:moveTo>
                <a:lnTo>
                  <a:pt x="12192000" y="0"/>
                </a:lnTo>
                <a:lnTo>
                  <a:pt x="12192000" y="549275"/>
                </a:lnTo>
                <a:lnTo>
                  <a:pt x="7432210" y="549275"/>
                </a:lnTo>
                <a:close/>
                <a:moveTo>
                  <a:pt x="0" y="0"/>
                </a:moveTo>
                <a:lnTo>
                  <a:pt x="5599862" y="0"/>
                </a:lnTo>
                <a:lnTo>
                  <a:pt x="4759791" y="549275"/>
                </a:lnTo>
                <a:lnTo>
                  <a:pt x="0" y="5492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8817A325-1F3D-4CF5-AFC3-AF1D896B0C0B}"/>
              </a:ext>
            </a:extLst>
          </p:cNvPr>
          <p:cNvSpPr/>
          <p:nvPr/>
        </p:nvSpPr>
        <p:spPr>
          <a:xfrm>
            <a:off x="0" y="4784091"/>
            <a:ext cx="12192000" cy="549275"/>
          </a:xfrm>
          <a:custGeom>
            <a:avLst/>
            <a:gdLst>
              <a:gd name="connsiteX0" fmla="*/ 6678217 w 12192000"/>
              <a:gd name="connsiteY0" fmla="*/ 0 h 549275"/>
              <a:gd name="connsiteX1" fmla="*/ 12192000 w 12192000"/>
              <a:gd name="connsiteY1" fmla="*/ 0 h 549275"/>
              <a:gd name="connsiteX2" fmla="*/ 12192000 w 12192000"/>
              <a:gd name="connsiteY2" fmla="*/ 549275 h 549275"/>
              <a:gd name="connsiteX3" fmla="*/ 7677495 w 12192000"/>
              <a:gd name="connsiteY3" fmla="*/ 549275 h 549275"/>
              <a:gd name="connsiteX4" fmla="*/ 0 w 12192000"/>
              <a:gd name="connsiteY4" fmla="*/ 0 h 549275"/>
              <a:gd name="connsiteX5" fmla="*/ 5513784 w 12192000"/>
              <a:gd name="connsiteY5" fmla="*/ 0 h 549275"/>
              <a:gd name="connsiteX6" fmla="*/ 4514505 w 12192000"/>
              <a:gd name="connsiteY6" fmla="*/ 549275 h 549275"/>
              <a:gd name="connsiteX7" fmla="*/ 0 w 12192000"/>
              <a:gd name="connsiteY7" fmla="*/ 549275 h 5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49275">
                <a:moveTo>
                  <a:pt x="6678217" y="0"/>
                </a:moveTo>
                <a:lnTo>
                  <a:pt x="12192000" y="0"/>
                </a:lnTo>
                <a:lnTo>
                  <a:pt x="12192000" y="549275"/>
                </a:lnTo>
                <a:lnTo>
                  <a:pt x="7677495" y="549275"/>
                </a:lnTo>
                <a:close/>
                <a:moveTo>
                  <a:pt x="0" y="0"/>
                </a:moveTo>
                <a:lnTo>
                  <a:pt x="5513784" y="0"/>
                </a:lnTo>
                <a:lnTo>
                  <a:pt x="4514505" y="549275"/>
                </a:lnTo>
                <a:lnTo>
                  <a:pt x="0" y="5492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AE4847C-11E5-42E0-9C9D-B08EC7D3DD18}"/>
              </a:ext>
            </a:extLst>
          </p:cNvPr>
          <p:cNvSpPr/>
          <p:nvPr/>
        </p:nvSpPr>
        <p:spPr>
          <a:xfrm>
            <a:off x="0" y="5333366"/>
            <a:ext cx="12192000" cy="549275"/>
          </a:xfrm>
          <a:custGeom>
            <a:avLst/>
            <a:gdLst>
              <a:gd name="connsiteX0" fmla="*/ 0 w 12192000"/>
              <a:gd name="connsiteY0" fmla="*/ 0 h 549275"/>
              <a:gd name="connsiteX1" fmla="*/ 5374903 w 12192000"/>
              <a:gd name="connsiteY1" fmla="*/ 0 h 549275"/>
              <a:gd name="connsiteX2" fmla="*/ 4274820 w 12192000"/>
              <a:gd name="connsiteY2" fmla="*/ 549274 h 549275"/>
              <a:gd name="connsiteX3" fmla="*/ 7917180 w 12192000"/>
              <a:gd name="connsiteY3" fmla="*/ 549274 h 549275"/>
              <a:gd name="connsiteX4" fmla="*/ 6817098 w 12192000"/>
              <a:gd name="connsiteY4" fmla="*/ 0 h 549275"/>
              <a:gd name="connsiteX5" fmla="*/ 12192000 w 12192000"/>
              <a:gd name="connsiteY5" fmla="*/ 0 h 549275"/>
              <a:gd name="connsiteX6" fmla="*/ 12192000 w 12192000"/>
              <a:gd name="connsiteY6" fmla="*/ 549275 h 549275"/>
              <a:gd name="connsiteX7" fmla="*/ 0 w 12192000"/>
              <a:gd name="connsiteY7" fmla="*/ 549275 h 5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49275">
                <a:moveTo>
                  <a:pt x="0" y="0"/>
                </a:moveTo>
                <a:lnTo>
                  <a:pt x="5374903" y="0"/>
                </a:lnTo>
                <a:lnTo>
                  <a:pt x="4274820" y="549274"/>
                </a:lnTo>
                <a:lnTo>
                  <a:pt x="7917180" y="549274"/>
                </a:lnTo>
                <a:lnTo>
                  <a:pt x="6817098" y="0"/>
                </a:lnTo>
                <a:lnTo>
                  <a:pt x="12192000" y="0"/>
                </a:lnTo>
                <a:lnTo>
                  <a:pt x="12192000" y="549275"/>
                </a:lnTo>
                <a:lnTo>
                  <a:pt x="0" y="54927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F87572C-F0A7-4B9D-99BC-D28577C395FE}"/>
              </a:ext>
            </a:extLst>
          </p:cNvPr>
          <p:cNvGrpSpPr/>
          <p:nvPr/>
        </p:nvGrpSpPr>
        <p:grpSpPr>
          <a:xfrm flipH="1">
            <a:off x="6096000" y="1488440"/>
            <a:ext cx="1819656" cy="4394200"/>
            <a:chOff x="4274820" y="1488440"/>
            <a:chExt cx="1821181" cy="4394200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79428DB-6E72-424A-A88D-2F59F594D796}"/>
                </a:ext>
              </a:extLst>
            </p:cNvPr>
            <p:cNvSpPr/>
            <p:nvPr/>
          </p:nvSpPr>
          <p:spPr>
            <a:xfrm>
              <a:off x="5868354" y="1488440"/>
              <a:ext cx="227647" cy="549275"/>
            </a:xfrm>
            <a:custGeom>
              <a:avLst/>
              <a:gdLst>
                <a:gd name="connsiteX0" fmla="*/ 227647 w 227647"/>
                <a:gd name="connsiteY0" fmla="*/ 0 h 549275"/>
                <a:gd name="connsiteX1" fmla="*/ 227647 w 227647"/>
                <a:gd name="connsiteY1" fmla="*/ 435771 h 549275"/>
                <a:gd name="connsiteX2" fmla="*/ 0 w 227647"/>
                <a:gd name="connsiteY2" fmla="*/ 549275 h 549275"/>
                <a:gd name="connsiteX3" fmla="*/ 0 w 227647"/>
                <a:gd name="connsiteY3" fmla="*/ 549275 h 54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647" h="549275">
                  <a:moveTo>
                    <a:pt x="227647" y="0"/>
                  </a:moveTo>
                  <a:lnTo>
                    <a:pt x="227647" y="435771"/>
                  </a:lnTo>
                  <a:lnTo>
                    <a:pt x="0" y="549275"/>
                  </a:lnTo>
                  <a:lnTo>
                    <a:pt x="0" y="54927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C9FE458-532B-4D8B-8FED-7688F7016F81}"/>
                </a:ext>
              </a:extLst>
            </p:cNvPr>
            <p:cNvSpPr/>
            <p:nvPr/>
          </p:nvSpPr>
          <p:spPr>
            <a:xfrm>
              <a:off x="5640705" y="1924211"/>
              <a:ext cx="455295" cy="662779"/>
            </a:xfrm>
            <a:custGeom>
              <a:avLst/>
              <a:gdLst>
                <a:gd name="connsiteX0" fmla="*/ 455295 w 455295"/>
                <a:gd name="connsiteY0" fmla="*/ 0 h 662779"/>
                <a:gd name="connsiteX1" fmla="*/ 455295 w 455295"/>
                <a:gd name="connsiteY1" fmla="*/ 435771 h 662779"/>
                <a:gd name="connsiteX2" fmla="*/ 1 w 455295"/>
                <a:gd name="connsiteY2" fmla="*/ 662779 h 662779"/>
                <a:gd name="connsiteX3" fmla="*/ 0 w 455295"/>
                <a:gd name="connsiteY3" fmla="*/ 662779 h 662779"/>
                <a:gd name="connsiteX4" fmla="*/ 227648 w 455295"/>
                <a:gd name="connsiteY4" fmla="*/ 113504 h 662779"/>
                <a:gd name="connsiteX5" fmla="*/ 227650 w 455295"/>
                <a:gd name="connsiteY5" fmla="*/ 113504 h 662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295" h="662779">
                  <a:moveTo>
                    <a:pt x="455295" y="0"/>
                  </a:moveTo>
                  <a:lnTo>
                    <a:pt x="455295" y="435771"/>
                  </a:lnTo>
                  <a:lnTo>
                    <a:pt x="1" y="662779"/>
                  </a:lnTo>
                  <a:lnTo>
                    <a:pt x="0" y="662779"/>
                  </a:lnTo>
                  <a:lnTo>
                    <a:pt x="227648" y="113504"/>
                  </a:lnTo>
                  <a:lnTo>
                    <a:pt x="227650" y="1135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2124DFF4-FC02-4C3B-9DEE-E5F5A9BFCC53}"/>
                </a:ext>
              </a:extLst>
            </p:cNvPr>
            <p:cNvSpPr/>
            <p:nvPr/>
          </p:nvSpPr>
          <p:spPr>
            <a:xfrm>
              <a:off x="5413058" y="2359982"/>
              <a:ext cx="682942" cy="776283"/>
            </a:xfrm>
            <a:custGeom>
              <a:avLst/>
              <a:gdLst>
                <a:gd name="connsiteX0" fmla="*/ 682942 w 682942"/>
                <a:gd name="connsiteY0" fmla="*/ 0 h 776283"/>
                <a:gd name="connsiteX1" fmla="*/ 682942 w 682942"/>
                <a:gd name="connsiteY1" fmla="*/ 435771 h 776283"/>
                <a:gd name="connsiteX2" fmla="*/ 1 w 682942"/>
                <a:gd name="connsiteY2" fmla="*/ 776283 h 776283"/>
                <a:gd name="connsiteX3" fmla="*/ 0 w 682942"/>
                <a:gd name="connsiteY3" fmla="*/ 776283 h 776283"/>
                <a:gd name="connsiteX4" fmla="*/ 227647 w 682942"/>
                <a:gd name="connsiteY4" fmla="*/ 227008 h 776283"/>
                <a:gd name="connsiteX5" fmla="*/ 227648 w 682942"/>
                <a:gd name="connsiteY5" fmla="*/ 227008 h 776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2942" h="776283">
                  <a:moveTo>
                    <a:pt x="682942" y="0"/>
                  </a:moveTo>
                  <a:lnTo>
                    <a:pt x="682942" y="435771"/>
                  </a:lnTo>
                  <a:lnTo>
                    <a:pt x="1" y="776283"/>
                  </a:lnTo>
                  <a:lnTo>
                    <a:pt x="0" y="776283"/>
                  </a:lnTo>
                  <a:lnTo>
                    <a:pt x="227647" y="227008"/>
                  </a:lnTo>
                  <a:lnTo>
                    <a:pt x="227648" y="22700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36082952-8388-43A2-BBFC-B12E07739602}"/>
                </a:ext>
              </a:extLst>
            </p:cNvPr>
            <p:cNvSpPr/>
            <p:nvPr/>
          </p:nvSpPr>
          <p:spPr>
            <a:xfrm>
              <a:off x="5185410" y="2795753"/>
              <a:ext cx="910590" cy="889787"/>
            </a:xfrm>
            <a:custGeom>
              <a:avLst/>
              <a:gdLst>
                <a:gd name="connsiteX0" fmla="*/ 910590 w 910590"/>
                <a:gd name="connsiteY0" fmla="*/ 0 h 889787"/>
                <a:gd name="connsiteX1" fmla="*/ 910590 w 910590"/>
                <a:gd name="connsiteY1" fmla="*/ 435771 h 889787"/>
                <a:gd name="connsiteX2" fmla="*/ 0 w 910590"/>
                <a:gd name="connsiteY2" fmla="*/ 889787 h 889787"/>
                <a:gd name="connsiteX3" fmla="*/ 0 w 910590"/>
                <a:gd name="connsiteY3" fmla="*/ 889787 h 889787"/>
                <a:gd name="connsiteX4" fmla="*/ 227648 w 910590"/>
                <a:gd name="connsiteY4" fmla="*/ 340512 h 889787"/>
                <a:gd name="connsiteX5" fmla="*/ 227648 w 910590"/>
                <a:gd name="connsiteY5" fmla="*/ 340512 h 889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590" h="889787">
                  <a:moveTo>
                    <a:pt x="910590" y="0"/>
                  </a:moveTo>
                  <a:lnTo>
                    <a:pt x="910590" y="435771"/>
                  </a:lnTo>
                  <a:lnTo>
                    <a:pt x="0" y="889787"/>
                  </a:lnTo>
                  <a:lnTo>
                    <a:pt x="0" y="889787"/>
                  </a:lnTo>
                  <a:lnTo>
                    <a:pt x="227648" y="340512"/>
                  </a:lnTo>
                  <a:lnTo>
                    <a:pt x="227648" y="34051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219FCD0-9311-415F-966E-2BE523D97D9F}"/>
                </a:ext>
              </a:extLst>
            </p:cNvPr>
            <p:cNvSpPr/>
            <p:nvPr/>
          </p:nvSpPr>
          <p:spPr>
            <a:xfrm>
              <a:off x="4957762" y="3231525"/>
              <a:ext cx="1138238" cy="1003291"/>
            </a:xfrm>
            <a:custGeom>
              <a:avLst/>
              <a:gdLst>
                <a:gd name="connsiteX0" fmla="*/ 1138238 w 1138238"/>
                <a:gd name="connsiteY0" fmla="*/ 0 h 1003291"/>
                <a:gd name="connsiteX1" fmla="*/ 1138238 w 1138238"/>
                <a:gd name="connsiteY1" fmla="*/ 435771 h 1003291"/>
                <a:gd name="connsiteX2" fmla="*/ 0 w 1138238"/>
                <a:gd name="connsiteY2" fmla="*/ 1003291 h 1003291"/>
                <a:gd name="connsiteX3" fmla="*/ 0 w 1138238"/>
                <a:gd name="connsiteY3" fmla="*/ 1003291 h 1003291"/>
                <a:gd name="connsiteX4" fmla="*/ 227648 w 1138238"/>
                <a:gd name="connsiteY4" fmla="*/ 454016 h 1003291"/>
                <a:gd name="connsiteX5" fmla="*/ 227648 w 1138238"/>
                <a:gd name="connsiteY5" fmla="*/ 454016 h 1003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8238" h="1003291">
                  <a:moveTo>
                    <a:pt x="1138238" y="0"/>
                  </a:moveTo>
                  <a:lnTo>
                    <a:pt x="1138238" y="435771"/>
                  </a:lnTo>
                  <a:lnTo>
                    <a:pt x="0" y="1003291"/>
                  </a:lnTo>
                  <a:lnTo>
                    <a:pt x="0" y="1003291"/>
                  </a:lnTo>
                  <a:lnTo>
                    <a:pt x="227648" y="454016"/>
                  </a:lnTo>
                  <a:lnTo>
                    <a:pt x="227648" y="45401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7B15369-BCBC-4779-9D5C-CEFFE5E285C9}"/>
                </a:ext>
              </a:extLst>
            </p:cNvPr>
            <p:cNvSpPr/>
            <p:nvPr/>
          </p:nvSpPr>
          <p:spPr>
            <a:xfrm>
              <a:off x="4730116" y="3667296"/>
              <a:ext cx="1365885" cy="1116795"/>
            </a:xfrm>
            <a:custGeom>
              <a:avLst/>
              <a:gdLst>
                <a:gd name="connsiteX0" fmla="*/ 1365885 w 1365885"/>
                <a:gd name="connsiteY0" fmla="*/ 0 h 1116795"/>
                <a:gd name="connsiteX1" fmla="*/ 1365885 w 1365885"/>
                <a:gd name="connsiteY1" fmla="*/ 435771 h 1116795"/>
                <a:gd name="connsiteX2" fmla="*/ 0 w 1365885"/>
                <a:gd name="connsiteY2" fmla="*/ 1116795 h 1116795"/>
                <a:gd name="connsiteX3" fmla="*/ 0 w 1365885"/>
                <a:gd name="connsiteY3" fmla="*/ 1116795 h 1116795"/>
                <a:gd name="connsiteX4" fmla="*/ 227647 w 1365885"/>
                <a:gd name="connsiteY4" fmla="*/ 567520 h 1116795"/>
                <a:gd name="connsiteX5" fmla="*/ 227647 w 1365885"/>
                <a:gd name="connsiteY5" fmla="*/ 567520 h 111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5885" h="1116795">
                  <a:moveTo>
                    <a:pt x="1365885" y="0"/>
                  </a:moveTo>
                  <a:lnTo>
                    <a:pt x="1365885" y="435771"/>
                  </a:lnTo>
                  <a:lnTo>
                    <a:pt x="0" y="1116795"/>
                  </a:lnTo>
                  <a:lnTo>
                    <a:pt x="0" y="1116795"/>
                  </a:lnTo>
                  <a:lnTo>
                    <a:pt x="227647" y="567520"/>
                  </a:lnTo>
                  <a:lnTo>
                    <a:pt x="227647" y="5675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D4DC289-0F00-4D5D-B8F7-7EECC4C181DC}"/>
                </a:ext>
              </a:extLst>
            </p:cNvPr>
            <p:cNvSpPr/>
            <p:nvPr/>
          </p:nvSpPr>
          <p:spPr>
            <a:xfrm>
              <a:off x="4502467" y="4103067"/>
              <a:ext cx="1593533" cy="1230299"/>
            </a:xfrm>
            <a:custGeom>
              <a:avLst/>
              <a:gdLst>
                <a:gd name="connsiteX0" fmla="*/ 1593533 w 1593533"/>
                <a:gd name="connsiteY0" fmla="*/ 0 h 1230299"/>
                <a:gd name="connsiteX1" fmla="*/ 1593533 w 1593533"/>
                <a:gd name="connsiteY1" fmla="*/ 435771 h 1230299"/>
                <a:gd name="connsiteX2" fmla="*/ 2 w 1593533"/>
                <a:gd name="connsiteY2" fmla="*/ 1230299 h 1230299"/>
                <a:gd name="connsiteX3" fmla="*/ 0 w 1593533"/>
                <a:gd name="connsiteY3" fmla="*/ 1230299 h 1230299"/>
                <a:gd name="connsiteX4" fmla="*/ 227648 w 1593533"/>
                <a:gd name="connsiteY4" fmla="*/ 681024 h 1230299"/>
                <a:gd name="connsiteX5" fmla="*/ 227649 w 1593533"/>
                <a:gd name="connsiteY5" fmla="*/ 681024 h 1230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3533" h="1230299">
                  <a:moveTo>
                    <a:pt x="1593533" y="0"/>
                  </a:moveTo>
                  <a:lnTo>
                    <a:pt x="1593533" y="435771"/>
                  </a:lnTo>
                  <a:lnTo>
                    <a:pt x="2" y="1230299"/>
                  </a:lnTo>
                  <a:lnTo>
                    <a:pt x="0" y="1230299"/>
                  </a:lnTo>
                  <a:lnTo>
                    <a:pt x="227648" y="681024"/>
                  </a:lnTo>
                  <a:lnTo>
                    <a:pt x="227649" y="6810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9262966-1109-4EDE-A7B9-9C7A10223346}"/>
                </a:ext>
              </a:extLst>
            </p:cNvPr>
            <p:cNvSpPr/>
            <p:nvPr/>
          </p:nvSpPr>
          <p:spPr>
            <a:xfrm>
              <a:off x="4274820" y="4538838"/>
              <a:ext cx="1821180" cy="1343802"/>
            </a:xfrm>
            <a:custGeom>
              <a:avLst/>
              <a:gdLst>
                <a:gd name="connsiteX0" fmla="*/ 1821180 w 1821180"/>
                <a:gd name="connsiteY0" fmla="*/ 0 h 1343802"/>
                <a:gd name="connsiteX1" fmla="*/ 1821180 w 1821180"/>
                <a:gd name="connsiteY1" fmla="*/ 434482 h 1343802"/>
                <a:gd name="connsiteX2" fmla="*/ 0 w 1821180"/>
                <a:gd name="connsiteY2" fmla="*/ 1343802 h 1343802"/>
                <a:gd name="connsiteX3" fmla="*/ 227647 w 1821180"/>
                <a:gd name="connsiteY3" fmla="*/ 794528 h 1343802"/>
                <a:gd name="connsiteX4" fmla="*/ 227649 w 1821180"/>
                <a:gd name="connsiteY4" fmla="*/ 794528 h 134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180" h="1343802">
                  <a:moveTo>
                    <a:pt x="1821180" y="0"/>
                  </a:moveTo>
                  <a:lnTo>
                    <a:pt x="1821180" y="434482"/>
                  </a:lnTo>
                  <a:lnTo>
                    <a:pt x="0" y="1343802"/>
                  </a:lnTo>
                  <a:lnTo>
                    <a:pt x="227647" y="794528"/>
                  </a:lnTo>
                  <a:lnTo>
                    <a:pt x="227649" y="7945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7F27AE2-365A-46A7-B20A-A5C9575318A0}"/>
              </a:ext>
            </a:extLst>
          </p:cNvPr>
          <p:cNvGrpSpPr/>
          <p:nvPr/>
        </p:nvGrpSpPr>
        <p:grpSpPr>
          <a:xfrm>
            <a:off x="4274820" y="1488440"/>
            <a:ext cx="1821181" cy="4394200"/>
            <a:chOff x="4274820" y="1488440"/>
            <a:chExt cx="1821181" cy="4394200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906A806-19EE-4EFB-985B-AF9E04579527}"/>
                </a:ext>
              </a:extLst>
            </p:cNvPr>
            <p:cNvSpPr/>
            <p:nvPr/>
          </p:nvSpPr>
          <p:spPr>
            <a:xfrm>
              <a:off x="5868354" y="1488440"/>
              <a:ext cx="227647" cy="549275"/>
            </a:xfrm>
            <a:custGeom>
              <a:avLst/>
              <a:gdLst>
                <a:gd name="connsiteX0" fmla="*/ 227647 w 227647"/>
                <a:gd name="connsiteY0" fmla="*/ 0 h 549275"/>
                <a:gd name="connsiteX1" fmla="*/ 227647 w 227647"/>
                <a:gd name="connsiteY1" fmla="*/ 435771 h 549275"/>
                <a:gd name="connsiteX2" fmla="*/ 0 w 227647"/>
                <a:gd name="connsiteY2" fmla="*/ 549275 h 549275"/>
                <a:gd name="connsiteX3" fmla="*/ 0 w 227647"/>
                <a:gd name="connsiteY3" fmla="*/ 549275 h 54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647" h="549275">
                  <a:moveTo>
                    <a:pt x="227647" y="0"/>
                  </a:moveTo>
                  <a:lnTo>
                    <a:pt x="227647" y="435771"/>
                  </a:lnTo>
                  <a:lnTo>
                    <a:pt x="0" y="549275"/>
                  </a:lnTo>
                  <a:lnTo>
                    <a:pt x="0" y="54927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3068E5A0-CA1B-43BF-9C45-CCE6FFDE2DA4}"/>
                </a:ext>
              </a:extLst>
            </p:cNvPr>
            <p:cNvSpPr/>
            <p:nvPr/>
          </p:nvSpPr>
          <p:spPr>
            <a:xfrm>
              <a:off x="5640705" y="1924211"/>
              <a:ext cx="455295" cy="662779"/>
            </a:xfrm>
            <a:custGeom>
              <a:avLst/>
              <a:gdLst>
                <a:gd name="connsiteX0" fmla="*/ 455295 w 455295"/>
                <a:gd name="connsiteY0" fmla="*/ 0 h 662779"/>
                <a:gd name="connsiteX1" fmla="*/ 455295 w 455295"/>
                <a:gd name="connsiteY1" fmla="*/ 435771 h 662779"/>
                <a:gd name="connsiteX2" fmla="*/ 1 w 455295"/>
                <a:gd name="connsiteY2" fmla="*/ 662779 h 662779"/>
                <a:gd name="connsiteX3" fmla="*/ 0 w 455295"/>
                <a:gd name="connsiteY3" fmla="*/ 662779 h 662779"/>
                <a:gd name="connsiteX4" fmla="*/ 227648 w 455295"/>
                <a:gd name="connsiteY4" fmla="*/ 113504 h 662779"/>
                <a:gd name="connsiteX5" fmla="*/ 227650 w 455295"/>
                <a:gd name="connsiteY5" fmla="*/ 113504 h 662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295" h="662779">
                  <a:moveTo>
                    <a:pt x="455295" y="0"/>
                  </a:moveTo>
                  <a:lnTo>
                    <a:pt x="455295" y="435771"/>
                  </a:lnTo>
                  <a:lnTo>
                    <a:pt x="1" y="662779"/>
                  </a:lnTo>
                  <a:lnTo>
                    <a:pt x="0" y="662779"/>
                  </a:lnTo>
                  <a:lnTo>
                    <a:pt x="227648" y="113504"/>
                  </a:lnTo>
                  <a:lnTo>
                    <a:pt x="227650" y="1135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95EEEC3-55A4-4EFC-9825-5696F7E6C2FC}"/>
                </a:ext>
              </a:extLst>
            </p:cNvPr>
            <p:cNvSpPr/>
            <p:nvPr/>
          </p:nvSpPr>
          <p:spPr>
            <a:xfrm>
              <a:off x="5413058" y="2359982"/>
              <a:ext cx="682942" cy="776283"/>
            </a:xfrm>
            <a:custGeom>
              <a:avLst/>
              <a:gdLst>
                <a:gd name="connsiteX0" fmla="*/ 682942 w 682942"/>
                <a:gd name="connsiteY0" fmla="*/ 0 h 776283"/>
                <a:gd name="connsiteX1" fmla="*/ 682942 w 682942"/>
                <a:gd name="connsiteY1" fmla="*/ 435771 h 776283"/>
                <a:gd name="connsiteX2" fmla="*/ 1 w 682942"/>
                <a:gd name="connsiteY2" fmla="*/ 776283 h 776283"/>
                <a:gd name="connsiteX3" fmla="*/ 0 w 682942"/>
                <a:gd name="connsiteY3" fmla="*/ 776283 h 776283"/>
                <a:gd name="connsiteX4" fmla="*/ 227647 w 682942"/>
                <a:gd name="connsiteY4" fmla="*/ 227008 h 776283"/>
                <a:gd name="connsiteX5" fmla="*/ 227648 w 682942"/>
                <a:gd name="connsiteY5" fmla="*/ 227008 h 776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2942" h="776283">
                  <a:moveTo>
                    <a:pt x="682942" y="0"/>
                  </a:moveTo>
                  <a:lnTo>
                    <a:pt x="682942" y="435771"/>
                  </a:lnTo>
                  <a:lnTo>
                    <a:pt x="1" y="776283"/>
                  </a:lnTo>
                  <a:lnTo>
                    <a:pt x="0" y="776283"/>
                  </a:lnTo>
                  <a:lnTo>
                    <a:pt x="227647" y="227008"/>
                  </a:lnTo>
                  <a:lnTo>
                    <a:pt x="227648" y="22700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EE099C6-CC65-41C4-87BA-A562796C8B2C}"/>
                </a:ext>
              </a:extLst>
            </p:cNvPr>
            <p:cNvSpPr/>
            <p:nvPr/>
          </p:nvSpPr>
          <p:spPr>
            <a:xfrm>
              <a:off x="5185410" y="2795753"/>
              <a:ext cx="910590" cy="889787"/>
            </a:xfrm>
            <a:custGeom>
              <a:avLst/>
              <a:gdLst>
                <a:gd name="connsiteX0" fmla="*/ 910590 w 910590"/>
                <a:gd name="connsiteY0" fmla="*/ 0 h 889787"/>
                <a:gd name="connsiteX1" fmla="*/ 910590 w 910590"/>
                <a:gd name="connsiteY1" fmla="*/ 435771 h 889787"/>
                <a:gd name="connsiteX2" fmla="*/ 0 w 910590"/>
                <a:gd name="connsiteY2" fmla="*/ 889787 h 889787"/>
                <a:gd name="connsiteX3" fmla="*/ 0 w 910590"/>
                <a:gd name="connsiteY3" fmla="*/ 889787 h 889787"/>
                <a:gd name="connsiteX4" fmla="*/ 227648 w 910590"/>
                <a:gd name="connsiteY4" fmla="*/ 340512 h 889787"/>
                <a:gd name="connsiteX5" fmla="*/ 227648 w 910590"/>
                <a:gd name="connsiteY5" fmla="*/ 340512 h 889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590" h="889787">
                  <a:moveTo>
                    <a:pt x="910590" y="0"/>
                  </a:moveTo>
                  <a:lnTo>
                    <a:pt x="910590" y="435771"/>
                  </a:lnTo>
                  <a:lnTo>
                    <a:pt x="0" y="889787"/>
                  </a:lnTo>
                  <a:lnTo>
                    <a:pt x="0" y="889787"/>
                  </a:lnTo>
                  <a:lnTo>
                    <a:pt x="227648" y="340512"/>
                  </a:lnTo>
                  <a:lnTo>
                    <a:pt x="227648" y="34051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00E61E9-8560-440E-B753-06324953476A}"/>
                </a:ext>
              </a:extLst>
            </p:cNvPr>
            <p:cNvSpPr/>
            <p:nvPr/>
          </p:nvSpPr>
          <p:spPr>
            <a:xfrm>
              <a:off x="4957762" y="3231525"/>
              <a:ext cx="1138238" cy="1003291"/>
            </a:xfrm>
            <a:custGeom>
              <a:avLst/>
              <a:gdLst>
                <a:gd name="connsiteX0" fmla="*/ 1138238 w 1138238"/>
                <a:gd name="connsiteY0" fmla="*/ 0 h 1003291"/>
                <a:gd name="connsiteX1" fmla="*/ 1138238 w 1138238"/>
                <a:gd name="connsiteY1" fmla="*/ 435771 h 1003291"/>
                <a:gd name="connsiteX2" fmla="*/ 0 w 1138238"/>
                <a:gd name="connsiteY2" fmla="*/ 1003291 h 1003291"/>
                <a:gd name="connsiteX3" fmla="*/ 0 w 1138238"/>
                <a:gd name="connsiteY3" fmla="*/ 1003291 h 1003291"/>
                <a:gd name="connsiteX4" fmla="*/ 227648 w 1138238"/>
                <a:gd name="connsiteY4" fmla="*/ 454016 h 1003291"/>
                <a:gd name="connsiteX5" fmla="*/ 227648 w 1138238"/>
                <a:gd name="connsiteY5" fmla="*/ 454016 h 1003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8238" h="1003291">
                  <a:moveTo>
                    <a:pt x="1138238" y="0"/>
                  </a:moveTo>
                  <a:lnTo>
                    <a:pt x="1138238" y="435771"/>
                  </a:lnTo>
                  <a:lnTo>
                    <a:pt x="0" y="1003291"/>
                  </a:lnTo>
                  <a:lnTo>
                    <a:pt x="0" y="1003291"/>
                  </a:lnTo>
                  <a:lnTo>
                    <a:pt x="227648" y="454016"/>
                  </a:lnTo>
                  <a:lnTo>
                    <a:pt x="227648" y="45401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FBB55CC1-C4D4-43BA-9B94-7DE3213C8BFD}"/>
                </a:ext>
              </a:extLst>
            </p:cNvPr>
            <p:cNvSpPr/>
            <p:nvPr/>
          </p:nvSpPr>
          <p:spPr>
            <a:xfrm>
              <a:off x="4730116" y="3667296"/>
              <a:ext cx="1365885" cy="1116795"/>
            </a:xfrm>
            <a:custGeom>
              <a:avLst/>
              <a:gdLst>
                <a:gd name="connsiteX0" fmla="*/ 1365885 w 1365885"/>
                <a:gd name="connsiteY0" fmla="*/ 0 h 1116795"/>
                <a:gd name="connsiteX1" fmla="*/ 1365885 w 1365885"/>
                <a:gd name="connsiteY1" fmla="*/ 435771 h 1116795"/>
                <a:gd name="connsiteX2" fmla="*/ 0 w 1365885"/>
                <a:gd name="connsiteY2" fmla="*/ 1116795 h 1116795"/>
                <a:gd name="connsiteX3" fmla="*/ 0 w 1365885"/>
                <a:gd name="connsiteY3" fmla="*/ 1116795 h 1116795"/>
                <a:gd name="connsiteX4" fmla="*/ 227647 w 1365885"/>
                <a:gd name="connsiteY4" fmla="*/ 567520 h 1116795"/>
                <a:gd name="connsiteX5" fmla="*/ 227647 w 1365885"/>
                <a:gd name="connsiteY5" fmla="*/ 567520 h 111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5885" h="1116795">
                  <a:moveTo>
                    <a:pt x="1365885" y="0"/>
                  </a:moveTo>
                  <a:lnTo>
                    <a:pt x="1365885" y="435771"/>
                  </a:lnTo>
                  <a:lnTo>
                    <a:pt x="0" y="1116795"/>
                  </a:lnTo>
                  <a:lnTo>
                    <a:pt x="0" y="1116795"/>
                  </a:lnTo>
                  <a:lnTo>
                    <a:pt x="227647" y="567520"/>
                  </a:lnTo>
                  <a:lnTo>
                    <a:pt x="227647" y="5675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30EEEC9-2E80-4428-B69F-06A12DB17DDD}"/>
                </a:ext>
              </a:extLst>
            </p:cNvPr>
            <p:cNvSpPr/>
            <p:nvPr/>
          </p:nvSpPr>
          <p:spPr>
            <a:xfrm>
              <a:off x="4502467" y="4103067"/>
              <a:ext cx="1593533" cy="1230299"/>
            </a:xfrm>
            <a:custGeom>
              <a:avLst/>
              <a:gdLst>
                <a:gd name="connsiteX0" fmla="*/ 1593533 w 1593533"/>
                <a:gd name="connsiteY0" fmla="*/ 0 h 1230299"/>
                <a:gd name="connsiteX1" fmla="*/ 1593533 w 1593533"/>
                <a:gd name="connsiteY1" fmla="*/ 435771 h 1230299"/>
                <a:gd name="connsiteX2" fmla="*/ 2 w 1593533"/>
                <a:gd name="connsiteY2" fmla="*/ 1230299 h 1230299"/>
                <a:gd name="connsiteX3" fmla="*/ 0 w 1593533"/>
                <a:gd name="connsiteY3" fmla="*/ 1230299 h 1230299"/>
                <a:gd name="connsiteX4" fmla="*/ 227648 w 1593533"/>
                <a:gd name="connsiteY4" fmla="*/ 681024 h 1230299"/>
                <a:gd name="connsiteX5" fmla="*/ 227649 w 1593533"/>
                <a:gd name="connsiteY5" fmla="*/ 681024 h 1230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3533" h="1230299">
                  <a:moveTo>
                    <a:pt x="1593533" y="0"/>
                  </a:moveTo>
                  <a:lnTo>
                    <a:pt x="1593533" y="435771"/>
                  </a:lnTo>
                  <a:lnTo>
                    <a:pt x="2" y="1230299"/>
                  </a:lnTo>
                  <a:lnTo>
                    <a:pt x="0" y="1230299"/>
                  </a:lnTo>
                  <a:lnTo>
                    <a:pt x="227648" y="681024"/>
                  </a:lnTo>
                  <a:lnTo>
                    <a:pt x="227649" y="6810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3E11A9B-DAD9-454B-AF5F-6A533312F605}"/>
                </a:ext>
              </a:extLst>
            </p:cNvPr>
            <p:cNvSpPr/>
            <p:nvPr/>
          </p:nvSpPr>
          <p:spPr>
            <a:xfrm>
              <a:off x="4274820" y="4538838"/>
              <a:ext cx="1821180" cy="1343802"/>
            </a:xfrm>
            <a:custGeom>
              <a:avLst/>
              <a:gdLst>
                <a:gd name="connsiteX0" fmla="*/ 1821180 w 1821180"/>
                <a:gd name="connsiteY0" fmla="*/ 0 h 1343802"/>
                <a:gd name="connsiteX1" fmla="*/ 1821180 w 1821180"/>
                <a:gd name="connsiteY1" fmla="*/ 434482 h 1343802"/>
                <a:gd name="connsiteX2" fmla="*/ 0 w 1821180"/>
                <a:gd name="connsiteY2" fmla="*/ 1343802 h 1343802"/>
                <a:gd name="connsiteX3" fmla="*/ 227647 w 1821180"/>
                <a:gd name="connsiteY3" fmla="*/ 794528 h 1343802"/>
                <a:gd name="connsiteX4" fmla="*/ 227649 w 1821180"/>
                <a:gd name="connsiteY4" fmla="*/ 794528 h 134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180" h="1343802">
                  <a:moveTo>
                    <a:pt x="1821180" y="0"/>
                  </a:moveTo>
                  <a:lnTo>
                    <a:pt x="1821180" y="434482"/>
                  </a:lnTo>
                  <a:lnTo>
                    <a:pt x="0" y="1343802"/>
                  </a:lnTo>
                  <a:lnTo>
                    <a:pt x="227647" y="794528"/>
                  </a:lnTo>
                  <a:lnTo>
                    <a:pt x="227649" y="7945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3F7B855D-C44B-40C3-A75C-E22C683C5A8D}"/>
              </a:ext>
            </a:extLst>
          </p:cNvPr>
          <p:cNvSpPr/>
          <p:nvPr/>
        </p:nvSpPr>
        <p:spPr>
          <a:xfrm>
            <a:off x="6096000" y="1488440"/>
            <a:ext cx="1821180" cy="4394200"/>
          </a:xfrm>
          <a:custGeom>
            <a:avLst/>
            <a:gdLst>
              <a:gd name="connsiteX0" fmla="*/ 1821180 w 3642360"/>
              <a:gd name="connsiteY0" fmla="*/ 0 h 4394200"/>
              <a:gd name="connsiteX1" fmla="*/ 3642360 w 3642360"/>
              <a:gd name="connsiteY1" fmla="*/ 4394200 h 4394200"/>
              <a:gd name="connsiteX2" fmla="*/ 1821180 w 3642360"/>
              <a:gd name="connsiteY2" fmla="*/ 3484880 h 4394200"/>
              <a:gd name="connsiteX3" fmla="*/ 0 w 3642360"/>
              <a:gd name="connsiteY3" fmla="*/ 4394200 h 4394200"/>
              <a:gd name="connsiteX0" fmla="*/ 0 w 1821180"/>
              <a:gd name="connsiteY0" fmla="*/ 0 h 4394200"/>
              <a:gd name="connsiteX1" fmla="*/ 1821180 w 1821180"/>
              <a:gd name="connsiteY1" fmla="*/ 4394200 h 4394200"/>
              <a:gd name="connsiteX2" fmla="*/ 0 w 1821180"/>
              <a:gd name="connsiteY2" fmla="*/ 3484880 h 4394200"/>
              <a:gd name="connsiteX3" fmla="*/ 0 w 1821180"/>
              <a:gd name="connsiteY3" fmla="*/ 0 h 439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1180" h="4394200">
                <a:moveTo>
                  <a:pt x="0" y="0"/>
                </a:moveTo>
                <a:lnTo>
                  <a:pt x="1821180" y="4394200"/>
                </a:lnTo>
                <a:lnTo>
                  <a:pt x="0" y="34848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C5A902AC-2C82-49D0-B7EC-07CE3A50CE97}"/>
              </a:ext>
            </a:extLst>
          </p:cNvPr>
          <p:cNvSpPr/>
          <p:nvPr/>
        </p:nvSpPr>
        <p:spPr>
          <a:xfrm flipH="1">
            <a:off x="4274820" y="1488440"/>
            <a:ext cx="1819656" cy="4394200"/>
          </a:xfrm>
          <a:custGeom>
            <a:avLst/>
            <a:gdLst>
              <a:gd name="connsiteX0" fmla="*/ 1821180 w 3642360"/>
              <a:gd name="connsiteY0" fmla="*/ 0 h 4394200"/>
              <a:gd name="connsiteX1" fmla="*/ 3642360 w 3642360"/>
              <a:gd name="connsiteY1" fmla="*/ 4394200 h 4394200"/>
              <a:gd name="connsiteX2" fmla="*/ 1821180 w 3642360"/>
              <a:gd name="connsiteY2" fmla="*/ 3484880 h 4394200"/>
              <a:gd name="connsiteX3" fmla="*/ 0 w 3642360"/>
              <a:gd name="connsiteY3" fmla="*/ 4394200 h 4394200"/>
              <a:gd name="connsiteX0" fmla="*/ 0 w 1821180"/>
              <a:gd name="connsiteY0" fmla="*/ 0 h 4394200"/>
              <a:gd name="connsiteX1" fmla="*/ 1821180 w 1821180"/>
              <a:gd name="connsiteY1" fmla="*/ 4394200 h 4394200"/>
              <a:gd name="connsiteX2" fmla="*/ 0 w 1821180"/>
              <a:gd name="connsiteY2" fmla="*/ 3484880 h 4394200"/>
              <a:gd name="connsiteX3" fmla="*/ 0 w 1821180"/>
              <a:gd name="connsiteY3" fmla="*/ 0 h 439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1180" h="4394200">
                <a:moveTo>
                  <a:pt x="0" y="0"/>
                </a:moveTo>
                <a:lnTo>
                  <a:pt x="1821180" y="4394200"/>
                </a:lnTo>
                <a:lnTo>
                  <a:pt x="0" y="34848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46A462-4598-4FDB-83C9-47FFDA0766DB}"/>
              </a:ext>
            </a:extLst>
          </p:cNvPr>
          <p:cNvSpPr/>
          <p:nvPr/>
        </p:nvSpPr>
        <p:spPr>
          <a:xfrm>
            <a:off x="6999905" y="2144801"/>
            <a:ext cx="276652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bg1">
                    <a:lumMod val="85000"/>
                  </a:schemeClr>
                </a:solidFill>
              </a:rPr>
              <a:t>Lorem ipsum dolor sit amet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C40228B-68E4-4143-AD20-EACECDD29A86}"/>
              </a:ext>
            </a:extLst>
          </p:cNvPr>
          <p:cNvSpPr/>
          <p:nvPr/>
        </p:nvSpPr>
        <p:spPr>
          <a:xfrm>
            <a:off x="6777418" y="1581777"/>
            <a:ext cx="276652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53AE640-6271-4085-8B92-FFFA3092C1DF}"/>
              </a:ext>
            </a:extLst>
          </p:cNvPr>
          <p:cNvSpPr/>
          <p:nvPr/>
        </p:nvSpPr>
        <p:spPr>
          <a:xfrm>
            <a:off x="7222392" y="2663862"/>
            <a:ext cx="276652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0D82EB8-E967-4932-BA02-AC28245137F9}"/>
              </a:ext>
            </a:extLst>
          </p:cNvPr>
          <p:cNvSpPr/>
          <p:nvPr/>
        </p:nvSpPr>
        <p:spPr>
          <a:xfrm>
            <a:off x="7444879" y="3226236"/>
            <a:ext cx="276652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bg1">
                    <a:lumMod val="85000"/>
                  </a:schemeClr>
                </a:solidFill>
              </a:rPr>
              <a:t>Lorem ipsum dolor sit amet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49416A4-80F2-403A-B0A7-1B2DD4DCC74D}"/>
              </a:ext>
            </a:extLst>
          </p:cNvPr>
          <p:cNvSpPr/>
          <p:nvPr/>
        </p:nvSpPr>
        <p:spPr>
          <a:xfrm>
            <a:off x="7667366" y="3774271"/>
            <a:ext cx="276652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FBA6DE8-654A-40F3-92D7-F9C11E7A4FDD}"/>
              </a:ext>
            </a:extLst>
          </p:cNvPr>
          <p:cNvSpPr/>
          <p:nvPr/>
        </p:nvSpPr>
        <p:spPr>
          <a:xfrm>
            <a:off x="7889853" y="4321422"/>
            <a:ext cx="276652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0603A74-7A7E-4E90-865D-E235886C8C73}"/>
              </a:ext>
            </a:extLst>
          </p:cNvPr>
          <p:cNvSpPr/>
          <p:nvPr/>
        </p:nvSpPr>
        <p:spPr>
          <a:xfrm>
            <a:off x="8112340" y="4870697"/>
            <a:ext cx="276652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ACEC6BA5-0809-4329-9E5A-9F25C6AC652D}"/>
              </a:ext>
            </a:extLst>
          </p:cNvPr>
          <p:cNvSpPr/>
          <p:nvPr/>
        </p:nvSpPr>
        <p:spPr>
          <a:xfrm>
            <a:off x="8334830" y="5418897"/>
            <a:ext cx="276652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bg1">
                    <a:lumMod val="85000"/>
                  </a:schemeClr>
                </a:solidFill>
              </a:rPr>
              <a:t>Lorem ipsum dolor sit amet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3D84752-B23A-4EB1-BF2F-C3E14AF18B4C}"/>
              </a:ext>
            </a:extLst>
          </p:cNvPr>
          <p:cNvSpPr/>
          <p:nvPr/>
        </p:nvSpPr>
        <p:spPr>
          <a:xfrm>
            <a:off x="1422055" y="2138046"/>
            <a:ext cx="157684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noProof="1">
                <a:solidFill>
                  <a:schemeClr val="bg1">
                    <a:lumMod val="85000"/>
                  </a:schemeClr>
                </a:solidFill>
              </a:rPr>
              <a:t>Lorem ipsum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389831F-F0A6-4F76-A73E-9BC6F7819C1C}"/>
              </a:ext>
            </a:extLst>
          </p:cNvPr>
          <p:cNvSpPr/>
          <p:nvPr/>
        </p:nvSpPr>
        <p:spPr>
          <a:xfrm>
            <a:off x="1422055" y="1575022"/>
            <a:ext cx="157684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B43C300-4D20-44BB-B6DF-6FD08FDCC8DE}"/>
              </a:ext>
            </a:extLst>
          </p:cNvPr>
          <p:cNvSpPr/>
          <p:nvPr/>
        </p:nvSpPr>
        <p:spPr>
          <a:xfrm>
            <a:off x="1422055" y="2657107"/>
            <a:ext cx="157684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784ADF9E-47B7-4461-A194-FFCC071B9E19}"/>
              </a:ext>
            </a:extLst>
          </p:cNvPr>
          <p:cNvSpPr/>
          <p:nvPr/>
        </p:nvSpPr>
        <p:spPr>
          <a:xfrm>
            <a:off x="1422055" y="3219481"/>
            <a:ext cx="157684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noProof="1">
                <a:solidFill>
                  <a:schemeClr val="bg1">
                    <a:lumMod val="85000"/>
                  </a:schemeClr>
                </a:solidFill>
              </a:rPr>
              <a:t>Lorem ipsum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51740D3A-73BC-4385-804E-8C44A12FD0FD}"/>
              </a:ext>
            </a:extLst>
          </p:cNvPr>
          <p:cNvSpPr/>
          <p:nvPr/>
        </p:nvSpPr>
        <p:spPr>
          <a:xfrm>
            <a:off x="1422055" y="3767516"/>
            <a:ext cx="157684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6791C82-DEEE-4D78-A6B9-B9C463F8FD5C}"/>
              </a:ext>
            </a:extLst>
          </p:cNvPr>
          <p:cNvSpPr/>
          <p:nvPr/>
        </p:nvSpPr>
        <p:spPr>
          <a:xfrm>
            <a:off x="1422055" y="4314667"/>
            <a:ext cx="157684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DE05017-44A7-46F8-A6BF-D7EB3CE081AA}"/>
              </a:ext>
            </a:extLst>
          </p:cNvPr>
          <p:cNvSpPr/>
          <p:nvPr/>
        </p:nvSpPr>
        <p:spPr>
          <a:xfrm>
            <a:off x="1422055" y="4863942"/>
            <a:ext cx="157684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B0536B0-9F0D-4EA6-9F9B-CA43151DDC55}"/>
              </a:ext>
            </a:extLst>
          </p:cNvPr>
          <p:cNvSpPr/>
          <p:nvPr/>
        </p:nvSpPr>
        <p:spPr>
          <a:xfrm>
            <a:off x="1422055" y="5412142"/>
            <a:ext cx="157684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noProof="1">
                <a:solidFill>
                  <a:schemeClr val="bg1">
                    <a:lumMod val="85000"/>
                  </a:schemeClr>
                </a:solidFill>
              </a:rPr>
              <a:t>Lorem ipsum</a:t>
            </a:r>
          </a:p>
        </p:txBody>
      </p:sp>
      <p:pic>
        <p:nvPicPr>
          <p:cNvPr id="5" name="Graphic 4" descr="Lightbulb">
            <a:extLst>
              <a:ext uri="{FF2B5EF4-FFF2-40B4-BE49-F238E27FC236}">
                <a16:creationId xmlns:a16="http://schemas.microsoft.com/office/drawing/2014/main" id="{3F9BD8FA-D571-4246-8979-9CADC03B9F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1426" y="1584075"/>
            <a:ext cx="389799" cy="389799"/>
          </a:xfrm>
          <a:prstGeom prst="rect">
            <a:avLst/>
          </a:prstGeom>
        </p:spPr>
      </p:pic>
      <p:pic>
        <p:nvPicPr>
          <p:cNvPr id="7" name="Graphic 6" descr="Research">
            <a:extLst>
              <a:ext uri="{FF2B5EF4-FFF2-40B4-BE49-F238E27FC236}">
                <a16:creationId xmlns:a16="http://schemas.microsoft.com/office/drawing/2014/main" id="{7CF841DA-27DB-4731-AE62-1991828885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426" y="2129967"/>
            <a:ext cx="389799" cy="389799"/>
          </a:xfrm>
          <a:prstGeom prst="rect">
            <a:avLst/>
          </a:prstGeom>
        </p:spPr>
      </p:pic>
      <p:pic>
        <p:nvPicPr>
          <p:cNvPr id="9" name="Graphic 8" descr="Hourglass">
            <a:extLst>
              <a:ext uri="{FF2B5EF4-FFF2-40B4-BE49-F238E27FC236}">
                <a16:creationId xmlns:a16="http://schemas.microsoft.com/office/drawing/2014/main" id="{848B8B41-B3A0-4310-B86D-7E1514243A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1426" y="2675859"/>
            <a:ext cx="389799" cy="389799"/>
          </a:xfrm>
          <a:prstGeom prst="rect">
            <a:avLst/>
          </a:prstGeom>
        </p:spPr>
      </p:pic>
      <p:pic>
        <p:nvPicPr>
          <p:cNvPr id="11" name="Graphic 10" descr="Bar chart">
            <a:extLst>
              <a:ext uri="{FF2B5EF4-FFF2-40B4-BE49-F238E27FC236}">
                <a16:creationId xmlns:a16="http://schemas.microsoft.com/office/drawing/2014/main" id="{1FD7ABDA-9032-4AA7-870B-9415D5F2CFB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1426" y="3221751"/>
            <a:ext cx="389799" cy="389799"/>
          </a:xfrm>
          <a:prstGeom prst="rect">
            <a:avLst/>
          </a:prstGeom>
        </p:spPr>
      </p:pic>
      <p:pic>
        <p:nvPicPr>
          <p:cNvPr id="13" name="Graphic 12" descr="Paperclip">
            <a:extLst>
              <a:ext uri="{FF2B5EF4-FFF2-40B4-BE49-F238E27FC236}">
                <a16:creationId xmlns:a16="http://schemas.microsoft.com/office/drawing/2014/main" id="{03C4FBE4-8EA1-4E38-BE25-B9E8395C63A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1426" y="3767643"/>
            <a:ext cx="389799" cy="389799"/>
          </a:xfrm>
          <a:prstGeom prst="rect">
            <a:avLst/>
          </a:prstGeom>
        </p:spPr>
      </p:pic>
      <p:pic>
        <p:nvPicPr>
          <p:cNvPr id="15" name="Graphic 14" descr="Trophy">
            <a:extLst>
              <a:ext uri="{FF2B5EF4-FFF2-40B4-BE49-F238E27FC236}">
                <a16:creationId xmlns:a16="http://schemas.microsoft.com/office/drawing/2014/main" id="{E9A772B5-C971-493A-9499-37D74D1DF22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1426" y="4313535"/>
            <a:ext cx="389799" cy="389799"/>
          </a:xfrm>
          <a:prstGeom prst="rect">
            <a:avLst/>
          </a:prstGeom>
        </p:spPr>
      </p:pic>
      <p:pic>
        <p:nvPicPr>
          <p:cNvPr id="17" name="Graphic 16" descr="Shopping cart">
            <a:extLst>
              <a:ext uri="{FF2B5EF4-FFF2-40B4-BE49-F238E27FC236}">
                <a16:creationId xmlns:a16="http://schemas.microsoft.com/office/drawing/2014/main" id="{8AC0CA1E-BEDF-4BF7-85FE-961315FBF3E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21426" y="4859427"/>
            <a:ext cx="389799" cy="389799"/>
          </a:xfrm>
          <a:prstGeom prst="rect">
            <a:avLst/>
          </a:prstGeom>
        </p:spPr>
      </p:pic>
      <p:pic>
        <p:nvPicPr>
          <p:cNvPr id="19" name="Graphic 18" descr="Download from cloud">
            <a:extLst>
              <a:ext uri="{FF2B5EF4-FFF2-40B4-BE49-F238E27FC236}">
                <a16:creationId xmlns:a16="http://schemas.microsoft.com/office/drawing/2014/main" id="{1D0C058B-84F8-4428-BE57-A42003D509B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21426" y="5405321"/>
            <a:ext cx="389799" cy="38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88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8526</TotalTime>
  <Words>158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Pyramid – Slide Template</vt:lpstr>
      <vt:lpstr>Origami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Pyramid</dc:title>
  <dc:creator>PresentationGO.com</dc:creator>
  <dc:description>© Copyright PresentationGO.com</dc:description>
  <dcterms:created xsi:type="dcterms:W3CDTF">2014-11-26T05:14:11Z</dcterms:created>
  <dcterms:modified xsi:type="dcterms:W3CDTF">2019-04-24T16:32:15Z</dcterms:modified>
  <cp:category>Charts &amp; Diagrams</cp:category>
</cp:coreProperties>
</file>