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4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40664" y="2578318"/>
            <a:ext cx="3947631" cy="1256318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85065" y="1892967"/>
            <a:ext cx="3943143" cy="1256318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36175" y="3949018"/>
            <a:ext cx="3947631" cy="1256318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80577" y="3263669"/>
            <a:ext cx="3943143" cy="1256318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1F9F6-2272-26A3-200B-88351F9E2858}"/>
              </a:ext>
            </a:extLst>
          </p:cNvPr>
          <p:cNvSpPr txBox="1"/>
          <p:nvPr/>
        </p:nvSpPr>
        <p:spPr>
          <a:xfrm>
            <a:off x="736175" y="3241864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779A0-CBA0-F29F-8BEB-6BFAC334C90D}"/>
              </a:ext>
            </a:extLst>
          </p:cNvPr>
          <p:cNvSpPr txBox="1"/>
          <p:nvPr/>
        </p:nvSpPr>
        <p:spPr>
          <a:xfrm>
            <a:off x="736175" y="4612565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F76D5-5F32-534A-5173-B884E79F09D9}"/>
              </a:ext>
            </a:extLst>
          </p:cNvPr>
          <p:cNvSpPr txBox="1"/>
          <p:nvPr/>
        </p:nvSpPr>
        <p:spPr>
          <a:xfrm>
            <a:off x="5441295" y="2556513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17F2D8-6AA9-12ED-8F20-906886593CE4}"/>
              </a:ext>
            </a:extLst>
          </p:cNvPr>
          <p:cNvSpPr txBox="1"/>
          <p:nvPr/>
        </p:nvSpPr>
        <p:spPr>
          <a:xfrm>
            <a:off x="5441295" y="3927215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4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40664" y="2578318"/>
            <a:ext cx="3947631" cy="1256318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85065" y="1892967"/>
            <a:ext cx="3943143" cy="1256318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36175" y="3949018"/>
            <a:ext cx="3947631" cy="1256318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80577" y="3263669"/>
            <a:ext cx="3943143" cy="1256318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1F9F6-2272-26A3-200B-88351F9E2858}"/>
              </a:ext>
            </a:extLst>
          </p:cNvPr>
          <p:cNvSpPr txBox="1"/>
          <p:nvPr/>
        </p:nvSpPr>
        <p:spPr>
          <a:xfrm>
            <a:off x="736175" y="3241864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779A0-CBA0-F29F-8BEB-6BFAC334C90D}"/>
              </a:ext>
            </a:extLst>
          </p:cNvPr>
          <p:cNvSpPr txBox="1"/>
          <p:nvPr/>
        </p:nvSpPr>
        <p:spPr>
          <a:xfrm>
            <a:off x="736175" y="4612565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F76D5-5F32-534A-5173-B884E79F09D9}"/>
              </a:ext>
            </a:extLst>
          </p:cNvPr>
          <p:cNvSpPr txBox="1"/>
          <p:nvPr/>
        </p:nvSpPr>
        <p:spPr>
          <a:xfrm>
            <a:off x="5441295" y="2556513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17F2D8-6AA9-12ED-8F20-906886593CE4}"/>
              </a:ext>
            </a:extLst>
          </p:cNvPr>
          <p:cNvSpPr txBox="1"/>
          <p:nvPr/>
        </p:nvSpPr>
        <p:spPr>
          <a:xfrm>
            <a:off x="5441295" y="3927215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390655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253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4 Options – Slide Template</vt:lpstr>
      <vt:lpstr>Origami Ribbons with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4 Options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2022-11-25T00:50:44Z</dcterms:modified>
  <cp:category>Text &amp; Tables</cp:category>
</cp:coreProperties>
</file>