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4" d="100"/>
          <a:sy n="74" d="100"/>
        </p:scale>
        <p:origin x="252" y="16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Origami Ribbons with 4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2410269" y="2652148"/>
            <a:ext cx="3787532" cy="1205367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02</a:t>
              </a:r>
              <a:endParaRPr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6002813" y="1994592"/>
            <a:ext cx="3783225" cy="1205367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2405962" y="3967259"/>
            <a:ext cx="3787532" cy="1205367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5998506" y="3309704"/>
            <a:ext cx="3783225" cy="1205367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21F9F6-2272-26A3-200B-88351F9E2858}"/>
              </a:ext>
            </a:extLst>
          </p:cNvPr>
          <p:cNvSpPr txBox="1"/>
          <p:nvPr/>
        </p:nvSpPr>
        <p:spPr>
          <a:xfrm>
            <a:off x="2235811" y="3325340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3779A0-CBA0-F29F-8BEB-6BFAC334C90D}"/>
              </a:ext>
            </a:extLst>
          </p:cNvPr>
          <p:cNvSpPr txBox="1"/>
          <p:nvPr/>
        </p:nvSpPr>
        <p:spPr>
          <a:xfrm>
            <a:off x="2235811" y="4640451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1F76D5-5F32-534A-5173-B884E79F09D9}"/>
              </a:ext>
            </a:extLst>
          </p:cNvPr>
          <p:cNvSpPr txBox="1"/>
          <p:nvPr/>
        </p:nvSpPr>
        <p:spPr>
          <a:xfrm>
            <a:off x="6920263" y="2667784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17F2D8-6AA9-12ED-8F20-906886593CE4}"/>
              </a:ext>
            </a:extLst>
          </p:cNvPr>
          <p:cNvSpPr txBox="1"/>
          <p:nvPr/>
        </p:nvSpPr>
        <p:spPr>
          <a:xfrm>
            <a:off x="6920263" y="3982896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Origami Ribbons with 4 Options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A0D338-345A-B1E2-F5A2-B30BF49561EB}"/>
              </a:ext>
            </a:extLst>
          </p:cNvPr>
          <p:cNvGrpSpPr/>
          <p:nvPr/>
        </p:nvGrpSpPr>
        <p:grpSpPr>
          <a:xfrm>
            <a:off x="2410269" y="2652148"/>
            <a:ext cx="3787532" cy="1205367"/>
            <a:chOff x="2395432" y="2441414"/>
            <a:chExt cx="3787532" cy="120536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E0193C3-C164-EAD9-4B2C-47B7037EB396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/>
                <a:t>02</a:t>
              </a:r>
              <a:endParaRPr b="1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8D1B35-B817-327A-CE0A-C85B7ACEF3A1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8960A30-9A4E-0B5B-AEA7-2BF5E572CABB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7E871-DEA4-5082-BFD5-8339C593A5DB}"/>
              </a:ext>
            </a:extLst>
          </p:cNvPr>
          <p:cNvGrpSpPr/>
          <p:nvPr/>
        </p:nvGrpSpPr>
        <p:grpSpPr>
          <a:xfrm>
            <a:off x="6002813" y="1994592"/>
            <a:ext cx="3783225" cy="1205367"/>
            <a:chOff x="5901012" y="1838728"/>
            <a:chExt cx="3783225" cy="120536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5BAA0E1-FF7E-596A-091D-A772EC98CE9D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5608A57-FC59-D714-3FCC-BD8F6CDD2739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9970566-63FC-B9CE-3363-31631927C2B8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E1BDA9-3B3F-DB08-18DA-2A6B91D02AF0}"/>
              </a:ext>
            </a:extLst>
          </p:cNvPr>
          <p:cNvGrpSpPr/>
          <p:nvPr/>
        </p:nvGrpSpPr>
        <p:grpSpPr>
          <a:xfrm>
            <a:off x="2405962" y="3967259"/>
            <a:ext cx="3787532" cy="1205367"/>
            <a:chOff x="2395432" y="2441414"/>
            <a:chExt cx="3787532" cy="120536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222D96-205C-C80C-A8EF-283679607FB9}"/>
                </a:ext>
              </a:extLst>
            </p:cNvPr>
            <p:cNvSpPr/>
            <p:nvPr/>
          </p:nvSpPr>
          <p:spPr>
            <a:xfrm>
              <a:off x="5261207" y="2441414"/>
              <a:ext cx="921757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0"/>
                  </a:lnTo>
                  <a:lnTo>
                    <a:pt x="10800" y="21600"/>
                  </a:lnTo>
                  <a:lnTo>
                    <a:pt x="0" y="108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EE70E2-A948-0058-6F57-ECAD3BD544EC}"/>
                </a:ext>
              </a:extLst>
            </p:cNvPr>
            <p:cNvSpPr/>
            <p:nvPr/>
          </p:nvSpPr>
          <p:spPr>
            <a:xfrm>
              <a:off x="5261208" y="2758941"/>
              <a:ext cx="921756" cy="439079"/>
            </a:xfrm>
            <a:custGeom>
              <a:avLst/>
              <a:gdLst>
                <a:gd name="connsiteX0" fmla="*/ 492627 w 921756"/>
                <a:gd name="connsiteY0" fmla="*/ 0 h 439079"/>
                <a:gd name="connsiteX1" fmla="*/ 921756 w 921756"/>
                <a:gd name="connsiteY1" fmla="*/ 285158 h 439079"/>
                <a:gd name="connsiteX2" fmla="*/ 921755 w 921756"/>
                <a:gd name="connsiteY2" fmla="*/ 285159 h 439079"/>
                <a:gd name="connsiteX3" fmla="*/ 117704 w 921756"/>
                <a:gd name="connsiteY3" fmla="*/ 439079 h 439079"/>
                <a:gd name="connsiteX4" fmla="*/ 0 w 921756"/>
                <a:gd name="connsiteY4" fmla="*/ 285158 h 43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56" h="439079">
                  <a:moveTo>
                    <a:pt x="492627" y="0"/>
                  </a:moveTo>
                  <a:lnTo>
                    <a:pt x="921756" y="285158"/>
                  </a:lnTo>
                  <a:lnTo>
                    <a:pt x="921755" y="285159"/>
                  </a:lnTo>
                  <a:lnTo>
                    <a:pt x="117704" y="439079"/>
                  </a:lnTo>
                  <a:lnTo>
                    <a:pt x="0" y="285158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2564EA5-D064-187D-43C0-B7F75E8ECF8E}"/>
                </a:ext>
              </a:extLst>
            </p:cNvPr>
            <p:cNvSpPr/>
            <p:nvPr/>
          </p:nvSpPr>
          <p:spPr>
            <a:xfrm>
              <a:off x="2395432" y="2441414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69" y="0"/>
                  </a:moveTo>
                  <a:lnTo>
                    <a:pt x="21600" y="21600"/>
                  </a:lnTo>
                  <a:lnTo>
                    <a:pt x="260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113CBD-360D-8A46-F814-D3F10BEBBA1F}"/>
              </a:ext>
            </a:extLst>
          </p:cNvPr>
          <p:cNvGrpSpPr/>
          <p:nvPr/>
        </p:nvGrpSpPr>
        <p:grpSpPr>
          <a:xfrm>
            <a:off x="5998506" y="3309704"/>
            <a:ext cx="3783225" cy="1205367"/>
            <a:chOff x="5901012" y="1838728"/>
            <a:chExt cx="3783225" cy="120536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1E6CC1C-983D-FC64-8447-DEE92A565DAF}"/>
                </a:ext>
              </a:extLst>
            </p:cNvPr>
            <p:cNvSpPr/>
            <p:nvPr/>
          </p:nvSpPr>
          <p:spPr>
            <a:xfrm>
              <a:off x="5901016" y="1838728"/>
              <a:ext cx="921749" cy="120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10800" y="2160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2286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C77487D-DC04-8BD5-D1F2-5F045277538B}"/>
                </a:ext>
              </a:extLst>
            </p:cNvPr>
            <p:cNvSpPr/>
            <p:nvPr/>
          </p:nvSpPr>
          <p:spPr>
            <a:xfrm>
              <a:off x="5901017" y="2213396"/>
              <a:ext cx="921748" cy="380931"/>
            </a:xfrm>
            <a:custGeom>
              <a:avLst/>
              <a:gdLst>
                <a:gd name="connsiteX0" fmla="*/ 524373 w 921748"/>
                <a:gd name="connsiteY0" fmla="*/ 0 h 380931"/>
                <a:gd name="connsiteX1" fmla="*/ 921747 w 921748"/>
                <a:gd name="connsiteY1" fmla="*/ 228015 h 380931"/>
                <a:gd name="connsiteX2" fmla="*/ 921748 w 921748"/>
                <a:gd name="connsiteY2" fmla="*/ 228016 h 380931"/>
                <a:gd name="connsiteX3" fmla="*/ 804813 w 921748"/>
                <a:gd name="connsiteY3" fmla="*/ 380931 h 380931"/>
                <a:gd name="connsiteX4" fmla="*/ 0 w 921748"/>
                <a:gd name="connsiteY4" fmla="*/ 228016 h 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748" h="380931">
                  <a:moveTo>
                    <a:pt x="524373" y="0"/>
                  </a:moveTo>
                  <a:lnTo>
                    <a:pt x="921747" y="228015"/>
                  </a:lnTo>
                  <a:lnTo>
                    <a:pt x="921748" y="228016"/>
                  </a:lnTo>
                  <a:lnTo>
                    <a:pt x="804813" y="380931"/>
                  </a:lnTo>
                  <a:lnTo>
                    <a:pt x="0" y="228016"/>
                  </a:lnTo>
                  <a:close/>
                </a:path>
              </a:pathLst>
            </a:custGeom>
            <a:solidFill>
              <a:srgbClr val="000000">
                <a:alpha val="30196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8385582-0732-C469-B2EE-961FC0D6931B}"/>
                </a:ext>
              </a:extLst>
            </p:cNvPr>
            <p:cNvSpPr/>
            <p:nvPr/>
          </p:nvSpPr>
          <p:spPr>
            <a:xfrm>
              <a:off x="5901012" y="1838728"/>
              <a:ext cx="3783225" cy="60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1" y="0"/>
                  </a:moveTo>
                  <a:lnTo>
                    <a:pt x="0" y="21600"/>
                  </a:lnTo>
                  <a:lnTo>
                    <a:pt x="1899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21F9F6-2272-26A3-200B-88351F9E2858}"/>
              </a:ext>
            </a:extLst>
          </p:cNvPr>
          <p:cNvSpPr txBox="1"/>
          <p:nvPr/>
        </p:nvSpPr>
        <p:spPr>
          <a:xfrm>
            <a:off x="2235811" y="3325340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3779A0-CBA0-F29F-8BEB-6BFAC334C90D}"/>
              </a:ext>
            </a:extLst>
          </p:cNvPr>
          <p:cNvSpPr txBox="1"/>
          <p:nvPr/>
        </p:nvSpPr>
        <p:spPr>
          <a:xfrm>
            <a:off x="2235811" y="4640451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1F76D5-5F32-534A-5173-B884E79F09D9}"/>
              </a:ext>
            </a:extLst>
          </p:cNvPr>
          <p:cNvSpPr txBox="1"/>
          <p:nvPr/>
        </p:nvSpPr>
        <p:spPr>
          <a:xfrm>
            <a:off x="6920263" y="2667784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17F2D8-6AA9-12ED-8F20-906886593CE4}"/>
              </a:ext>
            </a:extLst>
          </p:cNvPr>
          <p:cNvSpPr txBox="1"/>
          <p:nvPr/>
        </p:nvSpPr>
        <p:spPr>
          <a:xfrm>
            <a:off x="6920263" y="3982896"/>
            <a:ext cx="3035926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94663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253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Ribbons with 4 Options – Slide Template</vt:lpstr>
      <vt:lpstr>Origami Ribbons with 4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Ribbons with 4 Options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2022-11-25T00:53:07Z</dcterms:modified>
  <cp:category>Text &amp; Tables</cp:category>
</cp:coreProperties>
</file>