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4" d="100"/>
          <a:sy n="74" d="100"/>
        </p:scale>
        <p:origin x="102" y="16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95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72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Ribbons with 5 Options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A0D338-345A-B1E2-F5A2-B30BF49561EB}"/>
              </a:ext>
            </a:extLst>
          </p:cNvPr>
          <p:cNvGrpSpPr/>
          <p:nvPr/>
        </p:nvGrpSpPr>
        <p:grpSpPr>
          <a:xfrm>
            <a:off x="2410269" y="2315649"/>
            <a:ext cx="3787532" cy="1205367"/>
            <a:chOff x="2395432" y="2441414"/>
            <a:chExt cx="3787532" cy="120536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E0193C3-C164-EAD9-4B2C-47B7037EB396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/>
                <a:t>02</a:t>
              </a:r>
              <a:endParaRPr b="1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8D1B35-B817-327A-CE0A-C85B7ACEF3A1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960A30-9A4E-0B5B-AEA7-2BF5E572CABB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/>
                <a:t>Lorem Ipsum</a:t>
              </a:r>
              <a:endParaRPr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7E871-DEA4-5082-BFD5-8339C593A5DB}"/>
              </a:ext>
            </a:extLst>
          </p:cNvPr>
          <p:cNvGrpSpPr/>
          <p:nvPr/>
        </p:nvGrpSpPr>
        <p:grpSpPr>
          <a:xfrm>
            <a:off x="6002813" y="1630910"/>
            <a:ext cx="3783225" cy="1205367"/>
            <a:chOff x="5901012" y="1838728"/>
            <a:chExt cx="3783225" cy="120536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5BAA0E1-FF7E-596A-091D-A772EC98CE9D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5608A57-FC59-D714-3FCC-BD8F6CDD2739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9970566-63FC-B9CE-3363-31631927C2B8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E1BDA9-3B3F-DB08-18DA-2A6B91D02AF0}"/>
              </a:ext>
            </a:extLst>
          </p:cNvPr>
          <p:cNvGrpSpPr/>
          <p:nvPr/>
        </p:nvGrpSpPr>
        <p:grpSpPr>
          <a:xfrm>
            <a:off x="2405962" y="3685127"/>
            <a:ext cx="3787532" cy="1205367"/>
            <a:chOff x="2395432" y="2441414"/>
            <a:chExt cx="3787532" cy="120536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222D96-205C-C80C-A8EF-283679607FB9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EE70E2-A948-0058-6F57-ECAD3BD544EC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2564EA5-D064-187D-43C0-B7F75E8ECF8E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113CBD-360D-8A46-F814-D3F10BEBBA1F}"/>
              </a:ext>
            </a:extLst>
          </p:cNvPr>
          <p:cNvGrpSpPr/>
          <p:nvPr/>
        </p:nvGrpSpPr>
        <p:grpSpPr>
          <a:xfrm>
            <a:off x="5998506" y="3000388"/>
            <a:ext cx="3783225" cy="1205367"/>
            <a:chOff x="5901012" y="1838728"/>
            <a:chExt cx="3783225" cy="120536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1E6CC1C-983D-FC64-8447-DEE92A565DAF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77487D-DC04-8BD5-D1F2-5F045277538B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8385582-0732-C469-B2EE-961FC0D6931B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0FD5769-FFF0-EB41-3FB9-5919C5B44981}"/>
              </a:ext>
            </a:extLst>
          </p:cNvPr>
          <p:cNvGrpSpPr/>
          <p:nvPr/>
        </p:nvGrpSpPr>
        <p:grpSpPr>
          <a:xfrm>
            <a:off x="6002812" y="4369865"/>
            <a:ext cx="3783225" cy="1205367"/>
            <a:chOff x="5901012" y="1838728"/>
            <a:chExt cx="3783225" cy="120536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C1B2A72-B5C9-7629-6CA0-FEF4DEBB2195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7106C8-7F65-7F50-911A-602B95CAC477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044B3951-A128-E246-5ECD-F9D108820383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A4FE8F0-E3E7-81A3-0C72-0A08FBF1A567}"/>
              </a:ext>
            </a:extLst>
          </p:cNvPr>
          <p:cNvSpPr txBox="1"/>
          <p:nvPr/>
        </p:nvSpPr>
        <p:spPr>
          <a:xfrm>
            <a:off x="2235811" y="2991890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6E719A-E839-AC11-CCD3-93D88F1CA7F8}"/>
              </a:ext>
            </a:extLst>
          </p:cNvPr>
          <p:cNvSpPr txBox="1"/>
          <p:nvPr/>
        </p:nvSpPr>
        <p:spPr>
          <a:xfrm>
            <a:off x="2235811" y="4361368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0630EE-E69E-0574-78F7-89BCDE9FDA57}"/>
              </a:ext>
            </a:extLst>
          </p:cNvPr>
          <p:cNvSpPr txBox="1"/>
          <p:nvPr/>
        </p:nvSpPr>
        <p:spPr>
          <a:xfrm>
            <a:off x="6920263" y="2307151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DD65BC-A81F-A49C-BF01-0B5F0D84D04F}"/>
              </a:ext>
            </a:extLst>
          </p:cNvPr>
          <p:cNvSpPr txBox="1"/>
          <p:nvPr/>
        </p:nvSpPr>
        <p:spPr>
          <a:xfrm>
            <a:off x="6920263" y="3676629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EDCEA6-92B6-9384-6AD2-ABBF542CBB1C}"/>
              </a:ext>
            </a:extLst>
          </p:cNvPr>
          <p:cNvSpPr txBox="1"/>
          <p:nvPr/>
        </p:nvSpPr>
        <p:spPr>
          <a:xfrm>
            <a:off x="6920263" y="5046106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</p:spTree>
    <p:extLst>
      <p:ext uri="{BB962C8B-B14F-4D97-AF65-F5344CB8AC3E}">
        <p14:creationId xmlns:p14="http://schemas.microsoft.com/office/powerpoint/2010/main" val="221173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Ribbons with 5 Options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A0D338-345A-B1E2-F5A2-B30BF49561EB}"/>
              </a:ext>
            </a:extLst>
          </p:cNvPr>
          <p:cNvGrpSpPr/>
          <p:nvPr/>
        </p:nvGrpSpPr>
        <p:grpSpPr>
          <a:xfrm>
            <a:off x="2410269" y="2315649"/>
            <a:ext cx="3787532" cy="1205367"/>
            <a:chOff x="2395432" y="2441414"/>
            <a:chExt cx="3787532" cy="120536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E0193C3-C164-EAD9-4B2C-47B7037EB396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/>
                <a:t>02</a:t>
              </a:r>
              <a:endParaRPr b="1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8D1B35-B817-327A-CE0A-C85B7ACEF3A1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960A30-9A4E-0B5B-AEA7-2BF5E572CABB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/>
                <a:t>Lorem Ipsum</a:t>
              </a:r>
              <a:endParaRPr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7E871-DEA4-5082-BFD5-8339C593A5DB}"/>
              </a:ext>
            </a:extLst>
          </p:cNvPr>
          <p:cNvGrpSpPr/>
          <p:nvPr/>
        </p:nvGrpSpPr>
        <p:grpSpPr>
          <a:xfrm>
            <a:off x="6002813" y="1630910"/>
            <a:ext cx="3783225" cy="1205367"/>
            <a:chOff x="5901012" y="1838728"/>
            <a:chExt cx="3783225" cy="120536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5BAA0E1-FF7E-596A-091D-A772EC98CE9D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5608A57-FC59-D714-3FCC-BD8F6CDD2739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9970566-63FC-B9CE-3363-31631927C2B8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E1BDA9-3B3F-DB08-18DA-2A6B91D02AF0}"/>
              </a:ext>
            </a:extLst>
          </p:cNvPr>
          <p:cNvGrpSpPr/>
          <p:nvPr/>
        </p:nvGrpSpPr>
        <p:grpSpPr>
          <a:xfrm>
            <a:off x="2405962" y="3685127"/>
            <a:ext cx="3787532" cy="1205367"/>
            <a:chOff x="2395432" y="2441414"/>
            <a:chExt cx="3787532" cy="120536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222D96-205C-C80C-A8EF-283679607FB9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EE70E2-A948-0058-6F57-ECAD3BD544EC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2564EA5-D064-187D-43C0-B7F75E8ECF8E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113CBD-360D-8A46-F814-D3F10BEBBA1F}"/>
              </a:ext>
            </a:extLst>
          </p:cNvPr>
          <p:cNvGrpSpPr/>
          <p:nvPr/>
        </p:nvGrpSpPr>
        <p:grpSpPr>
          <a:xfrm>
            <a:off x="5998506" y="3000388"/>
            <a:ext cx="3783225" cy="1205367"/>
            <a:chOff x="5901012" y="1838728"/>
            <a:chExt cx="3783225" cy="120536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1E6CC1C-983D-FC64-8447-DEE92A565DAF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77487D-DC04-8BD5-D1F2-5F045277538B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8385582-0732-C469-B2EE-961FC0D6931B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0FD5769-FFF0-EB41-3FB9-5919C5B44981}"/>
              </a:ext>
            </a:extLst>
          </p:cNvPr>
          <p:cNvGrpSpPr/>
          <p:nvPr/>
        </p:nvGrpSpPr>
        <p:grpSpPr>
          <a:xfrm>
            <a:off x="6002812" y="4369865"/>
            <a:ext cx="3783225" cy="1205367"/>
            <a:chOff x="5901012" y="1838728"/>
            <a:chExt cx="3783225" cy="120536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C1B2A72-B5C9-7629-6CA0-FEF4DEBB2195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7106C8-7F65-7F50-911A-602B95CAC477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044B3951-A128-E246-5ECD-F9D108820383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A4FE8F0-E3E7-81A3-0C72-0A08FBF1A567}"/>
              </a:ext>
            </a:extLst>
          </p:cNvPr>
          <p:cNvSpPr txBox="1"/>
          <p:nvPr/>
        </p:nvSpPr>
        <p:spPr>
          <a:xfrm>
            <a:off x="2235811" y="2991890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6E719A-E839-AC11-CCD3-93D88F1CA7F8}"/>
              </a:ext>
            </a:extLst>
          </p:cNvPr>
          <p:cNvSpPr txBox="1"/>
          <p:nvPr/>
        </p:nvSpPr>
        <p:spPr>
          <a:xfrm>
            <a:off x="2235811" y="4361368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0630EE-E69E-0574-78F7-89BCDE9FDA57}"/>
              </a:ext>
            </a:extLst>
          </p:cNvPr>
          <p:cNvSpPr txBox="1"/>
          <p:nvPr/>
        </p:nvSpPr>
        <p:spPr>
          <a:xfrm>
            <a:off x="6920263" y="2307151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DD65BC-A81F-A49C-BF01-0B5F0D84D04F}"/>
              </a:ext>
            </a:extLst>
          </p:cNvPr>
          <p:cNvSpPr txBox="1"/>
          <p:nvPr/>
        </p:nvSpPr>
        <p:spPr>
          <a:xfrm>
            <a:off x="6920263" y="3676629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EDCEA6-92B6-9384-6AD2-ABBF542CBB1C}"/>
              </a:ext>
            </a:extLst>
          </p:cNvPr>
          <p:cNvSpPr txBox="1"/>
          <p:nvPr/>
        </p:nvSpPr>
        <p:spPr>
          <a:xfrm>
            <a:off x="6920263" y="5046106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</p:spTree>
    <p:extLst>
      <p:ext uri="{BB962C8B-B14F-4D97-AF65-F5344CB8AC3E}">
        <p14:creationId xmlns:p14="http://schemas.microsoft.com/office/powerpoint/2010/main" val="247724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8520</TotalTime>
  <Words>301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Ribbons with 5 Options – Slide Template</vt:lpstr>
      <vt:lpstr>Origami Ribbons with 5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Ribbons with 5 Options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2022-11-25T00:54:16Z</dcterms:modified>
  <cp:category>Text &amp; Tables</cp:category>
</cp:coreProperties>
</file>