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22" d="100"/>
          <a:sy n="122" d="100"/>
        </p:scale>
        <p:origin x="138" y="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78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0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Origami Ribbons with 6 Options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A0D338-345A-B1E2-F5A2-B30BF49561EB}"/>
              </a:ext>
            </a:extLst>
          </p:cNvPr>
          <p:cNvGrpSpPr/>
          <p:nvPr/>
        </p:nvGrpSpPr>
        <p:grpSpPr>
          <a:xfrm>
            <a:off x="730373" y="2016665"/>
            <a:ext cx="3945432" cy="1255616"/>
            <a:chOff x="2395432" y="2441414"/>
            <a:chExt cx="3787532" cy="120536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E0193C3-C164-EAD9-4B2C-47B7037EB396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/>
                <a:t>02</a:t>
              </a:r>
              <a:endParaRPr sz="2800" b="1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B8D1B35-B817-327A-CE0A-C85B7ACEF3A1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8960A30-9A4E-0B5B-AEA7-2BF5E572CABB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/>
                <a:t>Lorem Ipsum</a:t>
              </a:r>
              <a:endParaRPr sz="2800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E67E871-DEA4-5082-BFD5-8339C593A5DB}"/>
              </a:ext>
            </a:extLst>
          </p:cNvPr>
          <p:cNvGrpSpPr/>
          <p:nvPr/>
        </p:nvGrpSpPr>
        <p:grpSpPr>
          <a:xfrm>
            <a:off x="4472688" y="1318248"/>
            <a:ext cx="3940946" cy="1255616"/>
            <a:chOff x="5901012" y="1838728"/>
            <a:chExt cx="3783225" cy="120536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5BAA0E1-FF7E-596A-091D-A772EC98CE9D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5608A57-FC59-D714-3FCC-BD8F6CDD2739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9970566-63FC-B9CE-3363-31631927C2B8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E1BDA9-3B3F-DB08-18DA-2A6B91D02AF0}"/>
              </a:ext>
            </a:extLst>
          </p:cNvPr>
          <p:cNvGrpSpPr/>
          <p:nvPr/>
        </p:nvGrpSpPr>
        <p:grpSpPr>
          <a:xfrm>
            <a:off x="725887" y="3413498"/>
            <a:ext cx="3945432" cy="1255616"/>
            <a:chOff x="2395432" y="2441414"/>
            <a:chExt cx="3787532" cy="1205367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7222D96-205C-C80C-A8EF-283679607FB9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AEE70E2-A948-0058-6F57-ECAD3BD544EC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2564EA5-D064-187D-43C0-B7F75E8ECF8E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F113CBD-360D-8A46-F814-D3F10BEBBA1F}"/>
              </a:ext>
            </a:extLst>
          </p:cNvPr>
          <p:cNvGrpSpPr/>
          <p:nvPr/>
        </p:nvGrpSpPr>
        <p:grpSpPr>
          <a:xfrm>
            <a:off x="4468202" y="2715081"/>
            <a:ext cx="3940946" cy="1255616"/>
            <a:chOff x="5901012" y="1838728"/>
            <a:chExt cx="3783225" cy="1205367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1E6CC1C-983D-FC64-8447-DEE92A565DAF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C77487D-DC04-8BD5-D1F2-5F045277538B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48385582-0732-C469-B2EE-961FC0D6931B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0FD5769-FFF0-EB41-3FB9-5919C5B44981}"/>
              </a:ext>
            </a:extLst>
          </p:cNvPr>
          <p:cNvGrpSpPr/>
          <p:nvPr/>
        </p:nvGrpSpPr>
        <p:grpSpPr>
          <a:xfrm>
            <a:off x="4472687" y="4111914"/>
            <a:ext cx="3940946" cy="1255616"/>
            <a:chOff x="5901012" y="1838728"/>
            <a:chExt cx="3783225" cy="1205367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AC1B2A72-B5C9-7629-6CA0-FEF4DEBB2195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67106C8-7F65-7F50-911A-602B95CAC477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044B3951-A128-E246-5ECD-F9D108820383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B8907CC-991F-1AA1-D490-184D7675702F}"/>
              </a:ext>
            </a:extLst>
          </p:cNvPr>
          <p:cNvGrpSpPr/>
          <p:nvPr/>
        </p:nvGrpSpPr>
        <p:grpSpPr>
          <a:xfrm>
            <a:off x="725887" y="4810332"/>
            <a:ext cx="3945432" cy="1255616"/>
            <a:chOff x="2395432" y="2441414"/>
            <a:chExt cx="3787532" cy="1205367"/>
          </a:xfrm>
        </p:grpSpPr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4BE1359F-C659-1D53-19CB-5D57FC9F09AD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/>
                <a:t>06</a:t>
              </a:r>
              <a:endParaRPr sz="2800" b="1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A338F82-E270-3BD9-5441-F93404BDA2C5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54AA68C7-3DA9-8246-9F36-83F873DAC665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/>
                <a:t>Lorem Ipsum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6725DB84-C8F9-FED9-7334-1632563F61C3}"/>
              </a:ext>
            </a:extLst>
          </p:cNvPr>
          <p:cNvSpPr txBox="1"/>
          <p:nvPr/>
        </p:nvSpPr>
        <p:spPr>
          <a:xfrm>
            <a:off x="725887" y="2676981"/>
            <a:ext cx="2985247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A54250-7E99-8CA4-A0CE-47057F051BE9}"/>
              </a:ext>
            </a:extLst>
          </p:cNvPr>
          <p:cNvSpPr txBox="1"/>
          <p:nvPr/>
        </p:nvSpPr>
        <p:spPr>
          <a:xfrm>
            <a:off x="5428385" y="1978564"/>
            <a:ext cx="298076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F626F9-84DA-17A6-8BAB-618DEDC281C6}"/>
              </a:ext>
            </a:extLst>
          </p:cNvPr>
          <p:cNvSpPr txBox="1"/>
          <p:nvPr/>
        </p:nvSpPr>
        <p:spPr>
          <a:xfrm>
            <a:off x="725886" y="4073814"/>
            <a:ext cx="2985247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258856-05AC-2711-4F92-E0C1CBDA5DC9}"/>
              </a:ext>
            </a:extLst>
          </p:cNvPr>
          <p:cNvSpPr txBox="1"/>
          <p:nvPr/>
        </p:nvSpPr>
        <p:spPr>
          <a:xfrm>
            <a:off x="725886" y="5470648"/>
            <a:ext cx="2985247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B06F0BB-FF21-A616-29DE-FDF60EAAF1D6}"/>
              </a:ext>
            </a:extLst>
          </p:cNvPr>
          <p:cNvSpPr txBox="1"/>
          <p:nvPr/>
        </p:nvSpPr>
        <p:spPr>
          <a:xfrm>
            <a:off x="5432867" y="3375397"/>
            <a:ext cx="298076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6C87AE1-A017-FEE7-18F4-635DF0ED6A83}"/>
              </a:ext>
            </a:extLst>
          </p:cNvPr>
          <p:cNvSpPr txBox="1"/>
          <p:nvPr/>
        </p:nvSpPr>
        <p:spPr>
          <a:xfrm>
            <a:off x="5428385" y="4772230"/>
            <a:ext cx="298076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</p:spTree>
    <p:extLst>
      <p:ext uri="{BB962C8B-B14F-4D97-AF65-F5344CB8AC3E}">
        <p14:creationId xmlns:p14="http://schemas.microsoft.com/office/powerpoint/2010/main" val="426221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Origami Ribbons with 6 Options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A0D338-345A-B1E2-F5A2-B30BF49561EB}"/>
              </a:ext>
            </a:extLst>
          </p:cNvPr>
          <p:cNvGrpSpPr/>
          <p:nvPr/>
        </p:nvGrpSpPr>
        <p:grpSpPr>
          <a:xfrm>
            <a:off x="730373" y="2016665"/>
            <a:ext cx="3945432" cy="1255616"/>
            <a:chOff x="2395432" y="2441414"/>
            <a:chExt cx="3787532" cy="120536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E0193C3-C164-EAD9-4B2C-47B7037EB396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/>
                <a:t>02</a:t>
              </a:r>
              <a:endParaRPr sz="2800" b="1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B8D1B35-B817-327A-CE0A-C85B7ACEF3A1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8960A30-9A4E-0B5B-AEA7-2BF5E572CABB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/>
                <a:t>Lorem Ipsum</a:t>
              </a:r>
              <a:endParaRPr sz="2800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E67E871-DEA4-5082-BFD5-8339C593A5DB}"/>
              </a:ext>
            </a:extLst>
          </p:cNvPr>
          <p:cNvGrpSpPr/>
          <p:nvPr/>
        </p:nvGrpSpPr>
        <p:grpSpPr>
          <a:xfrm>
            <a:off x="4472688" y="1318248"/>
            <a:ext cx="3940946" cy="1255616"/>
            <a:chOff x="5901012" y="1838728"/>
            <a:chExt cx="3783225" cy="120536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5BAA0E1-FF7E-596A-091D-A772EC98CE9D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5608A57-FC59-D714-3FCC-BD8F6CDD2739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9970566-63FC-B9CE-3363-31631927C2B8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E1BDA9-3B3F-DB08-18DA-2A6B91D02AF0}"/>
              </a:ext>
            </a:extLst>
          </p:cNvPr>
          <p:cNvGrpSpPr/>
          <p:nvPr/>
        </p:nvGrpSpPr>
        <p:grpSpPr>
          <a:xfrm>
            <a:off x="725887" y="3413498"/>
            <a:ext cx="3945432" cy="1255616"/>
            <a:chOff x="2395432" y="2441414"/>
            <a:chExt cx="3787532" cy="1205367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7222D96-205C-C80C-A8EF-283679607FB9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AEE70E2-A948-0058-6F57-ECAD3BD544EC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2564EA5-D064-187D-43C0-B7F75E8ECF8E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F113CBD-360D-8A46-F814-D3F10BEBBA1F}"/>
              </a:ext>
            </a:extLst>
          </p:cNvPr>
          <p:cNvGrpSpPr/>
          <p:nvPr/>
        </p:nvGrpSpPr>
        <p:grpSpPr>
          <a:xfrm>
            <a:off x="4468202" y="2715081"/>
            <a:ext cx="3940946" cy="1255616"/>
            <a:chOff x="5901012" y="1838728"/>
            <a:chExt cx="3783225" cy="1205367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1E6CC1C-983D-FC64-8447-DEE92A565DAF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C77487D-DC04-8BD5-D1F2-5F045277538B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48385582-0732-C469-B2EE-961FC0D6931B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0FD5769-FFF0-EB41-3FB9-5919C5B44981}"/>
              </a:ext>
            </a:extLst>
          </p:cNvPr>
          <p:cNvGrpSpPr/>
          <p:nvPr/>
        </p:nvGrpSpPr>
        <p:grpSpPr>
          <a:xfrm>
            <a:off x="4472687" y="4111914"/>
            <a:ext cx="3940946" cy="1255616"/>
            <a:chOff x="5901012" y="1838728"/>
            <a:chExt cx="3783225" cy="1205367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AC1B2A72-B5C9-7629-6CA0-FEF4DEBB2195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67106C8-7F65-7F50-911A-602B95CAC477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044B3951-A128-E246-5ECD-F9D108820383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B8907CC-991F-1AA1-D490-184D7675702F}"/>
              </a:ext>
            </a:extLst>
          </p:cNvPr>
          <p:cNvGrpSpPr/>
          <p:nvPr/>
        </p:nvGrpSpPr>
        <p:grpSpPr>
          <a:xfrm>
            <a:off x="725887" y="4810332"/>
            <a:ext cx="3945432" cy="1255616"/>
            <a:chOff x="2395432" y="2441414"/>
            <a:chExt cx="3787532" cy="1205367"/>
          </a:xfrm>
        </p:grpSpPr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4BE1359F-C659-1D53-19CB-5D57FC9F09AD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/>
                <a:t>06</a:t>
              </a:r>
              <a:endParaRPr sz="2800" b="1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A338F82-E270-3BD9-5441-F93404BDA2C5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54AA68C7-3DA9-8246-9F36-83F873DAC665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/>
                <a:t>Lorem Ipsum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6725DB84-C8F9-FED9-7334-1632563F61C3}"/>
              </a:ext>
            </a:extLst>
          </p:cNvPr>
          <p:cNvSpPr txBox="1"/>
          <p:nvPr/>
        </p:nvSpPr>
        <p:spPr>
          <a:xfrm>
            <a:off x="725887" y="2676981"/>
            <a:ext cx="2985247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A54250-7E99-8CA4-A0CE-47057F051BE9}"/>
              </a:ext>
            </a:extLst>
          </p:cNvPr>
          <p:cNvSpPr txBox="1"/>
          <p:nvPr/>
        </p:nvSpPr>
        <p:spPr>
          <a:xfrm>
            <a:off x="5428385" y="1978564"/>
            <a:ext cx="298076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F626F9-84DA-17A6-8BAB-618DEDC281C6}"/>
              </a:ext>
            </a:extLst>
          </p:cNvPr>
          <p:cNvSpPr txBox="1"/>
          <p:nvPr/>
        </p:nvSpPr>
        <p:spPr>
          <a:xfrm>
            <a:off x="725886" y="4073814"/>
            <a:ext cx="2985247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258856-05AC-2711-4F92-E0C1CBDA5DC9}"/>
              </a:ext>
            </a:extLst>
          </p:cNvPr>
          <p:cNvSpPr txBox="1"/>
          <p:nvPr/>
        </p:nvSpPr>
        <p:spPr>
          <a:xfrm>
            <a:off x="725886" y="5470648"/>
            <a:ext cx="2985247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B06F0BB-FF21-A616-29DE-FDF60EAAF1D6}"/>
              </a:ext>
            </a:extLst>
          </p:cNvPr>
          <p:cNvSpPr txBox="1"/>
          <p:nvPr/>
        </p:nvSpPr>
        <p:spPr>
          <a:xfrm>
            <a:off x="5432867" y="3375397"/>
            <a:ext cx="298076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6C87AE1-A017-FEE7-18F4-635DF0ED6A83}"/>
              </a:ext>
            </a:extLst>
          </p:cNvPr>
          <p:cNvSpPr txBox="1"/>
          <p:nvPr/>
        </p:nvSpPr>
        <p:spPr>
          <a:xfrm>
            <a:off x="5428385" y="4772230"/>
            <a:ext cx="298076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</p:spTree>
    <p:extLst>
      <p:ext uri="{BB962C8B-B14F-4D97-AF65-F5344CB8AC3E}">
        <p14:creationId xmlns:p14="http://schemas.microsoft.com/office/powerpoint/2010/main" val="13846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10277</TotalTime>
  <Words>349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Ribbons with 6 Options – Slide Template</vt:lpstr>
      <vt:lpstr>Origami Ribbons with 6 Options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Ribbons with 6 Options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2022-11-25T00:51:50Z</dcterms:modified>
  <cp:category>Text &amp; Tables</cp:category>
</cp:coreProperties>
</file>