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74" d="100"/>
          <a:sy n="74" d="100"/>
        </p:scale>
        <p:origin x="102" y="16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678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711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Origami Ribbons with 6 Options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4A0D338-345A-B1E2-F5A2-B30BF49561EB}"/>
              </a:ext>
            </a:extLst>
          </p:cNvPr>
          <p:cNvGrpSpPr/>
          <p:nvPr/>
        </p:nvGrpSpPr>
        <p:grpSpPr>
          <a:xfrm>
            <a:off x="2410269" y="1989648"/>
            <a:ext cx="3787532" cy="1205367"/>
            <a:chOff x="2395432" y="2441414"/>
            <a:chExt cx="3787532" cy="1205367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EE0193C3-C164-EAD9-4B2C-47B7037EB396}"/>
                </a:ext>
              </a:extLst>
            </p:cNvPr>
            <p:cNvSpPr/>
            <p:nvPr/>
          </p:nvSpPr>
          <p:spPr>
            <a:xfrm>
              <a:off x="5261207" y="2441414"/>
              <a:ext cx="921757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10800"/>
                  </a:lnTo>
                  <a:lnTo>
                    <a:pt x="10800" y="21600"/>
                  </a:lnTo>
                  <a:lnTo>
                    <a:pt x="0" y="1080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2286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b="1" dirty="0"/>
                <a:t>02</a:t>
              </a:r>
              <a:endParaRPr b="1" dirty="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4B8D1B35-B817-327A-CE0A-C85B7ACEF3A1}"/>
                </a:ext>
              </a:extLst>
            </p:cNvPr>
            <p:cNvSpPr/>
            <p:nvPr/>
          </p:nvSpPr>
          <p:spPr>
            <a:xfrm>
              <a:off x="5261208" y="2758941"/>
              <a:ext cx="921756" cy="439079"/>
            </a:xfrm>
            <a:custGeom>
              <a:avLst/>
              <a:gdLst>
                <a:gd name="connsiteX0" fmla="*/ 492627 w 921756"/>
                <a:gd name="connsiteY0" fmla="*/ 0 h 439079"/>
                <a:gd name="connsiteX1" fmla="*/ 921756 w 921756"/>
                <a:gd name="connsiteY1" fmla="*/ 285158 h 439079"/>
                <a:gd name="connsiteX2" fmla="*/ 921755 w 921756"/>
                <a:gd name="connsiteY2" fmla="*/ 285159 h 439079"/>
                <a:gd name="connsiteX3" fmla="*/ 117704 w 921756"/>
                <a:gd name="connsiteY3" fmla="*/ 439079 h 439079"/>
                <a:gd name="connsiteX4" fmla="*/ 0 w 921756"/>
                <a:gd name="connsiteY4" fmla="*/ 285158 h 439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56" h="439079">
                  <a:moveTo>
                    <a:pt x="492627" y="0"/>
                  </a:moveTo>
                  <a:lnTo>
                    <a:pt x="921756" y="285158"/>
                  </a:lnTo>
                  <a:lnTo>
                    <a:pt x="921755" y="285159"/>
                  </a:lnTo>
                  <a:lnTo>
                    <a:pt x="117704" y="439079"/>
                  </a:lnTo>
                  <a:lnTo>
                    <a:pt x="0" y="285158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08960A30-9A4E-0B5B-AEA7-2BF5E572CABB}"/>
                </a:ext>
              </a:extLst>
            </p:cNvPr>
            <p:cNvSpPr/>
            <p:nvPr/>
          </p:nvSpPr>
          <p:spPr>
            <a:xfrm>
              <a:off x="2395432" y="2441414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69" y="0"/>
                  </a:moveTo>
                  <a:lnTo>
                    <a:pt x="21600" y="21600"/>
                  </a:lnTo>
                  <a:lnTo>
                    <a:pt x="260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dirty="0"/>
                <a:t>Lorem Ipsum</a:t>
              </a:r>
              <a:endParaRPr dirty="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E67E871-DEA4-5082-BFD5-8339C593A5DB}"/>
              </a:ext>
            </a:extLst>
          </p:cNvPr>
          <p:cNvGrpSpPr/>
          <p:nvPr/>
        </p:nvGrpSpPr>
        <p:grpSpPr>
          <a:xfrm>
            <a:off x="6002813" y="1319182"/>
            <a:ext cx="3783225" cy="1205367"/>
            <a:chOff x="5901012" y="1838728"/>
            <a:chExt cx="3783225" cy="1205367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A5BAA0E1-FF7E-596A-091D-A772EC98CE9D}"/>
                </a:ext>
              </a:extLst>
            </p:cNvPr>
            <p:cNvSpPr/>
            <p:nvPr/>
          </p:nvSpPr>
          <p:spPr>
            <a:xfrm>
              <a:off x="5901016" y="1838728"/>
              <a:ext cx="921749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10800"/>
                  </a:lnTo>
                  <a:lnTo>
                    <a:pt x="1080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2286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  <a:endParaRPr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5608A57-FC59-D714-3FCC-BD8F6CDD2739}"/>
                </a:ext>
              </a:extLst>
            </p:cNvPr>
            <p:cNvSpPr/>
            <p:nvPr/>
          </p:nvSpPr>
          <p:spPr>
            <a:xfrm>
              <a:off x="5901017" y="2213396"/>
              <a:ext cx="921748" cy="380931"/>
            </a:xfrm>
            <a:custGeom>
              <a:avLst/>
              <a:gdLst>
                <a:gd name="connsiteX0" fmla="*/ 524373 w 921748"/>
                <a:gd name="connsiteY0" fmla="*/ 0 h 380931"/>
                <a:gd name="connsiteX1" fmla="*/ 921747 w 921748"/>
                <a:gd name="connsiteY1" fmla="*/ 228015 h 380931"/>
                <a:gd name="connsiteX2" fmla="*/ 921748 w 921748"/>
                <a:gd name="connsiteY2" fmla="*/ 228016 h 380931"/>
                <a:gd name="connsiteX3" fmla="*/ 804813 w 921748"/>
                <a:gd name="connsiteY3" fmla="*/ 380931 h 380931"/>
                <a:gd name="connsiteX4" fmla="*/ 0 w 921748"/>
                <a:gd name="connsiteY4" fmla="*/ 228016 h 380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48" h="380931">
                  <a:moveTo>
                    <a:pt x="524373" y="0"/>
                  </a:moveTo>
                  <a:lnTo>
                    <a:pt x="921747" y="228015"/>
                  </a:lnTo>
                  <a:lnTo>
                    <a:pt x="921748" y="228016"/>
                  </a:lnTo>
                  <a:lnTo>
                    <a:pt x="804813" y="380931"/>
                  </a:lnTo>
                  <a:lnTo>
                    <a:pt x="0" y="228016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39970566-63FC-B9CE-3363-31631927C2B8}"/>
                </a:ext>
              </a:extLst>
            </p:cNvPr>
            <p:cNvSpPr/>
            <p:nvPr/>
          </p:nvSpPr>
          <p:spPr>
            <a:xfrm>
              <a:off x="5901012" y="1838728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631" y="0"/>
                  </a:moveTo>
                  <a:lnTo>
                    <a:pt x="0" y="21600"/>
                  </a:lnTo>
                  <a:lnTo>
                    <a:pt x="18998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E1BDA9-3B3F-DB08-18DA-2A6B91D02AF0}"/>
              </a:ext>
            </a:extLst>
          </p:cNvPr>
          <p:cNvGrpSpPr/>
          <p:nvPr/>
        </p:nvGrpSpPr>
        <p:grpSpPr>
          <a:xfrm>
            <a:off x="2405962" y="3330580"/>
            <a:ext cx="3787532" cy="1205367"/>
            <a:chOff x="2395432" y="2441414"/>
            <a:chExt cx="3787532" cy="1205367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17222D96-205C-C80C-A8EF-283679607FB9}"/>
                </a:ext>
              </a:extLst>
            </p:cNvPr>
            <p:cNvSpPr/>
            <p:nvPr/>
          </p:nvSpPr>
          <p:spPr>
            <a:xfrm>
              <a:off x="5261207" y="2441414"/>
              <a:ext cx="921757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10800"/>
                  </a:lnTo>
                  <a:lnTo>
                    <a:pt x="10800" y="21600"/>
                  </a:lnTo>
                  <a:lnTo>
                    <a:pt x="0" y="1080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2286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  <a:endParaRPr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AEE70E2-A948-0058-6F57-ECAD3BD544EC}"/>
                </a:ext>
              </a:extLst>
            </p:cNvPr>
            <p:cNvSpPr/>
            <p:nvPr/>
          </p:nvSpPr>
          <p:spPr>
            <a:xfrm>
              <a:off x="5261208" y="2758941"/>
              <a:ext cx="921756" cy="439079"/>
            </a:xfrm>
            <a:custGeom>
              <a:avLst/>
              <a:gdLst>
                <a:gd name="connsiteX0" fmla="*/ 492627 w 921756"/>
                <a:gd name="connsiteY0" fmla="*/ 0 h 439079"/>
                <a:gd name="connsiteX1" fmla="*/ 921756 w 921756"/>
                <a:gd name="connsiteY1" fmla="*/ 285158 h 439079"/>
                <a:gd name="connsiteX2" fmla="*/ 921755 w 921756"/>
                <a:gd name="connsiteY2" fmla="*/ 285159 h 439079"/>
                <a:gd name="connsiteX3" fmla="*/ 117704 w 921756"/>
                <a:gd name="connsiteY3" fmla="*/ 439079 h 439079"/>
                <a:gd name="connsiteX4" fmla="*/ 0 w 921756"/>
                <a:gd name="connsiteY4" fmla="*/ 285158 h 439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56" h="439079">
                  <a:moveTo>
                    <a:pt x="492627" y="0"/>
                  </a:moveTo>
                  <a:lnTo>
                    <a:pt x="921756" y="285158"/>
                  </a:lnTo>
                  <a:lnTo>
                    <a:pt x="921755" y="285159"/>
                  </a:lnTo>
                  <a:lnTo>
                    <a:pt x="117704" y="439079"/>
                  </a:lnTo>
                  <a:lnTo>
                    <a:pt x="0" y="285158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12564EA5-D064-187D-43C0-B7F75E8ECF8E}"/>
                </a:ext>
              </a:extLst>
            </p:cNvPr>
            <p:cNvSpPr/>
            <p:nvPr/>
          </p:nvSpPr>
          <p:spPr>
            <a:xfrm>
              <a:off x="2395432" y="2441414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69" y="0"/>
                  </a:moveTo>
                  <a:lnTo>
                    <a:pt x="21600" y="21600"/>
                  </a:lnTo>
                  <a:lnTo>
                    <a:pt x="260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F113CBD-360D-8A46-F814-D3F10BEBBA1F}"/>
              </a:ext>
            </a:extLst>
          </p:cNvPr>
          <p:cNvGrpSpPr/>
          <p:nvPr/>
        </p:nvGrpSpPr>
        <p:grpSpPr>
          <a:xfrm>
            <a:off x="5998506" y="2660114"/>
            <a:ext cx="3783225" cy="1205367"/>
            <a:chOff x="5901012" y="1838728"/>
            <a:chExt cx="3783225" cy="1205367"/>
          </a:xfrm>
        </p:grpSpPr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61E6CC1C-983D-FC64-8447-DEE92A565DAF}"/>
                </a:ext>
              </a:extLst>
            </p:cNvPr>
            <p:cNvSpPr/>
            <p:nvPr/>
          </p:nvSpPr>
          <p:spPr>
            <a:xfrm>
              <a:off x="5901016" y="1838728"/>
              <a:ext cx="921749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10800"/>
                  </a:lnTo>
                  <a:lnTo>
                    <a:pt x="1080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2286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  <a:endParaRPr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C77487D-DC04-8BD5-D1F2-5F045277538B}"/>
                </a:ext>
              </a:extLst>
            </p:cNvPr>
            <p:cNvSpPr/>
            <p:nvPr/>
          </p:nvSpPr>
          <p:spPr>
            <a:xfrm>
              <a:off x="5901017" y="2213396"/>
              <a:ext cx="921748" cy="380931"/>
            </a:xfrm>
            <a:custGeom>
              <a:avLst/>
              <a:gdLst>
                <a:gd name="connsiteX0" fmla="*/ 524373 w 921748"/>
                <a:gd name="connsiteY0" fmla="*/ 0 h 380931"/>
                <a:gd name="connsiteX1" fmla="*/ 921747 w 921748"/>
                <a:gd name="connsiteY1" fmla="*/ 228015 h 380931"/>
                <a:gd name="connsiteX2" fmla="*/ 921748 w 921748"/>
                <a:gd name="connsiteY2" fmla="*/ 228016 h 380931"/>
                <a:gd name="connsiteX3" fmla="*/ 804813 w 921748"/>
                <a:gd name="connsiteY3" fmla="*/ 380931 h 380931"/>
                <a:gd name="connsiteX4" fmla="*/ 0 w 921748"/>
                <a:gd name="connsiteY4" fmla="*/ 228016 h 380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48" h="380931">
                  <a:moveTo>
                    <a:pt x="524373" y="0"/>
                  </a:moveTo>
                  <a:lnTo>
                    <a:pt x="921747" y="228015"/>
                  </a:lnTo>
                  <a:lnTo>
                    <a:pt x="921748" y="228016"/>
                  </a:lnTo>
                  <a:lnTo>
                    <a:pt x="804813" y="380931"/>
                  </a:lnTo>
                  <a:lnTo>
                    <a:pt x="0" y="228016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48385582-0732-C469-B2EE-961FC0D6931B}"/>
                </a:ext>
              </a:extLst>
            </p:cNvPr>
            <p:cNvSpPr/>
            <p:nvPr/>
          </p:nvSpPr>
          <p:spPr>
            <a:xfrm>
              <a:off x="5901012" y="1838728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631" y="0"/>
                  </a:moveTo>
                  <a:lnTo>
                    <a:pt x="0" y="21600"/>
                  </a:lnTo>
                  <a:lnTo>
                    <a:pt x="18998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0FD5769-FFF0-EB41-3FB9-5919C5B44981}"/>
              </a:ext>
            </a:extLst>
          </p:cNvPr>
          <p:cNvGrpSpPr/>
          <p:nvPr/>
        </p:nvGrpSpPr>
        <p:grpSpPr>
          <a:xfrm>
            <a:off x="6002812" y="4001046"/>
            <a:ext cx="3783225" cy="1205367"/>
            <a:chOff x="5901012" y="1838728"/>
            <a:chExt cx="3783225" cy="1205367"/>
          </a:xfrm>
        </p:grpSpPr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AC1B2A72-B5C9-7629-6CA0-FEF4DEBB2195}"/>
                </a:ext>
              </a:extLst>
            </p:cNvPr>
            <p:cNvSpPr/>
            <p:nvPr/>
          </p:nvSpPr>
          <p:spPr>
            <a:xfrm>
              <a:off x="5901016" y="1838728"/>
              <a:ext cx="921749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10800"/>
                  </a:lnTo>
                  <a:lnTo>
                    <a:pt x="1080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2286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05</a:t>
              </a:r>
              <a:endParaRPr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67106C8-7F65-7F50-911A-602B95CAC477}"/>
                </a:ext>
              </a:extLst>
            </p:cNvPr>
            <p:cNvSpPr/>
            <p:nvPr/>
          </p:nvSpPr>
          <p:spPr>
            <a:xfrm>
              <a:off x="5901017" y="2213396"/>
              <a:ext cx="921748" cy="380931"/>
            </a:xfrm>
            <a:custGeom>
              <a:avLst/>
              <a:gdLst>
                <a:gd name="connsiteX0" fmla="*/ 524373 w 921748"/>
                <a:gd name="connsiteY0" fmla="*/ 0 h 380931"/>
                <a:gd name="connsiteX1" fmla="*/ 921747 w 921748"/>
                <a:gd name="connsiteY1" fmla="*/ 228015 h 380931"/>
                <a:gd name="connsiteX2" fmla="*/ 921748 w 921748"/>
                <a:gd name="connsiteY2" fmla="*/ 228016 h 380931"/>
                <a:gd name="connsiteX3" fmla="*/ 804813 w 921748"/>
                <a:gd name="connsiteY3" fmla="*/ 380931 h 380931"/>
                <a:gd name="connsiteX4" fmla="*/ 0 w 921748"/>
                <a:gd name="connsiteY4" fmla="*/ 228016 h 380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48" h="380931">
                  <a:moveTo>
                    <a:pt x="524373" y="0"/>
                  </a:moveTo>
                  <a:lnTo>
                    <a:pt x="921747" y="228015"/>
                  </a:lnTo>
                  <a:lnTo>
                    <a:pt x="921748" y="228016"/>
                  </a:lnTo>
                  <a:lnTo>
                    <a:pt x="804813" y="380931"/>
                  </a:lnTo>
                  <a:lnTo>
                    <a:pt x="0" y="228016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044B3951-A128-E246-5ECD-F9D108820383}"/>
                </a:ext>
              </a:extLst>
            </p:cNvPr>
            <p:cNvSpPr/>
            <p:nvPr/>
          </p:nvSpPr>
          <p:spPr>
            <a:xfrm>
              <a:off x="5901012" y="1838728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631" y="0"/>
                  </a:moveTo>
                  <a:lnTo>
                    <a:pt x="0" y="21600"/>
                  </a:lnTo>
                  <a:lnTo>
                    <a:pt x="18998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B8907CC-991F-1AA1-D490-184D7675702F}"/>
              </a:ext>
            </a:extLst>
          </p:cNvPr>
          <p:cNvGrpSpPr/>
          <p:nvPr/>
        </p:nvGrpSpPr>
        <p:grpSpPr>
          <a:xfrm>
            <a:off x="2405962" y="4671512"/>
            <a:ext cx="3787532" cy="1205367"/>
            <a:chOff x="2395432" y="2441414"/>
            <a:chExt cx="3787532" cy="1205367"/>
          </a:xfrm>
        </p:grpSpPr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4BE1359F-C659-1D53-19CB-5D57FC9F09AD}"/>
                </a:ext>
              </a:extLst>
            </p:cNvPr>
            <p:cNvSpPr/>
            <p:nvPr/>
          </p:nvSpPr>
          <p:spPr>
            <a:xfrm>
              <a:off x="5261207" y="2441414"/>
              <a:ext cx="921757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10800"/>
                  </a:lnTo>
                  <a:lnTo>
                    <a:pt x="10800" y="21600"/>
                  </a:lnTo>
                  <a:lnTo>
                    <a:pt x="0" y="1080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38100" tIns="2286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b="1" dirty="0"/>
                <a:t>06</a:t>
              </a:r>
              <a:endParaRPr b="1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A338F82-E270-3BD9-5441-F93404BDA2C5}"/>
                </a:ext>
              </a:extLst>
            </p:cNvPr>
            <p:cNvSpPr/>
            <p:nvPr/>
          </p:nvSpPr>
          <p:spPr>
            <a:xfrm>
              <a:off x="5261208" y="2758941"/>
              <a:ext cx="921756" cy="439079"/>
            </a:xfrm>
            <a:custGeom>
              <a:avLst/>
              <a:gdLst>
                <a:gd name="connsiteX0" fmla="*/ 492627 w 921756"/>
                <a:gd name="connsiteY0" fmla="*/ 0 h 439079"/>
                <a:gd name="connsiteX1" fmla="*/ 921756 w 921756"/>
                <a:gd name="connsiteY1" fmla="*/ 285158 h 439079"/>
                <a:gd name="connsiteX2" fmla="*/ 921755 w 921756"/>
                <a:gd name="connsiteY2" fmla="*/ 285159 h 439079"/>
                <a:gd name="connsiteX3" fmla="*/ 117704 w 921756"/>
                <a:gd name="connsiteY3" fmla="*/ 439079 h 439079"/>
                <a:gd name="connsiteX4" fmla="*/ 0 w 921756"/>
                <a:gd name="connsiteY4" fmla="*/ 285158 h 439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56" h="439079">
                  <a:moveTo>
                    <a:pt x="492627" y="0"/>
                  </a:moveTo>
                  <a:lnTo>
                    <a:pt x="921756" y="285158"/>
                  </a:lnTo>
                  <a:lnTo>
                    <a:pt x="921755" y="285159"/>
                  </a:lnTo>
                  <a:lnTo>
                    <a:pt x="117704" y="439079"/>
                  </a:lnTo>
                  <a:lnTo>
                    <a:pt x="0" y="285158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54AA68C7-3DA9-8246-9F36-83F873DAC665}"/>
                </a:ext>
              </a:extLst>
            </p:cNvPr>
            <p:cNvSpPr/>
            <p:nvPr/>
          </p:nvSpPr>
          <p:spPr>
            <a:xfrm>
              <a:off x="2395432" y="2441414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69" y="0"/>
                  </a:moveTo>
                  <a:lnTo>
                    <a:pt x="21600" y="21600"/>
                  </a:lnTo>
                  <a:lnTo>
                    <a:pt x="260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dirty="0"/>
                <a:t>Lorem Ipsum</a:t>
              </a: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6725DB84-C8F9-FED9-7334-1632563F61C3}"/>
              </a:ext>
            </a:extLst>
          </p:cNvPr>
          <p:cNvSpPr txBox="1"/>
          <p:nvPr/>
        </p:nvSpPr>
        <p:spPr>
          <a:xfrm>
            <a:off x="2235811" y="2660114"/>
            <a:ext cx="3035926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1A54250-7E99-8CA4-A0CE-47057F051BE9}"/>
              </a:ext>
            </a:extLst>
          </p:cNvPr>
          <p:cNvSpPr txBox="1"/>
          <p:nvPr/>
        </p:nvSpPr>
        <p:spPr>
          <a:xfrm>
            <a:off x="6920263" y="1989648"/>
            <a:ext cx="3035926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FF626F9-84DA-17A6-8BAB-618DEDC281C6}"/>
              </a:ext>
            </a:extLst>
          </p:cNvPr>
          <p:cNvSpPr txBox="1"/>
          <p:nvPr/>
        </p:nvSpPr>
        <p:spPr>
          <a:xfrm>
            <a:off x="2235809" y="4001046"/>
            <a:ext cx="3035926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4258856-05AC-2711-4F92-E0C1CBDA5DC9}"/>
              </a:ext>
            </a:extLst>
          </p:cNvPr>
          <p:cNvSpPr txBox="1"/>
          <p:nvPr/>
        </p:nvSpPr>
        <p:spPr>
          <a:xfrm>
            <a:off x="2235809" y="5341978"/>
            <a:ext cx="3035926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B06F0BB-FF21-A616-29DE-FDF60EAAF1D6}"/>
              </a:ext>
            </a:extLst>
          </p:cNvPr>
          <p:cNvSpPr txBox="1"/>
          <p:nvPr/>
        </p:nvSpPr>
        <p:spPr>
          <a:xfrm>
            <a:off x="6924565" y="3330580"/>
            <a:ext cx="3035926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6C87AE1-A017-FEE7-18F4-635DF0ED6A83}"/>
              </a:ext>
            </a:extLst>
          </p:cNvPr>
          <p:cNvSpPr txBox="1"/>
          <p:nvPr/>
        </p:nvSpPr>
        <p:spPr>
          <a:xfrm>
            <a:off x="6920263" y="4671512"/>
            <a:ext cx="3035926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</p:spTree>
    <p:extLst>
      <p:ext uri="{BB962C8B-B14F-4D97-AF65-F5344CB8AC3E}">
        <p14:creationId xmlns:p14="http://schemas.microsoft.com/office/powerpoint/2010/main" val="4262218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Origami Ribbons with 6 Options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4A0D338-345A-B1E2-F5A2-B30BF49561EB}"/>
              </a:ext>
            </a:extLst>
          </p:cNvPr>
          <p:cNvGrpSpPr/>
          <p:nvPr/>
        </p:nvGrpSpPr>
        <p:grpSpPr>
          <a:xfrm>
            <a:off x="2410269" y="1989648"/>
            <a:ext cx="3787532" cy="1205367"/>
            <a:chOff x="2395432" y="2441414"/>
            <a:chExt cx="3787532" cy="1205367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EE0193C3-C164-EAD9-4B2C-47B7037EB396}"/>
                </a:ext>
              </a:extLst>
            </p:cNvPr>
            <p:cNvSpPr/>
            <p:nvPr/>
          </p:nvSpPr>
          <p:spPr>
            <a:xfrm>
              <a:off x="5261207" y="2441414"/>
              <a:ext cx="921757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10800"/>
                  </a:lnTo>
                  <a:lnTo>
                    <a:pt x="10800" y="21600"/>
                  </a:lnTo>
                  <a:lnTo>
                    <a:pt x="0" y="1080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2286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b="1" dirty="0"/>
                <a:t>02</a:t>
              </a:r>
              <a:endParaRPr b="1" dirty="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4B8D1B35-B817-327A-CE0A-C85B7ACEF3A1}"/>
                </a:ext>
              </a:extLst>
            </p:cNvPr>
            <p:cNvSpPr/>
            <p:nvPr/>
          </p:nvSpPr>
          <p:spPr>
            <a:xfrm>
              <a:off x="5261208" y="2758941"/>
              <a:ext cx="921756" cy="439079"/>
            </a:xfrm>
            <a:custGeom>
              <a:avLst/>
              <a:gdLst>
                <a:gd name="connsiteX0" fmla="*/ 492627 w 921756"/>
                <a:gd name="connsiteY0" fmla="*/ 0 h 439079"/>
                <a:gd name="connsiteX1" fmla="*/ 921756 w 921756"/>
                <a:gd name="connsiteY1" fmla="*/ 285158 h 439079"/>
                <a:gd name="connsiteX2" fmla="*/ 921755 w 921756"/>
                <a:gd name="connsiteY2" fmla="*/ 285159 h 439079"/>
                <a:gd name="connsiteX3" fmla="*/ 117704 w 921756"/>
                <a:gd name="connsiteY3" fmla="*/ 439079 h 439079"/>
                <a:gd name="connsiteX4" fmla="*/ 0 w 921756"/>
                <a:gd name="connsiteY4" fmla="*/ 285158 h 439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56" h="439079">
                  <a:moveTo>
                    <a:pt x="492627" y="0"/>
                  </a:moveTo>
                  <a:lnTo>
                    <a:pt x="921756" y="285158"/>
                  </a:lnTo>
                  <a:lnTo>
                    <a:pt x="921755" y="285159"/>
                  </a:lnTo>
                  <a:lnTo>
                    <a:pt x="117704" y="439079"/>
                  </a:lnTo>
                  <a:lnTo>
                    <a:pt x="0" y="285158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08960A30-9A4E-0B5B-AEA7-2BF5E572CABB}"/>
                </a:ext>
              </a:extLst>
            </p:cNvPr>
            <p:cNvSpPr/>
            <p:nvPr/>
          </p:nvSpPr>
          <p:spPr>
            <a:xfrm>
              <a:off x="2395432" y="2441414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69" y="0"/>
                  </a:moveTo>
                  <a:lnTo>
                    <a:pt x="21600" y="21600"/>
                  </a:lnTo>
                  <a:lnTo>
                    <a:pt x="260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dirty="0"/>
                <a:t>Lorem Ipsum</a:t>
              </a:r>
              <a:endParaRPr dirty="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E67E871-DEA4-5082-BFD5-8339C593A5DB}"/>
              </a:ext>
            </a:extLst>
          </p:cNvPr>
          <p:cNvGrpSpPr/>
          <p:nvPr/>
        </p:nvGrpSpPr>
        <p:grpSpPr>
          <a:xfrm>
            <a:off x="6002813" y="1319182"/>
            <a:ext cx="3783225" cy="1205367"/>
            <a:chOff x="5901012" y="1838728"/>
            <a:chExt cx="3783225" cy="1205367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A5BAA0E1-FF7E-596A-091D-A772EC98CE9D}"/>
                </a:ext>
              </a:extLst>
            </p:cNvPr>
            <p:cNvSpPr/>
            <p:nvPr/>
          </p:nvSpPr>
          <p:spPr>
            <a:xfrm>
              <a:off x="5901016" y="1838728"/>
              <a:ext cx="921749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10800"/>
                  </a:lnTo>
                  <a:lnTo>
                    <a:pt x="1080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2286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  <a:endParaRPr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5608A57-FC59-D714-3FCC-BD8F6CDD2739}"/>
                </a:ext>
              </a:extLst>
            </p:cNvPr>
            <p:cNvSpPr/>
            <p:nvPr/>
          </p:nvSpPr>
          <p:spPr>
            <a:xfrm>
              <a:off x="5901017" y="2213396"/>
              <a:ext cx="921748" cy="380931"/>
            </a:xfrm>
            <a:custGeom>
              <a:avLst/>
              <a:gdLst>
                <a:gd name="connsiteX0" fmla="*/ 524373 w 921748"/>
                <a:gd name="connsiteY0" fmla="*/ 0 h 380931"/>
                <a:gd name="connsiteX1" fmla="*/ 921747 w 921748"/>
                <a:gd name="connsiteY1" fmla="*/ 228015 h 380931"/>
                <a:gd name="connsiteX2" fmla="*/ 921748 w 921748"/>
                <a:gd name="connsiteY2" fmla="*/ 228016 h 380931"/>
                <a:gd name="connsiteX3" fmla="*/ 804813 w 921748"/>
                <a:gd name="connsiteY3" fmla="*/ 380931 h 380931"/>
                <a:gd name="connsiteX4" fmla="*/ 0 w 921748"/>
                <a:gd name="connsiteY4" fmla="*/ 228016 h 380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48" h="380931">
                  <a:moveTo>
                    <a:pt x="524373" y="0"/>
                  </a:moveTo>
                  <a:lnTo>
                    <a:pt x="921747" y="228015"/>
                  </a:lnTo>
                  <a:lnTo>
                    <a:pt x="921748" y="228016"/>
                  </a:lnTo>
                  <a:lnTo>
                    <a:pt x="804813" y="380931"/>
                  </a:lnTo>
                  <a:lnTo>
                    <a:pt x="0" y="228016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39970566-63FC-B9CE-3363-31631927C2B8}"/>
                </a:ext>
              </a:extLst>
            </p:cNvPr>
            <p:cNvSpPr/>
            <p:nvPr/>
          </p:nvSpPr>
          <p:spPr>
            <a:xfrm>
              <a:off x="5901012" y="1838728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631" y="0"/>
                  </a:moveTo>
                  <a:lnTo>
                    <a:pt x="0" y="21600"/>
                  </a:lnTo>
                  <a:lnTo>
                    <a:pt x="18998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E1BDA9-3B3F-DB08-18DA-2A6B91D02AF0}"/>
              </a:ext>
            </a:extLst>
          </p:cNvPr>
          <p:cNvGrpSpPr/>
          <p:nvPr/>
        </p:nvGrpSpPr>
        <p:grpSpPr>
          <a:xfrm>
            <a:off x="2405962" y="3330580"/>
            <a:ext cx="3787532" cy="1205367"/>
            <a:chOff x="2395432" y="2441414"/>
            <a:chExt cx="3787532" cy="1205367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17222D96-205C-C80C-A8EF-283679607FB9}"/>
                </a:ext>
              </a:extLst>
            </p:cNvPr>
            <p:cNvSpPr/>
            <p:nvPr/>
          </p:nvSpPr>
          <p:spPr>
            <a:xfrm>
              <a:off x="5261207" y="2441414"/>
              <a:ext cx="921757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10800"/>
                  </a:lnTo>
                  <a:lnTo>
                    <a:pt x="10800" y="21600"/>
                  </a:lnTo>
                  <a:lnTo>
                    <a:pt x="0" y="1080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2286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  <a:endParaRPr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AEE70E2-A948-0058-6F57-ECAD3BD544EC}"/>
                </a:ext>
              </a:extLst>
            </p:cNvPr>
            <p:cNvSpPr/>
            <p:nvPr/>
          </p:nvSpPr>
          <p:spPr>
            <a:xfrm>
              <a:off x="5261208" y="2758941"/>
              <a:ext cx="921756" cy="439079"/>
            </a:xfrm>
            <a:custGeom>
              <a:avLst/>
              <a:gdLst>
                <a:gd name="connsiteX0" fmla="*/ 492627 w 921756"/>
                <a:gd name="connsiteY0" fmla="*/ 0 h 439079"/>
                <a:gd name="connsiteX1" fmla="*/ 921756 w 921756"/>
                <a:gd name="connsiteY1" fmla="*/ 285158 h 439079"/>
                <a:gd name="connsiteX2" fmla="*/ 921755 w 921756"/>
                <a:gd name="connsiteY2" fmla="*/ 285159 h 439079"/>
                <a:gd name="connsiteX3" fmla="*/ 117704 w 921756"/>
                <a:gd name="connsiteY3" fmla="*/ 439079 h 439079"/>
                <a:gd name="connsiteX4" fmla="*/ 0 w 921756"/>
                <a:gd name="connsiteY4" fmla="*/ 285158 h 439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56" h="439079">
                  <a:moveTo>
                    <a:pt x="492627" y="0"/>
                  </a:moveTo>
                  <a:lnTo>
                    <a:pt x="921756" y="285158"/>
                  </a:lnTo>
                  <a:lnTo>
                    <a:pt x="921755" y="285159"/>
                  </a:lnTo>
                  <a:lnTo>
                    <a:pt x="117704" y="439079"/>
                  </a:lnTo>
                  <a:lnTo>
                    <a:pt x="0" y="285158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12564EA5-D064-187D-43C0-B7F75E8ECF8E}"/>
                </a:ext>
              </a:extLst>
            </p:cNvPr>
            <p:cNvSpPr/>
            <p:nvPr/>
          </p:nvSpPr>
          <p:spPr>
            <a:xfrm>
              <a:off x="2395432" y="2441414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69" y="0"/>
                  </a:moveTo>
                  <a:lnTo>
                    <a:pt x="21600" y="21600"/>
                  </a:lnTo>
                  <a:lnTo>
                    <a:pt x="260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F113CBD-360D-8A46-F814-D3F10BEBBA1F}"/>
              </a:ext>
            </a:extLst>
          </p:cNvPr>
          <p:cNvGrpSpPr/>
          <p:nvPr/>
        </p:nvGrpSpPr>
        <p:grpSpPr>
          <a:xfrm>
            <a:off x="5998506" y="2660114"/>
            <a:ext cx="3783225" cy="1205367"/>
            <a:chOff x="5901012" y="1838728"/>
            <a:chExt cx="3783225" cy="1205367"/>
          </a:xfrm>
        </p:grpSpPr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61E6CC1C-983D-FC64-8447-DEE92A565DAF}"/>
                </a:ext>
              </a:extLst>
            </p:cNvPr>
            <p:cNvSpPr/>
            <p:nvPr/>
          </p:nvSpPr>
          <p:spPr>
            <a:xfrm>
              <a:off x="5901016" y="1838728"/>
              <a:ext cx="921749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10800"/>
                  </a:lnTo>
                  <a:lnTo>
                    <a:pt x="1080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2286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  <a:endParaRPr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C77487D-DC04-8BD5-D1F2-5F045277538B}"/>
                </a:ext>
              </a:extLst>
            </p:cNvPr>
            <p:cNvSpPr/>
            <p:nvPr/>
          </p:nvSpPr>
          <p:spPr>
            <a:xfrm>
              <a:off x="5901017" y="2213396"/>
              <a:ext cx="921748" cy="380931"/>
            </a:xfrm>
            <a:custGeom>
              <a:avLst/>
              <a:gdLst>
                <a:gd name="connsiteX0" fmla="*/ 524373 w 921748"/>
                <a:gd name="connsiteY0" fmla="*/ 0 h 380931"/>
                <a:gd name="connsiteX1" fmla="*/ 921747 w 921748"/>
                <a:gd name="connsiteY1" fmla="*/ 228015 h 380931"/>
                <a:gd name="connsiteX2" fmla="*/ 921748 w 921748"/>
                <a:gd name="connsiteY2" fmla="*/ 228016 h 380931"/>
                <a:gd name="connsiteX3" fmla="*/ 804813 w 921748"/>
                <a:gd name="connsiteY3" fmla="*/ 380931 h 380931"/>
                <a:gd name="connsiteX4" fmla="*/ 0 w 921748"/>
                <a:gd name="connsiteY4" fmla="*/ 228016 h 380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48" h="380931">
                  <a:moveTo>
                    <a:pt x="524373" y="0"/>
                  </a:moveTo>
                  <a:lnTo>
                    <a:pt x="921747" y="228015"/>
                  </a:lnTo>
                  <a:lnTo>
                    <a:pt x="921748" y="228016"/>
                  </a:lnTo>
                  <a:lnTo>
                    <a:pt x="804813" y="380931"/>
                  </a:lnTo>
                  <a:lnTo>
                    <a:pt x="0" y="228016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48385582-0732-C469-B2EE-961FC0D6931B}"/>
                </a:ext>
              </a:extLst>
            </p:cNvPr>
            <p:cNvSpPr/>
            <p:nvPr/>
          </p:nvSpPr>
          <p:spPr>
            <a:xfrm>
              <a:off x="5901012" y="1838728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631" y="0"/>
                  </a:moveTo>
                  <a:lnTo>
                    <a:pt x="0" y="21600"/>
                  </a:lnTo>
                  <a:lnTo>
                    <a:pt x="18998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0FD5769-FFF0-EB41-3FB9-5919C5B44981}"/>
              </a:ext>
            </a:extLst>
          </p:cNvPr>
          <p:cNvGrpSpPr/>
          <p:nvPr/>
        </p:nvGrpSpPr>
        <p:grpSpPr>
          <a:xfrm>
            <a:off x="6002812" y="4001046"/>
            <a:ext cx="3783225" cy="1205367"/>
            <a:chOff x="5901012" y="1838728"/>
            <a:chExt cx="3783225" cy="1205367"/>
          </a:xfrm>
        </p:grpSpPr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AC1B2A72-B5C9-7629-6CA0-FEF4DEBB2195}"/>
                </a:ext>
              </a:extLst>
            </p:cNvPr>
            <p:cNvSpPr/>
            <p:nvPr/>
          </p:nvSpPr>
          <p:spPr>
            <a:xfrm>
              <a:off x="5901016" y="1838728"/>
              <a:ext cx="921749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10800"/>
                  </a:lnTo>
                  <a:lnTo>
                    <a:pt x="1080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2286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05</a:t>
              </a:r>
              <a:endParaRPr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67106C8-7F65-7F50-911A-602B95CAC477}"/>
                </a:ext>
              </a:extLst>
            </p:cNvPr>
            <p:cNvSpPr/>
            <p:nvPr/>
          </p:nvSpPr>
          <p:spPr>
            <a:xfrm>
              <a:off x="5901017" y="2213396"/>
              <a:ext cx="921748" cy="380931"/>
            </a:xfrm>
            <a:custGeom>
              <a:avLst/>
              <a:gdLst>
                <a:gd name="connsiteX0" fmla="*/ 524373 w 921748"/>
                <a:gd name="connsiteY0" fmla="*/ 0 h 380931"/>
                <a:gd name="connsiteX1" fmla="*/ 921747 w 921748"/>
                <a:gd name="connsiteY1" fmla="*/ 228015 h 380931"/>
                <a:gd name="connsiteX2" fmla="*/ 921748 w 921748"/>
                <a:gd name="connsiteY2" fmla="*/ 228016 h 380931"/>
                <a:gd name="connsiteX3" fmla="*/ 804813 w 921748"/>
                <a:gd name="connsiteY3" fmla="*/ 380931 h 380931"/>
                <a:gd name="connsiteX4" fmla="*/ 0 w 921748"/>
                <a:gd name="connsiteY4" fmla="*/ 228016 h 380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48" h="380931">
                  <a:moveTo>
                    <a:pt x="524373" y="0"/>
                  </a:moveTo>
                  <a:lnTo>
                    <a:pt x="921747" y="228015"/>
                  </a:lnTo>
                  <a:lnTo>
                    <a:pt x="921748" y="228016"/>
                  </a:lnTo>
                  <a:lnTo>
                    <a:pt x="804813" y="380931"/>
                  </a:lnTo>
                  <a:lnTo>
                    <a:pt x="0" y="228016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044B3951-A128-E246-5ECD-F9D108820383}"/>
                </a:ext>
              </a:extLst>
            </p:cNvPr>
            <p:cNvSpPr/>
            <p:nvPr/>
          </p:nvSpPr>
          <p:spPr>
            <a:xfrm>
              <a:off x="5901012" y="1838728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631" y="0"/>
                  </a:moveTo>
                  <a:lnTo>
                    <a:pt x="0" y="21600"/>
                  </a:lnTo>
                  <a:lnTo>
                    <a:pt x="18998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B8907CC-991F-1AA1-D490-184D7675702F}"/>
              </a:ext>
            </a:extLst>
          </p:cNvPr>
          <p:cNvGrpSpPr/>
          <p:nvPr/>
        </p:nvGrpSpPr>
        <p:grpSpPr>
          <a:xfrm>
            <a:off x="2405962" y="4671512"/>
            <a:ext cx="3787532" cy="1205367"/>
            <a:chOff x="2395432" y="2441414"/>
            <a:chExt cx="3787532" cy="1205367"/>
          </a:xfrm>
        </p:grpSpPr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4BE1359F-C659-1D53-19CB-5D57FC9F09AD}"/>
                </a:ext>
              </a:extLst>
            </p:cNvPr>
            <p:cNvSpPr/>
            <p:nvPr/>
          </p:nvSpPr>
          <p:spPr>
            <a:xfrm>
              <a:off x="5261207" y="2441414"/>
              <a:ext cx="921757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10800"/>
                  </a:lnTo>
                  <a:lnTo>
                    <a:pt x="10800" y="21600"/>
                  </a:lnTo>
                  <a:lnTo>
                    <a:pt x="0" y="1080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38100" tIns="2286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b="1" dirty="0"/>
                <a:t>06</a:t>
              </a:r>
              <a:endParaRPr b="1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A338F82-E270-3BD9-5441-F93404BDA2C5}"/>
                </a:ext>
              </a:extLst>
            </p:cNvPr>
            <p:cNvSpPr/>
            <p:nvPr/>
          </p:nvSpPr>
          <p:spPr>
            <a:xfrm>
              <a:off x="5261208" y="2758941"/>
              <a:ext cx="921756" cy="439079"/>
            </a:xfrm>
            <a:custGeom>
              <a:avLst/>
              <a:gdLst>
                <a:gd name="connsiteX0" fmla="*/ 492627 w 921756"/>
                <a:gd name="connsiteY0" fmla="*/ 0 h 439079"/>
                <a:gd name="connsiteX1" fmla="*/ 921756 w 921756"/>
                <a:gd name="connsiteY1" fmla="*/ 285158 h 439079"/>
                <a:gd name="connsiteX2" fmla="*/ 921755 w 921756"/>
                <a:gd name="connsiteY2" fmla="*/ 285159 h 439079"/>
                <a:gd name="connsiteX3" fmla="*/ 117704 w 921756"/>
                <a:gd name="connsiteY3" fmla="*/ 439079 h 439079"/>
                <a:gd name="connsiteX4" fmla="*/ 0 w 921756"/>
                <a:gd name="connsiteY4" fmla="*/ 285158 h 439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56" h="439079">
                  <a:moveTo>
                    <a:pt x="492627" y="0"/>
                  </a:moveTo>
                  <a:lnTo>
                    <a:pt x="921756" y="285158"/>
                  </a:lnTo>
                  <a:lnTo>
                    <a:pt x="921755" y="285159"/>
                  </a:lnTo>
                  <a:lnTo>
                    <a:pt x="117704" y="439079"/>
                  </a:lnTo>
                  <a:lnTo>
                    <a:pt x="0" y="285158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54AA68C7-3DA9-8246-9F36-83F873DAC665}"/>
                </a:ext>
              </a:extLst>
            </p:cNvPr>
            <p:cNvSpPr/>
            <p:nvPr/>
          </p:nvSpPr>
          <p:spPr>
            <a:xfrm>
              <a:off x="2395432" y="2441414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69" y="0"/>
                  </a:moveTo>
                  <a:lnTo>
                    <a:pt x="21600" y="21600"/>
                  </a:lnTo>
                  <a:lnTo>
                    <a:pt x="260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dirty="0"/>
                <a:t>Lorem Ipsum</a:t>
              </a: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6725DB84-C8F9-FED9-7334-1632563F61C3}"/>
              </a:ext>
            </a:extLst>
          </p:cNvPr>
          <p:cNvSpPr txBox="1"/>
          <p:nvPr/>
        </p:nvSpPr>
        <p:spPr>
          <a:xfrm>
            <a:off x="2235811" y="2660114"/>
            <a:ext cx="3035926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1A54250-7E99-8CA4-A0CE-47057F051BE9}"/>
              </a:ext>
            </a:extLst>
          </p:cNvPr>
          <p:cNvSpPr txBox="1"/>
          <p:nvPr/>
        </p:nvSpPr>
        <p:spPr>
          <a:xfrm>
            <a:off x="6920263" y="1989648"/>
            <a:ext cx="3035926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FF626F9-84DA-17A6-8BAB-618DEDC281C6}"/>
              </a:ext>
            </a:extLst>
          </p:cNvPr>
          <p:cNvSpPr txBox="1"/>
          <p:nvPr/>
        </p:nvSpPr>
        <p:spPr>
          <a:xfrm>
            <a:off x="2235809" y="4001046"/>
            <a:ext cx="3035926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4258856-05AC-2711-4F92-E0C1CBDA5DC9}"/>
              </a:ext>
            </a:extLst>
          </p:cNvPr>
          <p:cNvSpPr txBox="1"/>
          <p:nvPr/>
        </p:nvSpPr>
        <p:spPr>
          <a:xfrm>
            <a:off x="2235809" y="5341978"/>
            <a:ext cx="3035926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B06F0BB-FF21-A616-29DE-FDF60EAAF1D6}"/>
              </a:ext>
            </a:extLst>
          </p:cNvPr>
          <p:cNvSpPr txBox="1"/>
          <p:nvPr/>
        </p:nvSpPr>
        <p:spPr>
          <a:xfrm>
            <a:off x="6924565" y="3330580"/>
            <a:ext cx="3035926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6C87AE1-A017-FEE7-18F4-635DF0ED6A83}"/>
              </a:ext>
            </a:extLst>
          </p:cNvPr>
          <p:cNvSpPr txBox="1"/>
          <p:nvPr/>
        </p:nvSpPr>
        <p:spPr>
          <a:xfrm>
            <a:off x="6920263" y="4671512"/>
            <a:ext cx="3035926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</p:spTree>
    <p:extLst>
      <p:ext uri="{BB962C8B-B14F-4D97-AF65-F5344CB8AC3E}">
        <p14:creationId xmlns:p14="http://schemas.microsoft.com/office/powerpoint/2010/main" val="1958629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8520</TotalTime>
  <Words>349</Words>
  <Application>Microsoft Office PowerPoint</Application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Origami Ribbons with 6 Options – Slide Template</vt:lpstr>
      <vt:lpstr>Origami Ribbons with 6 Options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Origami Ribbons with 6 Options</dc:title>
  <dc:creator>PresentationGO.com</dc:creator>
  <dc:description>© Copyright PresentationGO.com - Do not distribute or sale without written permission.</dc:description>
  <cp:lastModifiedBy>Christophe Barroche</cp:lastModifiedBy>
  <cp:revision>22</cp:revision>
  <dcterms:created xsi:type="dcterms:W3CDTF">2014-11-26T05:14:11Z</dcterms:created>
  <dcterms:modified xsi:type="dcterms:W3CDTF">2022-11-25T00:55:22Z</dcterms:modified>
  <cp:category>Text &amp; Tables</cp:category>
</cp:coreProperties>
</file>