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3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Squirrel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383A1A1-0D7C-4F3E-9FB3-A68432CA53EB}"/>
              </a:ext>
            </a:extLst>
          </p:cNvPr>
          <p:cNvGrpSpPr/>
          <p:nvPr/>
        </p:nvGrpSpPr>
        <p:grpSpPr>
          <a:xfrm>
            <a:off x="3296188" y="1540702"/>
            <a:ext cx="4885514" cy="4064696"/>
            <a:chOff x="3570121" y="1380296"/>
            <a:chExt cx="5037777" cy="4191377"/>
          </a:xfrm>
        </p:grpSpPr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6D0F905B-3F46-4958-833A-42032E3C458E}"/>
                </a:ext>
              </a:extLst>
            </p:cNvPr>
            <p:cNvSpPr/>
            <p:nvPr/>
          </p:nvSpPr>
          <p:spPr>
            <a:xfrm>
              <a:off x="7529135" y="4070286"/>
              <a:ext cx="734262" cy="39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7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D2A8EE10-7F56-4FAD-87CB-2F8EC423020D}"/>
                </a:ext>
              </a:extLst>
            </p:cNvPr>
            <p:cNvSpPr/>
            <p:nvPr/>
          </p:nvSpPr>
          <p:spPr>
            <a:xfrm>
              <a:off x="7471497" y="3911189"/>
              <a:ext cx="788278" cy="48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8" y="0"/>
                  </a:moveTo>
                  <a:lnTo>
                    <a:pt x="21600" y="21600"/>
                  </a:lnTo>
                  <a:lnTo>
                    <a:pt x="0" y="937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F3CD46F9-3236-457F-897B-7A03153FE824}"/>
                </a:ext>
              </a:extLst>
            </p:cNvPr>
            <p:cNvSpPr/>
            <p:nvPr/>
          </p:nvSpPr>
          <p:spPr>
            <a:xfrm>
              <a:off x="7811617" y="2750781"/>
              <a:ext cx="558198" cy="23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6426" y="0"/>
                  </a:lnTo>
                  <a:close/>
                </a:path>
              </a:pathLst>
            </a:custGeom>
            <a:solidFill>
              <a:srgbClr val="F8A73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7D4CA98-F553-433A-AC32-8E5CDC0737D2}"/>
                </a:ext>
              </a:extLst>
            </p:cNvPr>
            <p:cNvSpPr/>
            <p:nvPr/>
          </p:nvSpPr>
          <p:spPr>
            <a:xfrm>
              <a:off x="6737621" y="1380296"/>
              <a:ext cx="734262" cy="56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21" y="12625"/>
                  </a:lnTo>
                  <a:lnTo>
                    <a:pt x="21600" y="21600"/>
                  </a:lnTo>
                  <a:lnTo>
                    <a:pt x="21600" y="783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32C136-300C-42E4-8C33-0F539B357448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8827"/>
                  </a:moveTo>
                  <a:lnTo>
                    <a:pt x="21600" y="21600"/>
                  </a:lnTo>
                  <a:lnTo>
                    <a:pt x="10091" y="13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8494905-B361-4DFC-B4C4-64275503A958}"/>
                </a:ext>
              </a:extLst>
            </p:cNvPr>
            <p:cNvSpPr/>
            <p:nvPr/>
          </p:nvSpPr>
          <p:spPr>
            <a:xfrm>
              <a:off x="5543675" y="3190937"/>
              <a:ext cx="556198" cy="220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lnTo>
                    <a:pt x="0" y="0"/>
                  </a:lnTo>
                  <a:lnTo>
                    <a:pt x="10955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73BF1BA8-90E3-402D-BFFC-052E50B71AC7}"/>
                </a:ext>
              </a:extLst>
            </p:cNvPr>
            <p:cNvSpPr/>
            <p:nvPr/>
          </p:nvSpPr>
          <p:spPr>
            <a:xfrm>
              <a:off x="5821393" y="3080418"/>
              <a:ext cx="2390845" cy="249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033" y="15337"/>
                  </a:lnTo>
                  <a:lnTo>
                    <a:pt x="10827" y="7668"/>
                  </a:lnTo>
                  <a:lnTo>
                    <a:pt x="0" y="0"/>
                  </a:lnTo>
                  <a:lnTo>
                    <a:pt x="8785" y="14747"/>
                  </a:lnTo>
                  <a:lnTo>
                    <a:pt x="14713" y="195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BA5011DF-5C39-4E9C-8E42-4AE5F90E02FA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549" y="1329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D00EB1-B633-4DC5-9BCB-482E14B7347E}"/>
                </a:ext>
              </a:extLst>
            </p:cNvPr>
            <p:cNvSpPr/>
            <p:nvPr/>
          </p:nvSpPr>
          <p:spPr>
            <a:xfrm>
              <a:off x="5823775" y="3080418"/>
              <a:ext cx="1774627" cy="176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206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8158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44EBA7F-FA84-424D-90C3-B5BA0139C48C}"/>
                </a:ext>
              </a:extLst>
            </p:cNvPr>
            <p:cNvSpPr/>
            <p:nvPr/>
          </p:nvSpPr>
          <p:spPr>
            <a:xfrm>
              <a:off x="7211405" y="3140439"/>
              <a:ext cx="1086383" cy="77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742"/>
                  </a:moveTo>
                  <a:lnTo>
                    <a:pt x="3501" y="21600"/>
                  </a:lnTo>
                  <a:lnTo>
                    <a:pt x="0" y="2742"/>
                  </a:lnTo>
                  <a:lnTo>
                    <a:pt x="57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68E3AE7-EC70-4D50-9DA8-118498342D8E}"/>
                </a:ext>
              </a:extLst>
            </p:cNvPr>
            <p:cNvSpPr/>
            <p:nvPr/>
          </p:nvSpPr>
          <p:spPr>
            <a:xfrm>
              <a:off x="5826155" y="1900003"/>
              <a:ext cx="1852655" cy="201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689"/>
                  </a:moveTo>
                  <a:lnTo>
                    <a:pt x="18171" y="21600"/>
                  </a:lnTo>
                  <a:lnTo>
                    <a:pt x="21600" y="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66423A6-E899-41A3-BBBC-ECFC415BAA34}"/>
                </a:ext>
              </a:extLst>
            </p:cNvPr>
            <p:cNvSpPr/>
            <p:nvPr/>
          </p:nvSpPr>
          <p:spPr>
            <a:xfrm>
              <a:off x="6487149" y="1530354"/>
              <a:ext cx="896319" cy="90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18" y="0"/>
                  </a:lnTo>
                  <a:lnTo>
                    <a:pt x="21600" y="11371"/>
                  </a:lnTo>
                  <a:lnTo>
                    <a:pt x="20443" y="216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08BE64E-40C7-42CB-A015-9F65A5E18CBD}"/>
                </a:ext>
              </a:extLst>
            </p:cNvPr>
            <p:cNvSpPr/>
            <p:nvPr/>
          </p:nvSpPr>
          <p:spPr>
            <a:xfrm>
              <a:off x="7797609" y="1410310"/>
              <a:ext cx="810289" cy="83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58"/>
                  </a:moveTo>
                  <a:lnTo>
                    <a:pt x="21600" y="21600"/>
                  </a:lnTo>
                  <a:lnTo>
                    <a:pt x="5973" y="18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28AB1F4-E061-4B8D-B39B-772AEC6C0501}"/>
                </a:ext>
              </a:extLst>
            </p:cNvPr>
            <p:cNvSpPr/>
            <p:nvPr/>
          </p:nvSpPr>
          <p:spPr>
            <a:xfrm>
              <a:off x="7151384" y="1410310"/>
              <a:ext cx="1456514" cy="166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1" y="0"/>
                  </a:moveTo>
                  <a:lnTo>
                    <a:pt x="0" y="18299"/>
                  </a:lnTo>
                  <a:lnTo>
                    <a:pt x="8931" y="21600"/>
                  </a:lnTo>
                  <a:lnTo>
                    <a:pt x="21600" y="10813"/>
                  </a:lnTo>
                  <a:lnTo>
                    <a:pt x="958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36C85526-BCE8-4F9A-89FC-29DF478CE889}"/>
                </a:ext>
              </a:extLst>
            </p:cNvPr>
            <p:cNvSpPr/>
            <p:nvPr/>
          </p:nvSpPr>
          <p:spPr>
            <a:xfrm>
              <a:off x="5823775" y="3082896"/>
              <a:ext cx="1628576" cy="231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" y="21600"/>
                  </a:lnTo>
                  <a:lnTo>
                    <a:pt x="21600" y="188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5E058BE-DA12-4409-8332-99E19D38C5C6}"/>
                </a:ext>
              </a:extLst>
            </p:cNvPr>
            <p:cNvSpPr/>
            <p:nvPr/>
          </p:nvSpPr>
          <p:spPr>
            <a:xfrm>
              <a:off x="5823775" y="5103510"/>
              <a:ext cx="2386843" cy="4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4702" y="0"/>
                  </a:lnTo>
                  <a:lnTo>
                    <a:pt x="0" y="1356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03D598-A618-4C60-935A-A16EF4C9E142}"/>
              </a:ext>
            </a:extLst>
          </p:cNvPr>
          <p:cNvGrpSpPr/>
          <p:nvPr/>
        </p:nvGrpSpPr>
        <p:grpSpPr>
          <a:xfrm>
            <a:off x="582443" y="2889386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A9D95C-1EF0-4740-9F88-5D41DAD2942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9CFFB7-6FB8-4305-8F67-3BC86C91C3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B4DD95-2181-472E-93E3-10A4B23BAB00}"/>
              </a:ext>
            </a:extLst>
          </p:cNvPr>
          <p:cNvGrpSpPr/>
          <p:nvPr/>
        </p:nvGrpSpPr>
        <p:grpSpPr>
          <a:xfrm>
            <a:off x="582443" y="4508068"/>
            <a:ext cx="2194560" cy="1260003"/>
            <a:chOff x="332936" y="4580523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8858E3-B805-4A59-9ADF-6DB2B2C1597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850FA6-7358-4F36-946F-279253A456F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43C8DF3-D1A6-43AE-B4B6-B9CEBA972098}"/>
              </a:ext>
            </a:extLst>
          </p:cNvPr>
          <p:cNvGrpSpPr/>
          <p:nvPr/>
        </p:nvGrpSpPr>
        <p:grpSpPr>
          <a:xfrm>
            <a:off x="582443" y="1270704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34FB422-76C2-435D-84E3-62F9989201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5723232-AA61-42B4-9274-12A41F2C05F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Squirrel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383A1A1-0D7C-4F3E-9FB3-A68432CA53EB}"/>
              </a:ext>
            </a:extLst>
          </p:cNvPr>
          <p:cNvGrpSpPr/>
          <p:nvPr/>
        </p:nvGrpSpPr>
        <p:grpSpPr>
          <a:xfrm>
            <a:off x="3296188" y="1540702"/>
            <a:ext cx="4885514" cy="4064696"/>
            <a:chOff x="3570121" y="1380296"/>
            <a:chExt cx="5037777" cy="4191377"/>
          </a:xfrm>
        </p:grpSpPr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6D0F905B-3F46-4958-833A-42032E3C458E}"/>
                </a:ext>
              </a:extLst>
            </p:cNvPr>
            <p:cNvSpPr/>
            <p:nvPr/>
          </p:nvSpPr>
          <p:spPr>
            <a:xfrm>
              <a:off x="7529135" y="4070286"/>
              <a:ext cx="734262" cy="39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7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D2A8EE10-7F56-4FAD-87CB-2F8EC423020D}"/>
                </a:ext>
              </a:extLst>
            </p:cNvPr>
            <p:cNvSpPr/>
            <p:nvPr/>
          </p:nvSpPr>
          <p:spPr>
            <a:xfrm>
              <a:off x="7471497" y="3911189"/>
              <a:ext cx="788278" cy="48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8" y="0"/>
                  </a:moveTo>
                  <a:lnTo>
                    <a:pt x="21600" y="21600"/>
                  </a:lnTo>
                  <a:lnTo>
                    <a:pt x="0" y="937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F3CD46F9-3236-457F-897B-7A03153FE824}"/>
                </a:ext>
              </a:extLst>
            </p:cNvPr>
            <p:cNvSpPr/>
            <p:nvPr/>
          </p:nvSpPr>
          <p:spPr>
            <a:xfrm>
              <a:off x="7811617" y="2750781"/>
              <a:ext cx="558198" cy="23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6426" y="0"/>
                  </a:lnTo>
                  <a:close/>
                </a:path>
              </a:pathLst>
            </a:custGeom>
            <a:solidFill>
              <a:srgbClr val="F8A73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7D4CA98-F553-433A-AC32-8E5CDC0737D2}"/>
                </a:ext>
              </a:extLst>
            </p:cNvPr>
            <p:cNvSpPr/>
            <p:nvPr/>
          </p:nvSpPr>
          <p:spPr>
            <a:xfrm>
              <a:off x="6737621" y="1380296"/>
              <a:ext cx="734262" cy="56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21" y="12625"/>
                  </a:lnTo>
                  <a:lnTo>
                    <a:pt x="21600" y="21600"/>
                  </a:lnTo>
                  <a:lnTo>
                    <a:pt x="21600" y="783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32C136-300C-42E4-8C33-0F539B357448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8827"/>
                  </a:moveTo>
                  <a:lnTo>
                    <a:pt x="21600" y="21600"/>
                  </a:lnTo>
                  <a:lnTo>
                    <a:pt x="10091" y="13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8494905-B361-4DFC-B4C4-64275503A958}"/>
                </a:ext>
              </a:extLst>
            </p:cNvPr>
            <p:cNvSpPr/>
            <p:nvPr/>
          </p:nvSpPr>
          <p:spPr>
            <a:xfrm>
              <a:off x="5543675" y="3190937"/>
              <a:ext cx="556198" cy="220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lnTo>
                    <a:pt x="0" y="0"/>
                  </a:lnTo>
                  <a:lnTo>
                    <a:pt x="10955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73BF1BA8-90E3-402D-BFFC-052E50B71AC7}"/>
                </a:ext>
              </a:extLst>
            </p:cNvPr>
            <p:cNvSpPr/>
            <p:nvPr/>
          </p:nvSpPr>
          <p:spPr>
            <a:xfrm>
              <a:off x="5821393" y="3080418"/>
              <a:ext cx="2390845" cy="249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033" y="15337"/>
                  </a:lnTo>
                  <a:lnTo>
                    <a:pt x="10827" y="7668"/>
                  </a:lnTo>
                  <a:lnTo>
                    <a:pt x="0" y="0"/>
                  </a:lnTo>
                  <a:lnTo>
                    <a:pt x="8785" y="14747"/>
                  </a:lnTo>
                  <a:lnTo>
                    <a:pt x="14713" y="195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BA5011DF-5C39-4E9C-8E42-4AE5F90E02FA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549" y="1329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D00EB1-B633-4DC5-9BCB-482E14B7347E}"/>
                </a:ext>
              </a:extLst>
            </p:cNvPr>
            <p:cNvSpPr/>
            <p:nvPr/>
          </p:nvSpPr>
          <p:spPr>
            <a:xfrm>
              <a:off x="5823775" y="3080418"/>
              <a:ext cx="1774627" cy="176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206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8158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44EBA7F-FA84-424D-90C3-B5BA0139C48C}"/>
                </a:ext>
              </a:extLst>
            </p:cNvPr>
            <p:cNvSpPr/>
            <p:nvPr/>
          </p:nvSpPr>
          <p:spPr>
            <a:xfrm>
              <a:off x="7211405" y="3140439"/>
              <a:ext cx="1086383" cy="77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742"/>
                  </a:moveTo>
                  <a:lnTo>
                    <a:pt x="3501" y="21600"/>
                  </a:lnTo>
                  <a:lnTo>
                    <a:pt x="0" y="2742"/>
                  </a:lnTo>
                  <a:lnTo>
                    <a:pt x="57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68E3AE7-EC70-4D50-9DA8-118498342D8E}"/>
                </a:ext>
              </a:extLst>
            </p:cNvPr>
            <p:cNvSpPr/>
            <p:nvPr/>
          </p:nvSpPr>
          <p:spPr>
            <a:xfrm>
              <a:off x="5826155" y="1900003"/>
              <a:ext cx="1852655" cy="201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689"/>
                  </a:moveTo>
                  <a:lnTo>
                    <a:pt x="18171" y="21600"/>
                  </a:lnTo>
                  <a:lnTo>
                    <a:pt x="21600" y="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66423A6-E899-41A3-BBBC-ECFC415BAA34}"/>
                </a:ext>
              </a:extLst>
            </p:cNvPr>
            <p:cNvSpPr/>
            <p:nvPr/>
          </p:nvSpPr>
          <p:spPr>
            <a:xfrm>
              <a:off x="6487149" y="1530354"/>
              <a:ext cx="896319" cy="90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18" y="0"/>
                  </a:lnTo>
                  <a:lnTo>
                    <a:pt x="21600" y="11371"/>
                  </a:lnTo>
                  <a:lnTo>
                    <a:pt x="20443" y="216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08BE64E-40C7-42CB-A015-9F65A5E18CBD}"/>
                </a:ext>
              </a:extLst>
            </p:cNvPr>
            <p:cNvSpPr/>
            <p:nvPr/>
          </p:nvSpPr>
          <p:spPr>
            <a:xfrm>
              <a:off x="7797609" y="1410310"/>
              <a:ext cx="810289" cy="83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58"/>
                  </a:moveTo>
                  <a:lnTo>
                    <a:pt x="21600" y="21600"/>
                  </a:lnTo>
                  <a:lnTo>
                    <a:pt x="5973" y="18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28AB1F4-E061-4B8D-B39B-772AEC6C0501}"/>
                </a:ext>
              </a:extLst>
            </p:cNvPr>
            <p:cNvSpPr/>
            <p:nvPr/>
          </p:nvSpPr>
          <p:spPr>
            <a:xfrm>
              <a:off x="7151384" y="1410310"/>
              <a:ext cx="1456514" cy="166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1" y="0"/>
                  </a:moveTo>
                  <a:lnTo>
                    <a:pt x="0" y="18299"/>
                  </a:lnTo>
                  <a:lnTo>
                    <a:pt x="8931" y="21600"/>
                  </a:lnTo>
                  <a:lnTo>
                    <a:pt x="21600" y="10813"/>
                  </a:lnTo>
                  <a:lnTo>
                    <a:pt x="958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36C85526-BCE8-4F9A-89FC-29DF478CE889}"/>
                </a:ext>
              </a:extLst>
            </p:cNvPr>
            <p:cNvSpPr/>
            <p:nvPr/>
          </p:nvSpPr>
          <p:spPr>
            <a:xfrm>
              <a:off x="5823775" y="3082896"/>
              <a:ext cx="1628576" cy="231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" y="21600"/>
                  </a:lnTo>
                  <a:lnTo>
                    <a:pt x="21600" y="188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5E058BE-DA12-4409-8332-99E19D38C5C6}"/>
                </a:ext>
              </a:extLst>
            </p:cNvPr>
            <p:cNvSpPr/>
            <p:nvPr/>
          </p:nvSpPr>
          <p:spPr>
            <a:xfrm>
              <a:off x="5823775" y="5103510"/>
              <a:ext cx="2386843" cy="4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4702" y="0"/>
                  </a:lnTo>
                  <a:lnTo>
                    <a:pt x="0" y="1356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03D598-A618-4C60-935A-A16EF4C9E142}"/>
              </a:ext>
            </a:extLst>
          </p:cNvPr>
          <p:cNvGrpSpPr/>
          <p:nvPr/>
        </p:nvGrpSpPr>
        <p:grpSpPr>
          <a:xfrm>
            <a:off x="582443" y="2889386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A9D95C-1EF0-4740-9F88-5D41DAD2942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9CFFB7-6FB8-4305-8F67-3BC86C91C3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B4DD95-2181-472E-93E3-10A4B23BAB00}"/>
              </a:ext>
            </a:extLst>
          </p:cNvPr>
          <p:cNvGrpSpPr/>
          <p:nvPr/>
        </p:nvGrpSpPr>
        <p:grpSpPr>
          <a:xfrm>
            <a:off x="582443" y="4508068"/>
            <a:ext cx="2194560" cy="1260003"/>
            <a:chOff x="332936" y="4580523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8858E3-B805-4A59-9ADF-6DB2B2C1597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850FA6-7358-4F36-946F-279253A456F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43C8DF3-D1A6-43AE-B4B6-B9CEBA972098}"/>
              </a:ext>
            </a:extLst>
          </p:cNvPr>
          <p:cNvGrpSpPr/>
          <p:nvPr/>
        </p:nvGrpSpPr>
        <p:grpSpPr>
          <a:xfrm>
            <a:off x="582443" y="1270704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34FB422-76C2-435D-84E3-62F9989201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5723232-AA61-42B4-9274-12A41F2C05F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73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Squirrel – Slide Template</vt:lpstr>
      <vt:lpstr>Origami Squirrel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Squirrel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2022-01-03T19:47:43Z</dcterms:modified>
  <cp:category>Graphics &amp; Metaphors</cp:category>
</cp:coreProperties>
</file>