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7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616A55A-CAD6-42D9-B809-9051A52C35F3}"/>
              </a:ext>
            </a:extLst>
          </p:cNvPr>
          <p:cNvSpPr/>
          <p:nvPr/>
        </p:nvSpPr>
        <p:spPr>
          <a:xfrm>
            <a:off x="2505395" y="5004073"/>
            <a:ext cx="4133211" cy="40980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Whale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CAA90D-1ADC-468C-9879-EE0141ED7CEE}"/>
              </a:ext>
            </a:extLst>
          </p:cNvPr>
          <p:cNvGrpSpPr/>
          <p:nvPr/>
        </p:nvGrpSpPr>
        <p:grpSpPr>
          <a:xfrm>
            <a:off x="6695611" y="4374071"/>
            <a:ext cx="2194560" cy="1260003"/>
            <a:chOff x="8921977" y="4001571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4A50E0-3DCB-4A12-9541-45E550A8088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9609A-69B6-45DD-B0E9-0BBED10905C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713B28-A24D-40CA-A6A3-FF62D8A45CBD}"/>
              </a:ext>
            </a:extLst>
          </p:cNvPr>
          <p:cNvGrpSpPr/>
          <p:nvPr/>
        </p:nvGrpSpPr>
        <p:grpSpPr>
          <a:xfrm>
            <a:off x="253830" y="3807900"/>
            <a:ext cx="2194560" cy="1260003"/>
            <a:chOff x="332936" y="4580523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D833B7-D9B5-4D63-8158-9E806F1CBFC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98B1E7-516B-40A2-AD49-48FD1FC0254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2D1437-A603-4590-B124-9E941021199C}"/>
              </a:ext>
            </a:extLst>
          </p:cNvPr>
          <p:cNvGrpSpPr/>
          <p:nvPr/>
        </p:nvGrpSpPr>
        <p:grpSpPr>
          <a:xfrm>
            <a:off x="7240248" y="1397477"/>
            <a:ext cx="1649923" cy="1567780"/>
            <a:chOff x="8921977" y="1394910"/>
            <a:chExt cx="2926080" cy="2090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F97A702-947C-424C-95F9-F490D3614F6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4F974AD-D139-438D-A41D-855717D9FBF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1AFF80-B232-4A60-97AD-7F802F84B9F2}"/>
              </a:ext>
            </a:extLst>
          </p:cNvPr>
          <p:cNvGrpSpPr/>
          <p:nvPr/>
        </p:nvGrpSpPr>
        <p:grpSpPr>
          <a:xfrm>
            <a:off x="253831" y="1397477"/>
            <a:ext cx="1647059" cy="1567780"/>
            <a:chOff x="332936" y="2555951"/>
            <a:chExt cx="2926080" cy="209037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6EA9A7-1FC7-4C0D-ADC7-2AFE441F09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C09FA2-F4BE-44C7-BB97-955B6CE34DD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43F81-5103-4495-B4A3-BD19F1D0C5CA}"/>
              </a:ext>
            </a:extLst>
          </p:cNvPr>
          <p:cNvGrpSpPr/>
          <p:nvPr/>
        </p:nvGrpSpPr>
        <p:grpSpPr>
          <a:xfrm>
            <a:off x="1636100" y="2028622"/>
            <a:ext cx="5604148" cy="3051233"/>
            <a:chOff x="2428466" y="1399580"/>
            <a:chExt cx="7472197" cy="4068310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795978-2197-4592-A3AA-3D3D064F0F48}"/>
                </a:ext>
              </a:extLst>
            </p:cNvPr>
            <p:cNvSpPr/>
            <p:nvPr/>
          </p:nvSpPr>
          <p:spPr>
            <a:xfrm flipH="1">
              <a:off x="7330002" y="2255597"/>
              <a:ext cx="2570661" cy="2201577"/>
            </a:xfrm>
            <a:custGeom>
              <a:avLst/>
              <a:gdLst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5177 w 22578"/>
                <a:gd name="connsiteY0" fmla="*/ 0 h 21600"/>
                <a:gd name="connsiteX1" fmla="*/ 22578 w 22578"/>
                <a:gd name="connsiteY1" fmla="*/ 1191 h 21600"/>
                <a:gd name="connsiteX2" fmla="*/ 11092 w 22578"/>
                <a:gd name="connsiteY2" fmla="*/ 21600 h 21600"/>
                <a:gd name="connsiteX3" fmla="*/ 0 w 22578"/>
                <a:gd name="connsiteY3" fmla="*/ 11426 h 21600"/>
                <a:gd name="connsiteX4" fmla="*/ 5177 w 22578"/>
                <a:gd name="connsiteY4" fmla="*/ 0 h 21600"/>
                <a:gd name="connsiteX0" fmla="*/ 5177 w 18334"/>
                <a:gd name="connsiteY0" fmla="*/ 0 h 21600"/>
                <a:gd name="connsiteX1" fmla="*/ 18334 w 18334"/>
                <a:gd name="connsiteY1" fmla="*/ 3185 h 21600"/>
                <a:gd name="connsiteX2" fmla="*/ 11092 w 18334"/>
                <a:gd name="connsiteY2" fmla="*/ 21600 h 21600"/>
                <a:gd name="connsiteX3" fmla="*/ 0 w 18334"/>
                <a:gd name="connsiteY3" fmla="*/ 11426 h 21600"/>
                <a:gd name="connsiteX4" fmla="*/ 5177 w 18334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4" h="21600" extrusionOk="0">
                  <a:moveTo>
                    <a:pt x="5177" y="0"/>
                  </a:moveTo>
                  <a:lnTo>
                    <a:pt x="18334" y="3185"/>
                  </a:lnTo>
                  <a:lnTo>
                    <a:pt x="11092" y="21600"/>
                  </a:lnTo>
                  <a:lnTo>
                    <a:pt x="0" y="11426"/>
                  </a:lnTo>
                  <a:cubicBezTo>
                    <a:pt x="5911" y="-1055"/>
                    <a:pt x="2744" y="4855"/>
                    <a:pt x="517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2" name="Triangle">
              <a:extLst>
                <a:ext uri="{FF2B5EF4-FFF2-40B4-BE49-F238E27FC236}">
                  <a16:creationId xmlns:a16="http://schemas.microsoft.com/office/drawing/2014/main" id="{C5172D62-F8D0-4574-AFA3-DF645F7F530D}"/>
                </a:ext>
              </a:extLst>
            </p:cNvPr>
            <p:cNvSpPr/>
            <p:nvPr/>
          </p:nvSpPr>
          <p:spPr>
            <a:xfrm flipH="1">
              <a:off x="6091824" y="2377531"/>
              <a:ext cx="2256559" cy="2183246"/>
            </a:xfrm>
            <a:custGeom>
              <a:avLst/>
              <a:gdLst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18236 w 21600"/>
                <a:gd name="connsiteY2" fmla="*/ 983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3082 w 21600"/>
                <a:gd name="connsiteY4" fmla="*/ 16308 h 21600"/>
                <a:gd name="connsiteX5" fmla="*/ 0 w 21600"/>
                <a:gd name="connsiteY5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2960 w 21600"/>
                <a:gd name="connsiteY4" fmla="*/ 13041 h 21600"/>
                <a:gd name="connsiteX5" fmla="*/ 0 w 21600"/>
                <a:gd name="connsiteY5" fmla="*/ 205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0580"/>
                  </a:moveTo>
                  <a:lnTo>
                    <a:pt x="21600" y="21600"/>
                  </a:lnTo>
                  <a:cubicBezTo>
                    <a:pt x="21466" y="17569"/>
                    <a:pt x="21333" y="13538"/>
                    <a:pt x="21199" y="9507"/>
                  </a:cubicBezTo>
                  <a:lnTo>
                    <a:pt x="15416" y="0"/>
                  </a:lnTo>
                  <a:lnTo>
                    <a:pt x="2960" y="13041"/>
                  </a:lnTo>
                  <a:lnTo>
                    <a:pt x="0" y="2058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250D66-1912-4A8C-8513-33EBF20501D6}"/>
                </a:ext>
              </a:extLst>
            </p:cNvPr>
            <p:cNvSpPr/>
            <p:nvPr/>
          </p:nvSpPr>
          <p:spPr>
            <a:xfrm flipH="1">
              <a:off x="6731670" y="2382211"/>
              <a:ext cx="1053947" cy="2125689"/>
            </a:xfrm>
            <a:custGeom>
              <a:avLst/>
              <a:gdLst>
                <a:gd name="connsiteX0" fmla="*/ 1050690 w 1053947"/>
                <a:gd name="connsiteY0" fmla="*/ 0 h 2125689"/>
                <a:gd name="connsiteX1" fmla="*/ 0 w 1053947"/>
                <a:gd name="connsiteY1" fmla="*/ 1188082 h 2125689"/>
                <a:gd name="connsiteX2" fmla="*/ 168313 w 1053947"/>
                <a:gd name="connsiteY2" fmla="*/ 2108871 h 2125689"/>
                <a:gd name="connsiteX3" fmla="*/ 536421 w 1053947"/>
                <a:gd name="connsiteY3" fmla="*/ 2125689 h 2125689"/>
                <a:gd name="connsiteX4" fmla="*/ 1053947 w 1053947"/>
                <a:gd name="connsiteY4" fmla="*/ 5180 h 212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947" h="2125689">
                  <a:moveTo>
                    <a:pt x="1050690" y="0"/>
                  </a:moveTo>
                  <a:lnTo>
                    <a:pt x="0" y="1188082"/>
                  </a:lnTo>
                  <a:lnTo>
                    <a:pt x="168313" y="2108871"/>
                  </a:lnTo>
                  <a:lnTo>
                    <a:pt x="536421" y="2125689"/>
                  </a:lnTo>
                  <a:lnTo>
                    <a:pt x="1053947" y="5180"/>
                  </a:ln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1245E005-B2C6-0946-BAE8-639DB638AE08}"/>
                </a:ext>
              </a:extLst>
            </p:cNvPr>
            <p:cNvSpPr/>
            <p:nvPr/>
          </p:nvSpPr>
          <p:spPr>
            <a:xfrm flipH="1">
              <a:off x="6735032" y="2375148"/>
              <a:ext cx="1095059" cy="30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31" y="21600"/>
                  </a:moveTo>
                  <a:lnTo>
                    <a:pt x="0" y="79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DD0D2D5-2D72-48CE-A665-84531C2063DE}"/>
                </a:ext>
              </a:extLst>
            </p:cNvPr>
            <p:cNvSpPr/>
            <p:nvPr/>
          </p:nvSpPr>
          <p:spPr>
            <a:xfrm flipH="1">
              <a:off x="3816582" y="2375150"/>
              <a:ext cx="2918632" cy="218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556"/>
                  </a:moveTo>
                  <a:lnTo>
                    <a:pt x="0" y="0"/>
                  </a:lnTo>
                  <a:lnTo>
                    <a:pt x="4781" y="21600"/>
                  </a:lnTo>
                  <a:lnTo>
                    <a:pt x="15479" y="1611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E4D885E-1D32-7343-956D-129B52C38A55}"/>
                </a:ext>
              </a:extLst>
            </p:cNvPr>
            <p:cNvSpPr/>
            <p:nvPr/>
          </p:nvSpPr>
          <p:spPr>
            <a:xfrm flipH="1">
              <a:off x="2428466" y="2833333"/>
              <a:ext cx="1562408" cy="75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8974"/>
                  </a:lnTo>
                  <a:lnTo>
                    <a:pt x="760" y="9454"/>
                  </a:lnTo>
                  <a:lnTo>
                    <a:pt x="7253" y="0"/>
                  </a:lnTo>
                  <a:lnTo>
                    <a:pt x="9691" y="367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E87C8B0-A784-47D6-B95B-6052F20254CC}"/>
                </a:ext>
              </a:extLst>
            </p:cNvPr>
            <p:cNvSpPr/>
            <p:nvPr/>
          </p:nvSpPr>
          <p:spPr>
            <a:xfrm flipH="1">
              <a:off x="3816583" y="2772126"/>
              <a:ext cx="833879" cy="1234475"/>
            </a:xfrm>
            <a:custGeom>
              <a:avLst/>
              <a:gdLst>
                <a:gd name="connsiteX0" fmla="*/ 431242 w 833879"/>
                <a:gd name="connsiteY0" fmla="*/ 0 h 1234475"/>
                <a:gd name="connsiteX1" fmla="*/ 0 w 833879"/>
                <a:gd name="connsiteY1" fmla="*/ 1234475 h 1234475"/>
                <a:gd name="connsiteX2" fmla="*/ 89 w 833879"/>
                <a:gd name="connsiteY2" fmla="*/ 1234441 h 1234475"/>
                <a:gd name="connsiteX3" fmla="*/ 10697 w 833879"/>
                <a:gd name="connsiteY3" fmla="*/ 1226361 h 1234475"/>
                <a:gd name="connsiteX4" fmla="*/ 833879 w 833879"/>
                <a:gd name="connsiteY4" fmla="*/ 63528 h 123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879" h="1234475">
                  <a:moveTo>
                    <a:pt x="431242" y="0"/>
                  </a:moveTo>
                  <a:lnTo>
                    <a:pt x="0" y="1234475"/>
                  </a:lnTo>
                  <a:lnTo>
                    <a:pt x="89" y="1234441"/>
                  </a:lnTo>
                  <a:lnTo>
                    <a:pt x="10697" y="1226361"/>
                  </a:lnTo>
                  <a:lnTo>
                    <a:pt x="833879" y="63528"/>
                  </a:lnTo>
                  <a:close/>
                </a:path>
              </a:pathLst>
            </a:custGeom>
            <a:solidFill>
              <a:schemeClr val="tx1">
                <a:alpha val="19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B29133E-D742-B846-B1E9-416EEA008D18}"/>
                </a:ext>
              </a:extLst>
            </p:cNvPr>
            <p:cNvSpPr/>
            <p:nvPr/>
          </p:nvSpPr>
          <p:spPr>
            <a:xfrm flipH="1">
              <a:off x="3129307" y="1399580"/>
              <a:ext cx="1521170" cy="260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9388" y="1298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443755-4F8D-B843-A1F9-598D668EB4CC}"/>
                </a:ext>
              </a:extLst>
            </p:cNvPr>
            <p:cNvSpPr/>
            <p:nvPr/>
          </p:nvSpPr>
          <p:spPr>
            <a:xfrm flipH="1">
              <a:off x="6734939" y="2255597"/>
              <a:ext cx="3028596" cy="220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99" y="0"/>
                  </a:moveTo>
                  <a:lnTo>
                    <a:pt x="21600" y="1191"/>
                  </a:lnTo>
                  <a:lnTo>
                    <a:pt x="10114" y="21600"/>
                  </a:lnTo>
                  <a:lnTo>
                    <a:pt x="0" y="150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93E56C04-79BC-6248-9871-CE9194715D61}"/>
                </a:ext>
              </a:extLst>
            </p:cNvPr>
            <p:cNvSpPr/>
            <p:nvPr/>
          </p:nvSpPr>
          <p:spPr>
            <a:xfrm flipH="1">
              <a:off x="8783294" y="2902061"/>
              <a:ext cx="265747" cy="26575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2BF5BB3-7C6B-4340-9087-9569FA419D40}"/>
              </a:ext>
            </a:extLst>
          </p:cNvPr>
          <p:cNvGrpSpPr/>
          <p:nvPr/>
        </p:nvGrpSpPr>
        <p:grpSpPr>
          <a:xfrm>
            <a:off x="2783201" y="1397477"/>
            <a:ext cx="3292836" cy="952226"/>
            <a:chOff x="8921977" y="4001571"/>
            <a:chExt cx="2926080" cy="126963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FD417B-75CC-4253-AD48-A9C01D6A936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9EB224-7E38-4F93-AD6D-35FCFB5EEB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616A55A-CAD6-42D9-B809-9051A52C35F3}"/>
              </a:ext>
            </a:extLst>
          </p:cNvPr>
          <p:cNvSpPr/>
          <p:nvPr/>
        </p:nvSpPr>
        <p:spPr>
          <a:xfrm>
            <a:off x="2505395" y="5004073"/>
            <a:ext cx="4133211" cy="409801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Whale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CAA90D-1ADC-468C-9879-EE0141ED7CEE}"/>
              </a:ext>
            </a:extLst>
          </p:cNvPr>
          <p:cNvGrpSpPr/>
          <p:nvPr/>
        </p:nvGrpSpPr>
        <p:grpSpPr>
          <a:xfrm>
            <a:off x="6695611" y="4374071"/>
            <a:ext cx="2194560" cy="1260003"/>
            <a:chOff x="8921977" y="4001571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4A50E0-3DCB-4A12-9541-45E550A8088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29609A-69B6-45DD-B0E9-0BBED10905C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713B28-A24D-40CA-A6A3-FF62D8A45CBD}"/>
              </a:ext>
            </a:extLst>
          </p:cNvPr>
          <p:cNvGrpSpPr/>
          <p:nvPr/>
        </p:nvGrpSpPr>
        <p:grpSpPr>
          <a:xfrm>
            <a:off x="253830" y="3807900"/>
            <a:ext cx="2194560" cy="1260003"/>
            <a:chOff x="332936" y="4580523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D833B7-D9B5-4D63-8158-9E806F1CBFC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198B1E7-516B-40A2-AD49-48FD1FC0254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2D1437-A603-4590-B124-9E941021199C}"/>
              </a:ext>
            </a:extLst>
          </p:cNvPr>
          <p:cNvGrpSpPr/>
          <p:nvPr/>
        </p:nvGrpSpPr>
        <p:grpSpPr>
          <a:xfrm>
            <a:off x="7240248" y="1397477"/>
            <a:ext cx="1649923" cy="1567780"/>
            <a:chOff x="8921977" y="1394910"/>
            <a:chExt cx="2926080" cy="2090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F97A702-947C-424C-95F9-F490D3614F6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4F974AD-D139-438D-A41D-855717D9FBF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1AFF80-B232-4A60-97AD-7F802F84B9F2}"/>
              </a:ext>
            </a:extLst>
          </p:cNvPr>
          <p:cNvGrpSpPr/>
          <p:nvPr/>
        </p:nvGrpSpPr>
        <p:grpSpPr>
          <a:xfrm>
            <a:off x="253831" y="1397477"/>
            <a:ext cx="1647059" cy="1567780"/>
            <a:chOff x="332936" y="2555951"/>
            <a:chExt cx="2926080" cy="209037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6EA9A7-1FC7-4C0D-ADC7-2AFE441F09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C09FA2-F4BE-44C7-BB97-955B6CE34DD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43F81-5103-4495-B4A3-BD19F1D0C5CA}"/>
              </a:ext>
            </a:extLst>
          </p:cNvPr>
          <p:cNvGrpSpPr/>
          <p:nvPr/>
        </p:nvGrpSpPr>
        <p:grpSpPr>
          <a:xfrm>
            <a:off x="1636100" y="2028622"/>
            <a:ext cx="5604148" cy="3051233"/>
            <a:chOff x="2428466" y="1399580"/>
            <a:chExt cx="7472197" cy="4068310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795978-2197-4592-A3AA-3D3D064F0F48}"/>
                </a:ext>
              </a:extLst>
            </p:cNvPr>
            <p:cNvSpPr/>
            <p:nvPr/>
          </p:nvSpPr>
          <p:spPr>
            <a:xfrm flipH="1">
              <a:off x="7330002" y="2255597"/>
              <a:ext cx="2570661" cy="2201577"/>
            </a:xfrm>
            <a:custGeom>
              <a:avLst/>
              <a:gdLst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4960 w 22361"/>
                <a:gd name="connsiteY0" fmla="*/ 0 h 21600"/>
                <a:gd name="connsiteX1" fmla="*/ 22361 w 22361"/>
                <a:gd name="connsiteY1" fmla="*/ 1191 h 21600"/>
                <a:gd name="connsiteX2" fmla="*/ 10875 w 22361"/>
                <a:gd name="connsiteY2" fmla="*/ 21600 h 21600"/>
                <a:gd name="connsiteX3" fmla="*/ 0 w 22361"/>
                <a:gd name="connsiteY3" fmla="*/ 10678 h 21600"/>
                <a:gd name="connsiteX4" fmla="*/ 4960 w 22361"/>
                <a:gd name="connsiteY4" fmla="*/ 0 h 21600"/>
                <a:gd name="connsiteX0" fmla="*/ 5177 w 22578"/>
                <a:gd name="connsiteY0" fmla="*/ 0 h 21600"/>
                <a:gd name="connsiteX1" fmla="*/ 22578 w 22578"/>
                <a:gd name="connsiteY1" fmla="*/ 1191 h 21600"/>
                <a:gd name="connsiteX2" fmla="*/ 11092 w 22578"/>
                <a:gd name="connsiteY2" fmla="*/ 21600 h 21600"/>
                <a:gd name="connsiteX3" fmla="*/ 0 w 22578"/>
                <a:gd name="connsiteY3" fmla="*/ 11426 h 21600"/>
                <a:gd name="connsiteX4" fmla="*/ 5177 w 22578"/>
                <a:gd name="connsiteY4" fmla="*/ 0 h 21600"/>
                <a:gd name="connsiteX0" fmla="*/ 5177 w 18334"/>
                <a:gd name="connsiteY0" fmla="*/ 0 h 21600"/>
                <a:gd name="connsiteX1" fmla="*/ 18334 w 18334"/>
                <a:gd name="connsiteY1" fmla="*/ 3185 h 21600"/>
                <a:gd name="connsiteX2" fmla="*/ 11092 w 18334"/>
                <a:gd name="connsiteY2" fmla="*/ 21600 h 21600"/>
                <a:gd name="connsiteX3" fmla="*/ 0 w 18334"/>
                <a:gd name="connsiteY3" fmla="*/ 11426 h 21600"/>
                <a:gd name="connsiteX4" fmla="*/ 5177 w 18334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4" h="21600" extrusionOk="0">
                  <a:moveTo>
                    <a:pt x="5177" y="0"/>
                  </a:moveTo>
                  <a:lnTo>
                    <a:pt x="18334" y="3185"/>
                  </a:lnTo>
                  <a:lnTo>
                    <a:pt x="11092" y="21600"/>
                  </a:lnTo>
                  <a:lnTo>
                    <a:pt x="0" y="11426"/>
                  </a:lnTo>
                  <a:cubicBezTo>
                    <a:pt x="5911" y="-1055"/>
                    <a:pt x="2744" y="4855"/>
                    <a:pt x="517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2" name="Triangle">
              <a:extLst>
                <a:ext uri="{FF2B5EF4-FFF2-40B4-BE49-F238E27FC236}">
                  <a16:creationId xmlns:a16="http://schemas.microsoft.com/office/drawing/2014/main" id="{C5172D62-F8D0-4574-AFA3-DF645F7F530D}"/>
                </a:ext>
              </a:extLst>
            </p:cNvPr>
            <p:cNvSpPr/>
            <p:nvPr/>
          </p:nvSpPr>
          <p:spPr>
            <a:xfrm flipH="1">
              <a:off x="6091824" y="2377531"/>
              <a:ext cx="2256559" cy="2183246"/>
            </a:xfrm>
            <a:custGeom>
              <a:avLst/>
              <a:gdLst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18236 w 21600"/>
                <a:gd name="connsiteY2" fmla="*/ 983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0 w 21600"/>
                <a:gd name="connsiteY4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3082 w 21600"/>
                <a:gd name="connsiteY4" fmla="*/ 16308 h 21600"/>
                <a:gd name="connsiteX5" fmla="*/ 0 w 21600"/>
                <a:gd name="connsiteY5" fmla="*/ 20580 h 21600"/>
                <a:gd name="connsiteX0" fmla="*/ 0 w 21600"/>
                <a:gd name="connsiteY0" fmla="*/ 20580 h 21600"/>
                <a:gd name="connsiteX1" fmla="*/ 21600 w 21600"/>
                <a:gd name="connsiteY1" fmla="*/ 21600 h 21600"/>
                <a:gd name="connsiteX2" fmla="*/ 21199 w 21600"/>
                <a:gd name="connsiteY2" fmla="*/ 9507 h 21600"/>
                <a:gd name="connsiteX3" fmla="*/ 15416 w 21600"/>
                <a:gd name="connsiteY3" fmla="*/ 0 h 21600"/>
                <a:gd name="connsiteX4" fmla="*/ 2960 w 21600"/>
                <a:gd name="connsiteY4" fmla="*/ 13041 h 21600"/>
                <a:gd name="connsiteX5" fmla="*/ 0 w 21600"/>
                <a:gd name="connsiteY5" fmla="*/ 205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0580"/>
                  </a:moveTo>
                  <a:lnTo>
                    <a:pt x="21600" y="21600"/>
                  </a:lnTo>
                  <a:cubicBezTo>
                    <a:pt x="21466" y="17569"/>
                    <a:pt x="21333" y="13538"/>
                    <a:pt x="21199" y="9507"/>
                  </a:cubicBezTo>
                  <a:lnTo>
                    <a:pt x="15416" y="0"/>
                  </a:lnTo>
                  <a:lnTo>
                    <a:pt x="2960" y="13041"/>
                  </a:lnTo>
                  <a:lnTo>
                    <a:pt x="0" y="2058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250D66-1912-4A8C-8513-33EBF20501D6}"/>
                </a:ext>
              </a:extLst>
            </p:cNvPr>
            <p:cNvSpPr/>
            <p:nvPr/>
          </p:nvSpPr>
          <p:spPr>
            <a:xfrm flipH="1">
              <a:off x="6731670" y="2382211"/>
              <a:ext cx="1053947" cy="2125689"/>
            </a:xfrm>
            <a:custGeom>
              <a:avLst/>
              <a:gdLst>
                <a:gd name="connsiteX0" fmla="*/ 1050690 w 1053947"/>
                <a:gd name="connsiteY0" fmla="*/ 0 h 2125689"/>
                <a:gd name="connsiteX1" fmla="*/ 0 w 1053947"/>
                <a:gd name="connsiteY1" fmla="*/ 1188082 h 2125689"/>
                <a:gd name="connsiteX2" fmla="*/ 168313 w 1053947"/>
                <a:gd name="connsiteY2" fmla="*/ 2108871 h 2125689"/>
                <a:gd name="connsiteX3" fmla="*/ 536421 w 1053947"/>
                <a:gd name="connsiteY3" fmla="*/ 2125689 h 2125689"/>
                <a:gd name="connsiteX4" fmla="*/ 1053947 w 1053947"/>
                <a:gd name="connsiteY4" fmla="*/ 5180 h 212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947" h="2125689">
                  <a:moveTo>
                    <a:pt x="1050690" y="0"/>
                  </a:moveTo>
                  <a:lnTo>
                    <a:pt x="0" y="1188082"/>
                  </a:lnTo>
                  <a:lnTo>
                    <a:pt x="168313" y="2108871"/>
                  </a:lnTo>
                  <a:lnTo>
                    <a:pt x="536421" y="2125689"/>
                  </a:lnTo>
                  <a:lnTo>
                    <a:pt x="1053947" y="5180"/>
                  </a:ln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1245E005-B2C6-0946-BAE8-639DB638AE08}"/>
                </a:ext>
              </a:extLst>
            </p:cNvPr>
            <p:cNvSpPr/>
            <p:nvPr/>
          </p:nvSpPr>
          <p:spPr>
            <a:xfrm flipH="1">
              <a:off x="6735032" y="2375148"/>
              <a:ext cx="1095059" cy="309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31" y="21600"/>
                  </a:moveTo>
                  <a:lnTo>
                    <a:pt x="0" y="79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DD0D2D5-2D72-48CE-A665-84531C2063DE}"/>
                </a:ext>
              </a:extLst>
            </p:cNvPr>
            <p:cNvSpPr/>
            <p:nvPr/>
          </p:nvSpPr>
          <p:spPr>
            <a:xfrm flipH="1">
              <a:off x="3816582" y="2375150"/>
              <a:ext cx="2918632" cy="218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556"/>
                  </a:moveTo>
                  <a:lnTo>
                    <a:pt x="0" y="0"/>
                  </a:lnTo>
                  <a:lnTo>
                    <a:pt x="4781" y="21600"/>
                  </a:lnTo>
                  <a:lnTo>
                    <a:pt x="15479" y="1611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E4D885E-1D32-7343-956D-129B52C38A55}"/>
                </a:ext>
              </a:extLst>
            </p:cNvPr>
            <p:cNvSpPr/>
            <p:nvPr/>
          </p:nvSpPr>
          <p:spPr>
            <a:xfrm flipH="1">
              <a:off x="2428466" y="2833333"/>
              <a:ext cx="1562408" cy="75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8974"/>
                  </a:lnTo>
                  <a:lnTo>
                    <a:pt x="760" y="9454"/>
                  </a:lnTo>
                  <a:lnTo>
                    <a:pt x="7253" y="0"/>
                  </a:lnTo>
                  <a:lnTo>
                    <a:pt x="9691" y="367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E87C8B0-A784-47D6-B95B-6052F20254CC}"/>
                </a:ext>
              </a:extLst>
            </p:cNvPr>
            <p:cNvSpPr/>
            <p:nvPr/>
          </p:nvSpPr>
          <p:spPr>
            <a:xfrm flipH="1">
              <a:off x="3816583" y="2772126"/>
              <a:ext cx="833879" cy="1234475"/>
            </a:xfrm>
            <a:custGeom>
              <a:avLst/>
              <a:gdLst>
                <a:gd name="connsiteX0" fmla="*/ 431242 w 833879"/>
                <a:gd name="connsiteY0" fmla="*/ 0 h 1234475"/>
                <a:gd name="connsiteX1" fmla="*/ 0 w 833879"/>
                <a:gd name="connsiteY1" fmla="*/ 1234475 h 1234475"/>
                <a:gd name="connsiteX2" fmla="*/ 89 w 833879"/>
                <a:gd name="connsiteY2" fmla="*/ 1234441 h 1234475"/>
                <a:gd name="connsiteX3" fmla="*/ 10697 w 833879"/>
                <a:gd name="connsiteY3" fmla="*/ 1226361 h 1234475"/>
                <a:gd name="connsiteX4" fmla="*/ 833879 w 833879"/>
                <a:gd name="connsiteY4" fmla="*/ 63528 h 123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879" h="1234475">
                  <a:moveTo>
                    <a:pt x="431242" y="0"/>
                  </a:moveTo>
                  <a:lnTo>
                    <a:pt x="0" y="1234475"/>
                  </a:lnTo>
                  <a:lnTo>
                    <a:pt x="89" y="1234441"/>
                  </a:lnTo>
                  <a:lnTo>
                    <a:pt x="10697" y="1226361"/>
                  </a:lnTo>
                  <a:lnTo>
                    <a:pt x="833879" y="63528"/>
                  </a:lnTo>
                  <a:close/>
                </a:path>
              </a:pathLst>
            </a:custGeom>
            <a:solidFill>
              <a:schemeClr val="tx1">
                <a:alpha val="19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CB29133E-D742-B846-B1E9-416EEA008D18}"/>
                </a:ext>
              </a:extLst>
            </p:cNvPr>
            <p:cNvSpPr/>
            <p:nvPr/>
          </p:nvSpPr>
          <p:spPr>
            <a:xfrm flipH="1">
              <a:off x="3129307" y="1399580"/>
              <a:ext cx="1521170" cy="260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9388" y="1298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443755-4F8D-B843-A1F9-598D668EB4CC}"/>
                </a:ext>
              </a:extLst>
            </p:cNvPr>
            <p:cNvSpPr/>
            <p:nvPr/>
          </p:nvSpPr>
          <p:spPr>
            <a:xfrm flipH="1">
              <a:off x="6734939" y="2255597"/>
              <a:ext cx="3028596" cy="220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99" y="0"/>
                  </a:moveTo>
                  <a:lnTo>
                    <a:pt x="21600" y="1191"/>
                  </a:lnTo>
                  <a:lnTo>
                    <a:pt x="10114" y="21600"/>
                  </a:lnTo>
                  <a:lnTo>
                    <a:pt x="0" y="150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93E56C04-79BC-6248-9871-CE9194715D61}"/>
                </a:ext>
              </a:extLst>
            </p:cNvPr>
            <p:cNvSpPr/>
            <p:nvPr/>
          </p:nvSpPr>
          <p:spPr>
            <a:xfrm flipH="1">
              <a:off x="8783294" y="2902061"/>
              <a:ext cx="265747" cy="26575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2BF5BB3-7C6B-4340-9087-9569FA419D40}"/>
              </a:ext>
            </a:extLst>
          </p:cNvPr>
          <p:cNvGrpSpPr/>
          <p:nvPr/>
        </p:nvGrpSpPr>
        <p:grpSpPr>
          <a:xfrm>
            <a:off x="2783201" y="1397477"/>
            <a:ext cx="3292836" cy="952226"/>
            <a:chOff x="8921977" y="4001571"/>
            <a:chExt cx="2926080" cy="126963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FD417B-75CC-4253-AD48-A9C01D6A936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9EB224-7E38-4F93-AD6D-35FCFB5EEB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607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445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Whale – Slide Template</vt:lpstr>
      <vt:lpstr>Origami Whale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Whale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2022-02-10T20:14:07Z</dcterms:modified>
  <cp:category>Graphics &amp; Metaphors</cp:category>
</cp:coreProperties>
</file>