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29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Oscillating Process Diagram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B4E2265-9DAE-4FA5-9546-CF1EB1EB4AA8}"/>
              </a:ext>
            </a:extLst>
          </p:cNvPr>
          <p:cNvSpPr/>
          <p:nvPr/>
        </p:nvSpPr>
        <p:spPr>
          <a:xfrm>
            <a:off x="1077439" y="2828407"/>
            <a:ext cx="1248240" cy="18196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7" h="21496" extrusionOk="0">
                <a:moveTo>
                  <a:pt x="17770" y="849"/>
                </a:moveTo>
                <a:cubicBezTo>
                  <a:pt x="16117" y="1982"/>
                  <a:pt x="13527" y="1982"/>
                  <a:pt x="11874" y="849"/>
                </a:cubicBezTo>
                <a:lnTo>
                  <a:pt x="10882" y="170"/>
                </a:lnTo>
                <a:cubicBezTo>
                  <a:pt x="10552" y="-57"/>
                  <a:pt x="10001" y="-57"/>
                  <a:pt x="9670" y="170"/>
                </a:cubicBezTo>
                <a:lnTo>
                  <a:pt x="248" y="6627"/>
                </a:lnTo>
                <a:cubicBezTo>
                  <a:pt x="-83" y="6853"/>
                  <a:pt x="-83" y="7231"/>
                  <a:pt x="248" y="7458"/>
                </a:cubicBezTo>
                <a:lnTo>
                  <a:pt x="9670" y="13915"/>
                </a:lnTo>
                <a:cubicBezTo>
                  <a:pt x="9780" y="13991"/>
                  <a:pt x="9890" y="14028"/>
                  <a:pt x="10001" y="14066"/>
                </a:cubicBezTo>
                <a:lnTo>
                  <a:pt x="10001" y="19617"/>
                </a:lnTo>
                <a:cubicBezTo>
                  <a:pt x="9946" y="19655"/>
                  <a:pt x="9891" y="19655"/>
                  <a:pt x="9835" y="19693"/>
                </a:cubicBezTo>
                <a:lnTo>
                  <a:pt x="9064" y="20221"/>
                </a:lnTo>
                <a:cubicBezTo>
                  <a:pt x="8789" y="20410"/>
                  <a:pt x="8789" y="20674"/>
                  <a:pt x="9064" y="20826"/>
                </a:cubicBezTo>
                <a:lnTo>
                  <a:pt x="9835" y="21354"/>
                </a:lnTo>
                <a:cubicBezTo>
                  <a:pt x="10111" y="21543"/>
                  <a:pt x="10497" y="21543"/>
                  <a:pt x="10717" y="21354"/>
                </a:cubicBezTo>
                <a:lnTo>
                  <a:pt x="11488" y="20826"/>
                </a:lnTo>
                <a:cubicBezTo>
                  <a:pt x="11764" y="20637"/>
                  <a:pt x="11764" y="20372"/>
                  <a:pt x="11488" y="20221"/>
                </a:cubicBezTo>
                <a:lnTo>
                  <a:pt x="10717" y="19693"/>
                </a:lnTo>
                <a:cubicBezTo>
                  <a:pt x="10662" y="19655"/>
                  <a:pt x="10607" y="19617"/>
                  <a:pt x="10552" y="19617"/>
                </a:cubicBezTo>
                <a:lnTo>
                  <a:pt x="10552" y="14066"/>
                </a:lnTo>
                <a:cubicBezTo>
                  <a:pt x="10662" y="14028"/>
                  <a:pt x="10772" y="13991"/>
                  <a:pt x="10882" y="13915"/>
                </a:cubicBezTo>
                <a:lnTo>
                  <a:pt x="20305" y="7458"/>
                </a:lnTo>
                <a:cubicBezTo>
                  <a:pt x="20635" y="7231"/>
                  <a:pt x="20635" y="6853"/>
                  <a:pt x="20305" y="6627"/>
                </a:cubicBezTo>
                <a:lnTo>
                  <a:pt x="20305" y="6627"/>
                </a:lnTo>
                <a:cubicBezTo>
                  <a:pt x="18652" y="5494"/>
                  <a:pt x="18652" y="3719"/>
                  <a:pt x="20305" y="2586"/>
                </a:cubicBezTo>
                <a:lnTo>
                  <a:pt x="21517" y="1756"/>
                </a:lnTo>
                <a:lnTo>
                  <a:pt x="18982" y="19"/>
                </a:lnTo>
                <a:lnTo>
                  <a:pt x="17770" y="84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C370CEF-3AC1-4FC1-BD27-D9DF56BFF951}"/>
              </a:ext>
            </a:extLst>
          </p:cNvPr>
          <p:cNvSpPr/>
          <p:nvPr/>
        </p:nvSpPr>
        <p:spPr>
          <a:xfrm>
            <a:off x="2228173" y="1709640"/>
            <a:ext cx="1246637" cy="18259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7" extrusionOk="0">
                <a:moveTo>
                  <a:pt x="20548" y="11647"/>
                </a:moveTo>
                <a:cubicBezTo>
                  <a:pt x="18886" y="10518"/>
                  <a:pt x="18886" y="8750"/>
                  <a:pt x="20548" y="7621"/>
                </a:cubicBezTo>
                <a:lnTo>
                  <a:pt x="20825" y="7432"/>
                </a:lnTo>
                <a:cubicBezTo>
                  <a:pt x="21157" y="7207"/>
                  <a:pt x="21157" y="6830"/>
                  <a:pt x="20825" y="6605"/>
                </a:cubicBezTo>
                <a:lnTo>
                  <a:pt x="11354" y="170"/>
                </a:lnTo>
                <a:cubicBezTo>
                  <a:pt x="11022" y="-56"/>
                  <a:pt x="10468" y="-56"/>
                  <a:pt x="10135" y="170"/>
                </a:cubicBezTo>
                <a:lnTo>
                  <a:pt x="665" y="6605"/>
                </a:lnTo>
                <a:cubicBezTo>
                  <a:pt x="332" y="6830"/>
                  <a:pt x="332" y="7207"/>
                  <a:pt x="665" y="7432"/>
                </a:cubicBezTo>
                <a:lnTo>
                  <a:pt x="1163" y="7771"/>
                </a:lnTo>
                <a:cubicBezTo>
                  <a:pt x="2825" y="8900"/>
                  <a:pt x="2825" y="10669"/>
                  <a:pt x="1163" y="11798"/>
                </a:cubicBezTo>
                <a:lnTo>
                  <a:pt x="0" y="12588"/>
                </a:lnTo>
                <a:lnTo>
                  <a:pt x="2548" y="14319"/>
                </a:lnTo>
                <a:lnTo>
                  <a:pt x="3711" y="13529"/>
                </a:lnTo>
                <a:cubicBezTo>
                  <a:pt x="5372" y="12400"/>
                  <a:pt x="7975" y="12400"/>
                  <a:pt x="9637" y="13529"/>
                </a:cubicBezTo>
                <a:lnTo>
                  <a:pt x="10135" y="13867"/>
                </a:lnTo>
                <a:cubicBezTo>
                  <a:pt x="10246" y="13943"/>
                  <a:pt x="10357" y="13980"/>
                  <a:pt x="10468" y="14018"/>
                </a:cubicBezTo>
                <a:lnTo>
                  <a:pt x="10468" y="19625"/>
                </a:lnTo>
                <a:cubicBezTo>
                  <a:pt x="10412" y="19662"/>
                  <a:pt x="10357" y="19662"/>
                  <a:pt x="10302" y="19700"/>
                </a:cubicBezTo>
                <a:lnTo>
                  <a:pt x="9526" y="20227"/>
                </a:lnTo>
                <a:cubicBezTo>
                  <a:pt x="9249" y="20415"/>
                  <a:pt x="9249" y="20679"/>
                  <a:pt x="9526" y="20829"/>
                </a:cubicBezTo>
                <a:lnTo>
                  <a:pt x="10302" y="21356"/>
                </a:lnTo>
                <a:cubicBezTo>
                  <a:pt x="10578" y="21544"/>
                  <a:pt x="10966" y="21544"/>
                  <a:pt x="11188" y="21356"/>
                </a:cubicBezTo>
                <a:lnTo>
                  <a:pt x="11963" y="20829"/>
                </a:lnTo>
                <a:cubicBezTo>
                  <a:pt x="12240" y="20641"/>
                  <a:pt x="12240" y="20377"/>
                  <a:pt x="11963" y="20227"/>
                </a:cubicBezTo>
                <a:lnTo>
                  <a:pt x="11188" y="19700"/>
                </a:lnTo>
                <a:cubicBezTo>
                  <a:pt x="11132" y="19662"/>
                  <a:pt x="11077" y="19625"/>
                  <a:pt x="11022" y="19625"/>
                </a:cubicBezTo>
                <a:lnTo>
                  <a:pt x="11022" y="14018"/>
                </a:lnTo>
                <a:cubicBezTo>
                  <a:pt x="11132" y="13980"/>
                  <a:pt x="11243" y="13943"/>
                  <a:pt x="11354" y="13867"/>
                </a:cubicBezTo>
                <a:lnTo>
                  <a:pt x="12129" y="13340"/>
                </a:lnTo>
                <a:cubicBezTo>
                  <a:pt x="13791" y="12212"/>
                  <a:pt x="16394" y="12212"/>
                  <a:pt x="18055" y="13340"/>
                </a:cubicBezTo>
                <a:lnTo>
                  <a:pt x="19052" y="14018"/>
                </a:lnTo>
                <a:lnTo>
                  <a:pt x="21600" y="12287"/>
                </a:lnTo>
                <a:lnTo>
                  <a:pt x="20548" y="1164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28A47F4-A8B4-4712-9186-41641560EAE8}"/>
              </a:ext>
            </a:extLst>
          </p:cNvPr>
          <p:cNvSpPr/>
          <p:nvPr/>
        </p:nvSpPr>
        <p:spPr>
          <a:xfrm>
            <a:off x="3346941" y="2796442"/>
            <a:ext cx="1300979" cy="1840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3" extrusionOk="0">
                <a:moveTo>
                  <a:pt x="17938" y="1048"/>
                </a:moveTo>
                <a:cubicBezTo>
                  <a:pt x="16346" y="2171"/>
                  <a:pt x="13851" y="2171"/>
                  <a:pt x="12259" y="1048"/>
                </a:cubicBezTo>
                <a:lnTo>
                  <a:pt x="11304" y="374"/>
                </a:lnTo>
                <a:cubicBezTo>
                  <a:pt x="10986" y="150"/>
                  <a:pt x="10455" y="150"/>
                  <a:pt x="10136" y="374"/>
                </a:cubicBezTo>
                <a:lnTo>
                  <a:pt x="9394" y="898"/>
                </a:lnTo>
                <a:cubicBezTo>
                  <a:pt x="7801" y="2021"/>
                  <a:pt x="5307" y="2021"/>
                  <a:pt x="3715" y="898"/>
                </a:cubicBezTo>
                <a:lnTo>
                  <a:pt x="2441" y="0"/>
                </a:lnTo>
                <a:lnTo>
                  <a:pt x="0" y="1722"/>
                </a:lnTo>
                <a:lnTo>
                  <a:pt x="1274" y="2620"/>
                </a:lnTo>
                <a:cubicBezTo>
                  <a:pt x="2866" y="3743"/>
                  <a:pt x="2866" y="5503"/>
                  <a:pt x="1274" y="6626"/>
                </a:cubicBezTo>
                <a:lnTo>
                  <a:pt x="1008" y="6813"/>
                </a:lnTo>
                <a:cubicBezTo>
                  <a:pt x="690" y="7038"/>
                  <a:pt x="690" y="7412"/>
                  <a:pt x="1008" y="7637"/>
                </a:cubicBezTo>
                <a:lnTo>
                  <a:pt x="10083" y="14038"/>
                </a:lnTo>
                <a:cubicBezTo>
                  <a:pt x="10190" y="14113"/>
                  <a:pt x="10296" y="14150"/>
                  <a:pt x="10402" y="14188"/>
                </a:cubicBezTo>
                <a:lnTo>
                  <a:pt x="10402" y="19691"/>
                </a:lnTo>
                <a:cubicBezTo>
                  <a:pt x="10349" y="19728"/>
                  <a:pt x="10296" y="19728"/>
                  <a:pt x="10243" y="19766"/>
                </a:cubicBezTo>
                <a:lnTo>
                  <a:pt x="9500" y="20290"/>
                </a:lnTo>
                <a:cubicBezTo>
                  <a:pt x="9234" y="20477"/>
                  <a:pt x="9234" y="20739"/>
                  <a:pt x="9500" y="20889"/>
                </a:cubicBezTo>
                <a:lnTo>
                  <a:pt x="10243" y="21413"/>
                </a:lnTo>
                <a:cubicBezTo>
                  <a:pt x="10508" y="21600"/>
                  <a:pt x="10880" y="21600"/>
                  <a:pt x="11092" y="21413"/>
                </a:cubicBezTo>
                <a:lnTo>
                  <a:pt x="11835" y="20889"/>
                </a:lnTo>
                <a:cubicBezTo>
                  <a:pt x="12100" y="20702"/>
                  <a:pt x="12100" y="20440"/>
                  <a:pt x="11835" y="20290"/>
                </a:cubicBezTo>
                <a:lnTo>
                  <a:pt x="11092" y="19766"/>
                </a:lnTo>
                <a:cubicBezTo>
                  <a:pt x="11039" y="19728"/>
                  <a:pt x="10986" y="19691"/>
                  <a:pt x="10933" y="19691"/>
                </a:cubicBezTo>
                <a:lnTo>
                  <a:pt x="10933" y="14188"/>
                </a:lnTo>
                <a:cubicBezTo>
                  <a:pt x="11039" y="14150"/>
                  <a:pt x="11145" y="14113"/>
                  <a:pt x="11251" y="14038"/>
                </a:cubicBezTo>
                <a:lnTo>
                  <a:pt x="20326" y="7637"/>
                </a:lnTo>
                <a:cubicBezTo>
                  <a:pt x="20645" y="7412"/>
                  <a:pt x="20645" y="7038"/>
                  <a:pt x="20326" y="6813"/>
                </a:cubicBezTo>
                <a:lnTo>
                  <a:pt x="20326" y="6813"/>
                </a:lnTo>
                <a:cubicBezTo>
                  <a:pt x="18734" y="5690"/>
                  <a:pt x="18734" y="3931"/>
                  <a:pt x="20326" y="2808"/>
                </a:cubicBezTo>
                <a:lnTo>
                  <a:pt x="21600" y="1909"/>
                </a:lnTo>
                <a:lnTo>
                  <a:pt x="19159" y="187"/>
                </a:lnTo>
                <a:lnTo>
                  <a:pt x="17938" y="104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AD4A954-AE8E-4FB1-A2C2-A74D16FC1D6F}"/>
              </a:ext>
            </a:extLst>
          </p:cNvPr>
          <p:cNvSpPr/>
          <p:nvPr/>
        </p:nvSpPr>
        <p:spPr>
          <a:xfrm>
            <a:off x="5648411" y="2796445"/>
            <a:ext cx="1275413" cy="1853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4" extrusionOk="0">
                <a:moveTo>
                  <a:pt x="17864" y="855"/>
                </a:moveTo>
                <a:cubicBezTo>
                  <a:pt x="16240" y="1970"/>
                  <a:pt x="13696" y="1970"/>
                  <a:pt x="12072" y="855"/>
                </a:cubicBezTo>
                <a:lnTo>
                  <a:pt x="11585" y="520"/>
                </a:lnTo>
                <a:cubicBezTo>
                  <a:pt x="11260" y="297"/>
                  <a:pt x="10719" y="297"/>
                  <a:pt x="10394" y="520"/>
                </a:cubicBezTo>
                <a:lnTo>
                  <a:pt x="9636" y="1041"/>
                </a:lnTo>
                <a:cubicBezTo>
                  <a:pt x="8012" y="2156"/>
                  <a:pt x="5468" y="2156"/>
                  <a:pt x="3844" y="1041"/>
                </a:cubicBezTo>
                <a:lnTo>
                  <a:pt x="2490" y="112"/>
                </a:lnTo>
                <a:lnTo>
                  <a:pt x="0" y="1822"/>
                </a:lnTo>
                <a:lnTo>
                  <a:pt x="1353" y="2751"/>
                </a:lnTo>
                <a:cubicBezTo>
                  <a:pt x="2977" y="3866"/>
                  <a:pt x="2977" y="5614"/>
                  <a:pt x="1353" y="6729"/>
                </a:cubicBezTo>
                <a:lnTo>
                  <a:pt x="1083" y="6915"/>
                </a:lnTo>
                <a:cubicBezTo>
                  <a:pt x="758" y="7138"/>
                  <a:pt x="758" y="7510"/>
                  <a:pt x="1083" y="7733"/>
                </a:cubicBezTo>
                <a:lnTo>
                  <a:pt x="10340" y="14090"/>
                </a:lnTo>
                <a:cubicBezTo>
                  <a:pt x="10448" y="14165"/>
                  <a:pt x="10556" y="14202"/>
                  <a:pt x="10665" y="14239"/>
                </a:cubicBezTo>
                <a:lnTo>
                  <a:pt x="10665" y="19704"/>
                </a:lnTo>
                <a:cubicBezTo>
                  <a:pt x="10610" y="19741"/>
                  <a:pt x="10556" y="19741"/>
                  <a:pt x="10502" y="19778"/>
                </a:cubicBezTo>
                <a:lnTo>
                  <a:pt x="9744" y="20299"/>
                </a:lnTo>
                <a:cubicBezTo>
                  <a:pt x="9474" y="20485"/>
                  <a:pt x="9474" y="20745"/>
                  <a:pt x="9744" y="20894"/>
                </a:cubicBezTo>
                <a:lnTo>
                  <a:pt x="10502" y="21414"/>
                </a:lnTo>
                <a:cubicBezTo>
                  <a:pt x="10773" y="21600"/>
                  <a:pt x="11152" y="21600"/>
                  <a:pt x="11368" y="21414"/>
                </a:cubicBezTo>
                <a:lnTo>
                  <a:pt x="12126" y="20894"/>
                </a:lnTo>
                <a:cubicBezTo>
                  <a:pt x="12397" y="20708"/>
                  <a:pt x="12397" y="20447"/>
                  <a:pt x="12126" y="20299"/>
                </a:cubicBezTo>
                <a:lnTo>
                  <a:pt x="11368" y="19778"/>
                </a:lnTo>
                <a:cubicBezTo>
                  <a:pt x="11314" y="19741"/>
                  <a:pt x="11260" y="19704"/>
                  <a:pt x="11206" y="19704"/>
                </a:cubicBezTo>
                <a:lnTo>
                  <a:pt x="11206" y="14239"/>
                </a:lnTo>
                <a:cubicBezTo>
                  <a:pt x="11314" y="14202"/>
                  <a:pt x="11422" y="14165"/>
                  <a:pt x="11531" y="14090"/>
                </a:cubicBezTo>
                <a:lnTo>
                  <a:pt x="20788" y="7733"/>
                </a:lnTo>
                <a:cubicBezTo>
                  <a:pt x="21113" y="7510"/>
                  <a:pt x="21113" y="7138"/>
                  <a:pt x="20788" y="6915"/>
                </a:cubicBezTo>
                <a:lnTo>
                  <a:pt x="20301" y="6580"/>
                </a:lnTo>
                <a:cubicBezTo>
                  <a:pt x="18677" y="5465"/>
                  <a:pt x="18677" y="3718"/>
                  <a:pt x="20301" y="2602"/>
                </a:cubicBezTo>
                <a:lnTo>
                  <a:pt x="21600" y="1710"/>
                </a:lnTo>
                <a:lnTo>
                  <a:pt x="19110" y="0"/>
                </a:lnTo>
                <a:lnTo>
                  <a:pt x="17864" y="855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DADE064-D248-4857-BB30-CF5069909C48}"/>
              </a:ext>
            </a:extLst>
          </p:cNvPr>
          <p:cNvSpPr/>
          <p:nvPr/>
        </p:nvSpPr>
        <p:spPr>
          <a:xfrm>
            <a:off x="4529639" y="1709640"/>
            <a:ext cx="1233851" cy="18259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7" extrusionOk="0">
                <a:moveTo>
                  <a:pt x="20593" y="11647"/>
                </a:moveTo>
                <a:cubicBezTo>
                  <a:pt x="18914" y="10518"/>
                  <a:pt x="18914" y="8750"/>
                  <a:pt x="20593" y="7621"/>
                </a:cubicBezTo>
                <a:lnTo>
                  <a:pt x="20873" y="7432"/>
                </a:lnTo>
                <a:cubicBezTo>
                  <a:pt x="21208" y="7207"/>
                  <a:pt x="21208" y="6830"/>
                  <a:pt x="20873" y="6605"/>
                </a:cubicBezTo>
                <a:lnTo>
                  <a:pt x="11304" y="170"/>
                </a:lnTo>
                <a:cubicBezTo>
                  <a:pt x="10968" y="-56"/>
                  <a:pt x="10408" y="-56"/>
                  <a:pt x="10073" y="170"/>
                </a:cubicBezTo>
                <a:lnTo>
                  <a:pt x="504" y="6605"/>
                </a:lnTo>
                <a:cubicBezTo>
                  <a:pt x="168" y="6830"/>
                  <a:pt x="168" y="7207"/>
                  <a:pt x="504" y="7432"/>
                </a:cubicBezTo>
                <a:lnTo>
                  <a:pt x="1007" y="7771"/>
                </a:lnTo>
                <a:cubicBezTo>
                  <a:pt x="2686" y="8900"/>
                  <a:pt x="2686" y="10669"/>
                  <a:pt x="1007" y="11798"/>
                </a:cubicBezTo>
                <a:lnTo>
                  <a:pt x="0" y="12475"/>
                </a:lnTo>
                <a:lnTo>
                  <a:pt x="2574" y="14206"/>
                </a:lnTo>
                <a:lnTo>
                  <a:pt x="3581" y="13529"/>
                </a:lnTo>
                <a:cubicBezTo>
                  <a:pt x="5260" y="12400"/>
                  <a:pt x="7890" y="12400"/>
                  <a:pt x="9569" y="13529"/>
                </a:cubicBezTo>
                <a:lnTo>
                  <a:pt x="10073" y="13867"/>
                </a:lnTo>
                <a:cubicBezTo>
                  <a:pt x="10184" y="13943"/>
                  <a:pt x="10296" y="13980"/>
                  <a:pt x="10408" y="14018"/>
                </a:cubicBezTo>
                <a:lnTo>
                  <a:pt x="10408" y="19625"/>
                </a:lnTo>
                <a:cubicBezTo>
                  <a:pt x="10352" y="19662"/>
                  <a:pt x="10296" y="19662"/>
                  <a:pt x="10240" y="19700"/>
                </a:cubicBezTo>
                <a:lnTo>
                  <a:pt x="9457" y="20227"/>
                </a:lnTo>
                <a:cubicBezTo>
                  <a:pt x="9177" y="20415"/>
                  <a:pt x="9177" y="20679"/>
                  <a:pt x="9457" y="20829"/>
                </a:cubicBezTo>
                <a:lnTo>
                  <a:pt x="10240" y="21356"/>
                </a:lnTo>
                <a:cubicBezTo>
                  <a:pt x="10520" y="21544"/>
                  <a:pt x="10912" y="21544"/>
                  <a:pt x="11136" y="21356"/>
                </a:cubicBezTo>
                <a:lnTo>
                  <a:pt x="11919" y="20829"/>
                </a:lnTo>
                <a:cubicBezTo>
                  <a:pt x="12199" y="20641"/>
                  <a:pt x="12199" y="20377"/>
                  <a:pt x="11919" y="20227"/>
                </a:cubicBezTo>
                <a:lnTo>
                  <a:pt x="11136" y="19700"/>
                </a:lnTo>
                <a:cubicBezTo>
                  <a:pt x="11080" y="19662"/>
                  <a:pt x="11024" y="19625"/>
                  <a:pt x="10968" y="19625"/>
                </a:cubicBezTo>
                <a:lnTo>
                  <a:pt x="10968" y="14018"/>
                </a:lnTo>
                <a:cubicBezTo>
                  <a:pt x="11080" y="13980"/>
                  <a:pt x="11192" y="13943"/>
                  <a:pt x="11304" y="13867"/>
                </a:cubicBezTo>
                <a:lnTo>
                  <a:pt x="12087" y="13340"/>
                </a:lnTo>
                <a:cubicBezTo>
                  <a:pt x="13766" y="12212"/>
                  <a:pt x="16396" y="12212"/>
                  <a:pt x="18075" y="13340"/>
                </a:cubicBezTo>
                <a:lnTo>
                  <a:pt x="19026" y="13980"/>
                </a:lnTo>
                <a:lnTo>
                  <a:pt x="21600" y="12249"/>
                </a:lnTo>
                <a:lnTo>
                  <a:pt x="20593" y="11647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44529D67-2F32-4990-A209-413B2E857D88}"/>
              </a:ext>
            </a:extLst>
          </p:cNvPr>
          <p:cNvSpPr/>
          <p:nvPr/>
        </p:nvSpPr>
        <p:spPr>
          <a:xfrm>
            <a:off x="6831111" y="1741605"/>
            <a:ext cx="1235451" cy="18259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6" h="21497" extrusionOk="0">
                <a:moveTo>
                  <a:pt x="11746" y="13867"/>
                </a:moveTo>
                <a:lnTo>
                  <a:pt x="21266" y="7432"/>
                </a:lnTo>
                <a:cubicBezTo>
                  <a:pt x="21600" y="7207"/>
                  <a:pt x="21600" y="6830"/>
                  <a:pt x="21266" y="6605"/>
                </a:cubicBezTo>
                <a:lnTo>
                  <a:pt x="11746" y="170"/>
                </a:lnTo>
                <a:cubicBezTo>
                  <a:pt x="11412" y="-56"/>
                  <a:pt x="10856" y="-56"/>
                  <a:pt x="10522" y="170"/>
                </a:cubicBezTo>
                <a:lnTo>
                  <a:pt x="1002" y="6605"/>
                </a:lnTo>
                <a:cubicBezTo>
                  <a:pt x="668" y="6830"/>
                  <a:pt x="668" y="7207"/>
                  <a:pt x="1002" y="7432"/>
                </a:cubicBezTo>
                <a:cubicBezTo>
                  <a:pt x="2672" y="8561"/>
                  <a:pt x="2672" y="10330"/>
                  <a:pt x="1002" y="11459"/>
                </a:cubicBezTo>
                <a:lnTo>
                  <a:pt x="0" y="12136"/>
                </a:lnTo>
                <a:lnTo>
                  <a:pt x="2561" y="13867"/>
                </a:lnTo>
                <a:lnTo>
                  <a:pt x="3563" y="13190"/>
                </a:lnTo>
                <a:cubicBezTo>
                  <a:pt x="5233" y="12061"/>
                  <a:pt x="7849" y="12061"/>
                  <a:pt x="9520" y="13190"/>
                </a:cubicBezTo>
                <a:lnTo>
                  <a:pt x="10522" y="13867"/>
                </a:lnTo>
                <a:cubicBezTo>
                  <a:pt x="10633" y="13943"/>
                  <a:pt x="10744" y="13980"/>
                  <a:pt x="10856" y="14018"/>
                </a:cubicBezTo>
                <a:lnTo>
                  <a:pt x="10856" y="19625"/>
                </a:lnTo>
                <a:cubicBezTo>
                  <a:pt x="10800" y="19662"/>
                  <a:pt x="10744" y="19662"/>
                  <a:pt x="10689" y="19700"/>
                </a:cubicBezTo>
                <a:lnTo>
                  <a:pt x="9909" y="20227"/>
                </a:lnTo>
                <a:cubicBezTo>
                  <a:pt x="9631" y="20415"/>
                  <a:pt x="9631" y="20678"/>
                  <a:pt x="9909" y="20829"/>
                </a:cubicBezTo>
                <a:lnTo>
                  <a:pt x="10689" y="21356"/>
                </a:lnTo>
                <a:cubicBezTo>
                  <a:pt x="10967" y="21544"/>
                  <a:pt x="11357" y="21544"/>
                  <a:pt x="11579" y="21356"/>
                </a:cubicBezTo>
                <a:lnTo>
                  <a:pt x="12359" y="20829"/>
                </a:lnTo>
                <a:cubicBezTo>
                  <a:pt x="12637" y="20641"/>
                  <a:pt x="12637" y="20377"/>
                  <a:pt x="12359" y="20227"/>
                </a:cubicBezTo>
                <a:lnTo>
                  <a:pt x="11579" y="19700"/>
                </a:lnTo>
                <a:cubicBezTo>
                  <a:pt x="11524" y="19662"/>
                  <a:pt x="11468" y="19625"/>
                  <a:pt x="11412" y="19625"/>
                </a:cubicBezTo>
                <a:lnTo>
                  <a:pt x="11412" y="14018"/>
                </a:lnTo>
                <a:cubicBezTo>
                  <a:pt x="11524" y="13980"/>
                  <a:pt x="11635" y="13943"/>
                  <a:pt x="11746" y="1386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41BD23B-377E-4854-AEF4-DC88AE5B61E4}"/>
              </a:ext>
            </a:extLst>
          </p:cNvPr>
          <p:cNvSpPr/>
          <p:nvPr/>
        </p:nvSpPr>
        <p:spPr>
          <a:xfrm>
            <a:off x="1260116" y="2988234"/>
            <a:ext cx="832694" cy="832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7" h="20687" extrusionOk="0">
                <a:moveTo>
                  <a:pt x="7008" y="19317"/>
                </a:moveTo>
                <a:lnTo>
                  <a:pt x="1369" y="13678"/>
                </a:lnTo>
                <a:cubicBezTo>
                  <a:pt x="-457" y="11852"/>
                  <a:pt x="-457" y="8834"/>
                  <a:pt x="1369" y="7008"/>
                </a:cubicBezTo>
                <a:lnTo>
                  <a:pt x="7008" y="1369"/>
                </a:lnTo>
                <a:cubicBezTo>
                  <a:pt x="8834" y="-457"/>
                  <a:pt x="11852" y="-457"/>
                  <a:pt x="13678" y="1369"/>
                </a:cubicBezTo>
                <a:lnTo>
                  <a:pt x="19317" y="7008"/>
                </a:lnTo>
                <a:cubicBezTo>
                  <a:pt x="21143" y="8834"/>
                  <a:pt x="21143" y="11852"/>
                  <a:pt x="19317" y="13678"/>
                </a:cubicBezTo>
                <a:lnTo>
                  <a:pt x="13678" y="19317"/>
                </a:lnTo>
                <a:cubicBezTo>
                  <a:pt x="11852" y="21143"/>
                  <a:pt x="8834" y="21143"/>
                  <a:pt x="7008" y="1931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24D05F57-032E-45FC-9507-07E3CAACD515}"/>
              </a:ext>
            </a:extLst>
          </p:cNvPr>
          <p:cNvSpPr/>
          <p:nvPr/>
        </p:nvSpPr>
        <p:spPr>
          <a:xfrm>
            <a:off x="2419960" y="1901429"/>
            <a:ext cx="832694" cy="835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7" h="20670" extrusionOk="0">
                <a:moveTo>
                  <a:pt x="7008" y="19246"/>
                </a:moveTo>
                <a:lnTo>
                  <a:pt x="1369" y="13629"/>
                </a:lnTo>
                <a:cubicBezTo>
                  <a:pt x="-457" y="11809"/>
                  <a:pt x="-457" y="8802"/>
                  <a:pt x="1369" y="6982"/>
                </a:cubicBezTo>
                <a:lnTo>
                  <a:pt x="7008" y="1365"/>
                </a:lnTo>
                <a:cubicBezTo>
                  <a:pt x="8834" y="-455"/>
                  <a:pt x="11852" y="-455"/>
                  <a:pt x="13678" y="1365"/>
                </a:cubicBezTo>
                <a:lnTo>
                  <a:pt x="19317" y="6982"/>
                </a:lnTo>
                <a:cubicBezTo>
                  <a:pt x="21143" y="8802"/>
                  <a:pt x="21143" y="11809"/>
                  <a:pt x="19317" y="13629"/>
                </a:cubicBezTo>
                <a:lnTo>
                  <a:pt x="13678" y="19246"/>
                </a:lnTo>
                <a:cubicBezTo>
                  <a:pt x="11852" y="21145"/>
                  <a:pt x="8834" y="21145"/>
                  <a:pt x="7008" y="1924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BEADF144-B7B2-449D-9A05-4D0D261AA699}"/>
              </a:ext>
            </a:extLst>
          </p:cNvPr>
          <p:cNvSpPr/>
          <p:nvPr/>
        </p:nvSpPr>
        <p:spPr>
          <a:xfrm>
            <a:off x="3570694" y="2988234"/>
            <a:ext cx="832694" cy="832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7" h="20687" extrusionOk="0">
                <a:moveTo>
                  <a:pt x="7008" y="19317"/>
                </a:moveTo>
                <a:lnTo>
                  <a:pt x="1369" y="13678"/>
                </a:lnTo>
                <a:cubicBezTo>
                  <a:pt x="-457" y="11852"/>
                  <a:pt x="-457" y="8834"/>
                  <a:pt x="1369" y="7008"/>
                </a:cubicBezTo>
                <a:lnTo>
                  <a:pt x="7008" y="1369"/>
                </a:lnTo>
                <a:cubicBezTo>
                  <a:pt x="8834" y="-457"/>
                  <a:pt x="11852" y="-457"/>
                  <a:pt x="13678" y="1369"/>
                </a:cubicBezTo>
                <a:lnTo>
                  <a:pt x="19317" y="7008"/>
                </a:lnTo>
                <a:cubicBezTo>
                  <a:pt x="21143" y="8834"/>
                  <a:pt x="21143" y="11852"/>
                  <a:pt x="19317" y="13678"/>
                </a:cubicBezTo>
                <a:lnTo>
                  <a:pt x="13678" y="19317"/>
                </a:lnTo>
                <a:cubicBezTo>
                  <a:pt x="11852" y="21143"/>
                  <a:pt x="8834" y="21143"/>
                  <a:pt x="7008" y="1931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7C101B1-8F80-4B22-8A1A-9AF5B08ADE7B}"/>
              </a:ext>
            </a:extLst>
          </p:cNvPr>
          <p:cNvSpPr/>
          <p:nvPr/>
        </p:nvSpPr>
        <p:spPr>
          <a:xfrm>
            <a:off x="4721429" y="1901429"/>
            <a:ext cx="832694" cy="835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7" h="20670" extrusionOk="0">
                <a:moveTo>
                  <a:pt x="7008" y="19246"/>
                </a:moveTo>
                <a:lnTo>
                  <a:pt x="1369" y="13629"/>
                </a:lnTo>
                <a:cubicBezTo>
                  <a:pt x="-457" y="11809"/>
                  <a:pt x="-457" y="8802"/>
                  <a:pt x="1369" y="6982"/>
                </a:cubicBezTo>
                <a:lnTo>
                  <a:pt x="7008" y="1365"/>
                </a:lnTo>
                <a:cubicBezTo>
                  <a:pt x="8834" y="-455"/>
                  <a:pt x="11852" y="-455"/>
                  <a:pt x="13678" y="1365"/>
                </a:cubicBezTo>
                <a:lnTo>
                  <a:pt x="19317" y="6982"/>
                </a:lnTo>
                <a:cubicBezTo>
                  <a:pt x="21143" y="8802"/>
                  <a:pt x="21143" y="11809"/>
                  <a:pt x="19317" y="13629"/>
                </a:cubicBezTo>
                <a:lnTo>
                  <a:pt x="13678" y="19246"/>
                </a:lnTo>
                <a:cubicBezTo>
                  <a:pt x="11852" y="21145"/>
                  <a:pt x="8914" y="21145"/>
                  <a:pt x="7008" y="1924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A2332426-6300-4654-AA38-E7664E486E3B}"/>
              </a:ext>
            </a:extLst>
          </p:cNvPr>
          <p:cNvSpPr/>
          <p:nvPr/>
        </p:nvSpPr>
        <p:spPr>
          <a:xfrm>
            <a:off x="5880955" y="2993325"/>
            <a:ext cx="832694" cy="832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7" h="20687" extrusionOk="0">
                <a:moveTo>
                  <a:pt x="7008" y="19317"/>
                </a:moveTo>
                <a:lnTo>
                  <a:pt x="1369" y="13678"/>
                </a:lnTo>
                <a:cubicBezTo>
                  <a:pt x="-457" y="11852"/>
                  <a:pt x="-457" y="8834"/>
                  <a:pt x="1369" y="7008"/>
                </a:cubicBezTo>
                <a:lnTo>
                  <a:pt x="7008" y="1369"/>
                </a:lnTo>
                <a:cubicBezTo>
                  <a:pt x="8834" y="-457"/>
                  <a:pt x="11852" y="-457"/>
                  <a:pt x="13678" y="1369"/>
                </a:cubicBezTo>
                <a:lnTo>
                  <a:pt x="19317" y="7008"/>
                </a:lnTo>
                <a:cubicBezTo>
                  <a:pt x="21143" y="8834"/>
                  <a:pt x="21143" y="11852"/>
                  <a:pt x="19317" y="13678"/>
                </a:cubicBezTo>
                <a:lnTo>
                  <a:pt x="13678" y="19317"/>
                </a:lnTo>
                <a:cubicBezTo>
                  <a:pt x="11852" y="21143"/>
                  <a:pt x="8914" y="21143"/>
                  <a:pt x="7008" y="1931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30B2717B-2C71-493B-9DA9-554BCE1CD8E9}"/>
              </a:ext>
            </a:extLst>
          </p:cNvPr>
          <p:cNvSpPr/>
          <p:nvPr/>
        </p:nvSpPr>
        <p:spPr>
          <a:xfrm>
            <a:off x="7052862" y="1915010"/>
            <a:ext cx="832694" cy="835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7" h="20670" extrusionOk="0">
                <a:moveTo>
                  <a:pt x="7008" y="19246"/>
                </a:moveTo>
                <a:lnTo>
                  <a:pt x="1369" y="13629"/>
                </a:lnTo>
                <a:cubicBezTo>
                  <a:pt x="-457" y="11809"/>
                  <a:pt x="-457" y="8802"/>
                  <a:pt x="1369" y="6982"/>
                </a:cubicBezTo>
                <a:lnTo>
                  <a:pt x="7008" y="1365"/>
                </a:lnTo>
                <a:cubicBezTo>
                  <a:pt x="8834" y="-455"/>
                  <a:pt x="11852" y="-455"/>
                  <a:pt x="13678" y="1365"/>
                </a:cubicBezTo>
                <a:lnTo>
                  <a:pt x="19317" y="6982"/>
                </a:lnTo>
                <a:cubicBezTo>
                  <a:pt x="21143" y="8802"/>
                  <a:pt x="21143" y="11809"/>
                  <a:pt x="19317" y="13629"/>
                </a:cubicBezTo>
                <a:lnTo>
                  <a:pt x="13678" y="19246"/>
                </a:lnTo>
                <a:cubicBezTo>
                  <a:pt x="11852" y="21145"/>
                  <a:pt x="8834" y="21145"/>
                  <a:pt x="7008" y="1924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220E4B7-C453-4A2B-8A0B-54773929BA74}"/>
              </a:ext>
            </a:extLst>
          </p:cNvPr>
          <p:cNvGrpSpPr/>
          <p:nvPr/>
        </p:nvGrpSpPr>
        <p:grpSpPr>
          <a:xfrm>
            <a:off x="1098229" y="4658544"/>
            <a:ext cx="1156468" cy="806031"/>
            <a:chOff x="332936" y="2689322"/>
            <a:chExt cx="2975111" cy="107470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5849A10-8F86-473A-B74A-25246886CC16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51D5D82-93C5-4D43-84AF-91F67DC691D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A79A690-8BB3-4FEC-9FDE-B0622180353B}"/>
              </a:ext>
            </a:extLst>
          </p:cNvPr>
          <p:cNvGrpSpPr/>
          <p:nvPr/>
        </p:nvGrpSpPr>
        <p:grpSpPr>
          <a:xfrm>
            <a:off x="3415533" y="4658544"/>
            <a:ext cx="1156468" cy="806031"/>
            <a:chOff x="332936" y="2689322"/>
            <a:chExt cx="2975111" cy="107470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BB6DE56-54C3-4392-B40F-9FB789DC20A7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9B22E4A-9F8B-4C58-99D6-A8D11C60E0E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390284B-AB0A-498F-8AA5-8221533DAE41}"/>
              </a:ext>
            </a:extLst>
          </p:cNvPr>
          <p:cNvGrpSpPr/>
          <p:nvPr/>
        </p:nvGrpSpPr>
        <p:grpSpPr>
          <a:xfrm>
            <a:off x="5707884" y="4658544"/>
            <a:ext cx="1156468" cy="806031"/>
            <a:chOff x="332936" y="2689322"/>
            <a:chExt cx="2975111" cy="107470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19387C0-FE50-4F7F-8718-949C155D0ECC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A6A3051-CF4F-4E49-9D4C-66F8A8F7097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ECD2210-5EA2-49D7-9DFA-08DBEF989B78}"/>
              </a:ext>
            </a:extLst>
          </p:cNvPr>
          <p:cNvGrpSpPr/>
          <p:nvPr/>
        </p:nvGrpSpPr>
        <p:grpSpPr>
          <a:xfrm>
            <a:off x="2271198" y="3505816"/>
            <a:ext cx="1156468" cy="806031"/>
            <a:chOff x="332936" y="2689322"/>
            <a:chExt cx="2975111" cy="107470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063AA04-55D0-4A09-A56A-C497B3DE6D60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5289C9A-3A35-4506-9B86-7851DEA0C5F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AC5BB57-65F1-4EB8-9C49-4114D54281BA}"/>
              </a:ext>
            </a:extLst>
          </p:cNvPr>
          <p:cNvGrpSpPr/>
          <p:nvPr/>
        </p:nvGrpSpPr>
        <p:grpSpPr>
          <a:xfrm>
            <a:off x="4559541" y="3505816"/>
            <a:ext cx="1156468" cy="806031"/>
            <a:chOff x="332936" y="2689322"/>
            <a:chExt cx="2975111" cy="107470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555E09C-47DA-45C9-9424-C88FFDF20EB6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FEA2BA3-0A49-4F2B-A17F-6732ADA7659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FFC772B-0812-4247-84FB-4A746310C7A0}"/>
              </a:ext>
            </a:extLst>
          </p:cNvPr>
          <p:cNvGrpSpPr/>
          <p:nvPr/>
        </p:nvGrpSpPr>
        <p:grpSpPr>
          <a:xfrm>
            <a:off x="6890974" y="3505816"/>
            <a:ext cx="1156468" cy="806031"/>
            <a:chOff x="332936" y="2689322"/>
            <a:chExt cx="2975111" cy="107470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74D82B2-BEC2-428E-AAD5-17E4ADC85BB9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6739C0B-850F-46A3-9972-01D433E993C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41" name="Graphic 40" descr="Blog with solid fill">
            <a:extLst>
              <a:ext uri="{FF2B5EF4-FFF2-40B4-BE49-F238E27FC236}">
                <a16:creationId xmlns:a16="http://schemas.microsoft.com/office/drawing/2014/main" id="{AACBD00F-3911-462A-B36B-0CC9139B2E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98063" y="2080728"/>
            <a:ext cx="476488" cy="476488"/>
          </a:xfrm>
          <a:prstGeom prst="rect">
            <a:avLst/>
          </a:prstGeom>
        </p:spPr>
      </p:pic>
      <p:pic>
        <p:nvPicPr>
          <p:cNvPr id="42" name="Graphic 41" descr="Bluetooth with solid fill">
            <a:extLst>
              <a:ext uri="{FF2B5EF4-FFF2-40B4-BE49-F238E27FC236}">
                <a16:creationId xmlns:a16="http://schemas.microsoft.com/office/drawing/2014/main" id="{06F147D0-EF07-4ABE-B6C3-66F75F4CB5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48797" y="3166332"/>
            <a:ext cx="476488" cy="476488"/>
          </a:xfrm>
          <a:prstGeom prst="rect">
            <a:avLst/>
          </a:prstGeom>
        </p:spPr>
      </p:pic>
      <p:pic>
        <p:nvPicPr>
          <p:cNvPr id="43" name="Graphic 42" descr="Boardroom with solid fill">
            <a:extLst>
              <a:ext uri="{FF2B5EF4-FFF2-40B4-BE49-F238E27FC236}">
                <a16:creationId xmlns:a16="http://schemas.microsoft.com/office/drawing/2014/main" id="{F8994949-54C6-4969-846E-9DB7EF84EC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99532" y="2080728"/>
            <a:ext cx="476488" cy="476488"/>
          </a:xfrm>
          <a:prstGeom prst="rect">
            <a:avLst/>
          </a:prstGeom>
        </p:spPr>
      </p:pic>
      <p:pic>
        <p:nvPicPr>
          <p:cNvPr id="44" name="Graphic 43" descr="Books with solid fill">
            <a:extLst>
              <a:ext uri="{FF2B5EF4-FFF2-40B4-BE49-F238E27FC236}">
                <a16:creationId xmlns:a16="http://schemas.microsoft.com/office/drawing/2014/main" id="{65AB3A64-F2DB-40F3-9700-FD6F03D578B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59058" y="3171423"/>
            <a:ext cx="476488" cy="476488"/>
          </a:xfrm>
          <a:prstGeom prst="rect">
            <a:avLst/>
          </a:prstGeom>
        </p:spPr>
      </p:pic>
      <p:pic>
        <p:nvPicPr>
          <p:cNvPr id="45" name="Graphic 44" descr="Box with solid fill">
            <a:extLst>
              <a:ext uri="{FF2B5EF4-FFF2-40B4-BE49-F238E27FC236}">
                <a16:creationId xmlns:a16="http://schemas.microsoft.com/office/drawing/2014/main" id="{4D111DFA-40BB-49ED-AA0C-03167D21D56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30965" y="2094309"/>
            <a:ext cx="476488" cy="476488"/>
          </a:xfrm>
          <a:prstGeom prst="rect">
            <a:avLst/>
          </a:prstGeom>
        </p:spPr>
      </p:pic>
      <p:pic>
        <p:nvPicPr>
          <p:cNvPr id="46" name="Graphic 45" descr="Briefcase with solid fill">
            <a:extLst>
              <a:ext uri="{FF2B5EF4-FFF2-40B4-BE49-F238E27FC236}">
                <a16:creationId xmlns:a16="http://schemas.microsoft.com/office/drawing/2014/main" id="{6685423F-9C31-458A-A3ED-0A15B00DC81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420706" y="3148819"/>
            <a:ext cx="511514" cy="51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Oscillating Process Diagram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B4E2265-9DAE-4FA5-9546-CF1EB1EB4AA8}"/>
              </a:ext>
            </a:extLst>
          </p:cNvPr>
          <p:cNvSpPr/>
          <p:nvPr/>
        </p:nvSpPr>
        <p:spPr>
          <a:xfrm>
            <a:off x="1077439" y="2828407"/>
            <a:ext cx="1248240" cy="18196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7" h="21496" extrusionOk="0">
                <a:moveTo>
                  <a:pt x="17770" y="849"/>
                </a:moveTo>
                <a:cubicBezTo>
                  <a:pt x="16117" y="1982"/>
                  <a:pt x="13527" y="1982"/>
                  <a:pt x="11874" y="849"/>
                </a:cubicBezTo>
                <a:lnTo>
                  <a:pt x="10882" y="170"/>
                </a:lnTo>
                <a:cubicBezTo>
                  <a:pt x="10552" y="-57"/>
                  <a:pt x="10001" y="-57"/>
                  <a:pt x="9670" y="170"/>
                </a:cubicBezTo>
                <a:lnTo>
                  <a:pt x="248" y="6627"/>
                </a:lnTo>
                <a:cubicBezTo>
                  <a:pt x="-83" y="6853"/>
                  <a:pt x="-83" y="7231"/>
                  <a:pt x="248" y="7458"/>
                </a:cubicBezTo>
                <a:lnTo>
                  <a:pt x="9670" y="13915"/>
                </a:lnTo>
                <a:cubicBezTo>
                  <a:pt x="9780" y="13991"/>
                  <a:pt x="9890" y="14028"/>
                  <a:pt x="10001" y="14066"/>
                </a:cubicBezTo>
                <a:lnTo>
                  <a:pt x="10001" y="19617"/>
                </a:lnTo>
                <a:cubicBezTo>
                  <a:pt x="9946" y="19655"/>
                  <a:pt x="9891" y="19655"/>
                  <a:pt x="9835" y="19693"/>
                </a:cubicBezTo>
                <a:lnTo>
                  <a:pt x="9064" y="20221"/>
                </a:lnTo>
                <a:cubicBezTo>
                  <a:pt x="8789" y="20410"/>
                  <a:pt x="8789" y="20674"/>
                  <a:pt x="9064" y="20826"/>
                </a:cubicBezTo>
                <a:lnTo>
                  <a:pt x="9835" y="21354"/>
                </a:lnTo>
                <a:cubicBezTo>
                  <a:pt x="10111" y="21543"/>
                  <a:pt x="10497" y="21543"/>
                  <a:pt x="10717" y="21354"/>
                </a:cubicBezTo>
                <a:lnTo>
                  <a:pt x="11488" y="20826"/>
                </a:lnTo>
                <a:cubicBezTo>
                  <a:pt x="11764" y="20637"/>
                  <a:pt x="11764" y="20372"/>
                  <a:pt x="11488" y="20221"/>
                </a:cubicBezTo>
                <a:lnTo>
                  <a:pt x="10717" y="19693"/>
                </a:lnTo>
                <a:cubicBezTo>
                  <a:pt x="10662" y="19655"/>
                  <a:pt x="10607" y="19617"/>
                  <a:pt x="10552" y="19617"/>
                </a:cubicBezTo>
                <a:lnTo>
                  <a:pt x="10552" y="14066"/>
                </a:lnTo>
                <a:cubicBezTo>
                  <a:pt x="10662" y="14028"/>
                  <a:pt x="10772" y="13991"/>
                  <a:pt x="10882" y="13915"/>
                </a:cubicBezTo>
                <a:lnTo>
                  <a:pt x="20305" y="7458"/>
                </a:lnTo>
                <a:cubicBezTo>
                  <a:pt x="20635" y="7231"/>
                  <a:pt x="20635" y="6853"/>
                  <a:pt x="20305" y="6627"/>
                </a:cubicBezTo>
                <a:lnTo>
                  <a:pt x="20305" y="6627"/>
                </a:lnTo>
                <a:cubicBezTo>
                  <a:pt x="18652" y="5494"/>
                  <a:pt x="18652" y="3719"/>
                  <a:pt x="20305" y="2586"/>
                </a:cubicBezTo>
                <a:lnTo>
                  <a:pt x="21517" y="1756"/>
                </a:lnTo>
                <a:lnTo>
                  <a:pt x="18982" y="19"/>
                </a:lnTo>
                <a:lnTo>
                  <a:pt x="17770" y="84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C370CEF-3AC1-4FC1-BD27-D9DF56BFF951}"/>
              </a:ext>
            </a:extLst>
          </p:cNvPr>
          <p:cNvSpPr/>
          <p:nvPr/>
        </p:nvSpPr>
        <p:spPr>
          <a:xfrm>
            <a:off x="2228173" y="1709640"/>
            <a:ext cx="1246637" cy="18259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7" extrusionOk="0">
                <a:moveTo>
                  <a:pt x="20548" y="11647"/>
                </a:moveTo>
                <a:cubicBezTo>
                  <a:pt x="18886" y="10518"/>
                  <a:pt x="18886" y="8750"/>
                  <a:pt x="20548" y="7621"/>
                </a:cubicBezTo>
                <a:lnTo>
                  <a:pt x="20825" y="7432"/>
                </a:lnTo>
                <a:cubicBezTo>
                  <a:pt x="21157" y="7207"/>
                  <a:pt x="21157" y="6830"/>
                  <a:pt x="20825" y="6605"/>
                </a:cubicBezTo>
                <a:lnTo>
                  <a:pt x="11354" y="170"/>
                </a:lnTo>
                <a:cubicBezTo>
                  <a:pt x="11022" y="-56"/>
                  <a:pt x="10468" y="-56"/>
                  <a:pt x="10135" y="170"/>
                </a:cubicBezTo>
                <a:lnTo>
                  <a:pt x="665" y="6605"/>
                </a:lnTo>
                <a:cubicBezTo>
                  <a:pt x="332" y="6830"/>
                  <a:pt x="332" y="7207"/>
                  <a:pt x="665" y="7432"/>
                </a:cubicBezTo>
                <a:lnTo>
                  <a:pt x="1163" y="7771"/>
                </a:lnTo>
                <a:cubicBezTo>
                  <a:pt x="2825" y="8900"/>
                  <a:pt x="2825" y="10669"/>
                  <a:pt x="1163" y="11798"/>
                </a:cubicBezTo>
                <a:lnTo>
                  <a:pt x="0" y="12588"/>
                </a:lnTo>
                <a:lnTo>
                  <a:pt x="2548" y="14319"/>
                </a:lnTo>
                <a:lnTo>
                  <a:pt x="3711" y="13529"/>
                </a:lnTo>
                <a:cubicBezTo>
                  <a:pt x="5372" y="12400"/>
                  <a:pt x="7975" y="12400"/>
                  <a:pt x="9637" y="13529"/>
                </a:cubicBezTo>
                <a:lnTo>
                  <a:pt x="10135" y="13867"/>
                </a:lnTo>
                <a:cubicBezTo>
                  <a:pt x="10246" y="13943"/>
                  <a:pt x="10357" y="13980"/>
                  <a:pt x="10468" y="14018"/>
                </a:cubicBezTo>
                <a:lnTo>
                  <a:pt x="10468" y="19625"/>
                </a:lnTo>
                <a:cubicBezTo>
                  <a:pt x="10412" y="19662"/>
                  <a:pt x="10357" y="19662"/>
                  <a:pt x="10302" y="19700"/>
                </a:cubicBezTo>
                <a:lnTo>
                  <a:pt x="9526" y="20227"/>
                </a:lnTo>
                <a:cubicBezTo>
                  <a:pt x="9249" y="20415"/>
                  <a:pt x="9249" y="20679"/>
                  <a:pt x="9526" y="20829"/>
                </a:cubicBezTo>
                <a:lnTo>
                  <a:pt x="10302" y="21356"/>
                </a:lnTo>
                <a:cubicBezTo>
                  <a:pt x="10578" y="21544"/>
                  <a:pt x="10966" y="21544"/>
                  <a:pt x="11188" y="21356"/>
                </a:cubicBezTo>
                <a:lnTo>
                  <a:pt x="11963" y="20829"/>
                </a:lnTo>
                <a:cubicBezTo>
                  <a:pt x="12240" y="20641"/>
                  <a:pt x="12240" y="20377"/>
                  <a:pt x="11963" y="20227"/>
                </a:cubicBezTo>
                <a:lnTo>
                  <a:pt x="11188" y="19700"/>
                </a:lnTo>
                <a:cubicBezTo>
                  <a:pt x="11132" y="19662"/>
                  <a:pt x="11077" y="19625"/>
                  <a:pt x="11022" y="19625"/>
                </a:cubicBezTo>
                <a:lnTo>
                  <a:pt x="11022" y="14018"/>
                </a:lnTo>
                <a:cubicBezTo>
                  <a:pt x="11132" y="13980"/>
                  <a:pt x="11243" y="13943"/>
                  <a:pt x="11354" y="13867"/>
                </a:cubicBezTo>
                <a:lnTo>
                  <a:pt x="12129" y="13340"/>
                </a:lnTo>
                <a:cubicBezTo>
                  <a:pt x="13791" y="12212"/>
                  <a:pt x="16394" y="12212"/>
                  <a:pt x="18055" y="13340"/>
                </a:cubicBezTo>
                <a:lnTo>
                  <a:pt x="19052" y="14018"/>
                </a:lnTo>
                <a:lnTo>
                  <a:pt x="21600" y="12287"/>
                </a:lnTo>
                <a:lnTo>
                  <a:pt x="20548" y="1164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28A47F4-A8B4-4712-9186-41641560EAE8}"/>
              </a:ext>
            </a:extLst>
          </p:cNvPr>
          <p:cNvSpPr/>
          <p:nvPr/>
        </p:nvSpPr>
        <p:spPr>
          <a:xfrm>
            <a:off x="3346941" y="2796442"/>
            <a:ext cx="1300979" cy="1840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3" extrusionOk="0">
                <a:moveTo>
                  <a:pt x="17938" y="1048"/>
                </a:moveTo>
                <a:cubicBezTo>
                  <a:pt x="16346" y="2171"/>
                  <a:pt x="13851" y="2171"/>
                  <a:pt x="12259" y="1048"/>
                </a:cubicBezTo>
                <a:lnTo>
                  <a:pt x="11304" y="374"/>
                </a:lnTo>
                <a:cubicBezTo>
                  <a:pt x="10986" y="150"/>
                  <a:pt x="10455" y="150"/>
                  <a:pt x="10136" y="374"/>
                </a:cubicBezTo>
                <a:lnTo>
                  <a:pt x="9394" y="898"/>
                </a:lnTo>
                <a:cubicBezTo>
                  <a:pt x="7801" y="2021"/>
                  <a:pt x="5307" y="2021"/>
                  <a:pt x="3715" y="898"/>
                </a:cubicBezTo>
                <a:lnTo>
                  <a:pt x="2441" y="0"/>
                </a:lnTo>
                <a:lnTo>
                  <a:pt x="0" y="1722"/>
                </a:lnTo>
                <a:lnTo>
                  <a:pt x="1274" y="2620"/>
                </a:lnTo>
                <a:cubicBezTo>
                  <a:pt x="2866" y="3743"/>
                  <a:pt x="2866" y="5503"/>
                  <a:pt x="1274" y="6626"/>
                </a:cubicBezTo>
                <a:lnTo>
                  <a:pt x="1008" y="6813"/>
                </a:lnTo>
                <a:cubicBezTo>
                  <a:pt x="690" y="7038"/>
                  <a:pt x="690" y="7412"/>
                  <a:pt x="1008" y="7637"/>
                </a:cubicBezTo>
                <a:lnTo>
                  <a:pt x="10083" y="14038"/>
                </a:lnTo>
                <a:cubicBezTo>
                  <a:pt x="10190" y="14113"/>
                  <a:pt x="10296" y="14150"/>
                  <a:pt x="10402" y="14188"/>
                </a:cubicBezTo>
                <a:lnTo>
                  <a:pt x="10402" y="19691"/>
                </a:lnTo>
                <a:cubicBezTo>
                  <a:pt x="10349" y="19728"/>
                  <a:pt x="10296" y="19728"/>
                  <a:pt x="10243" y="19766"/>
                </a:cubicBezTo>
                <a:lnTo>
                  <a:pt x="9500" y="20290"/>
                </a:lnTo>
                <a:cubicBezTo>
                  <a:pt x="9234" y="20477"/>
                  <a:pt x="9234" y="20739"/>
                  <a:pt x="9500" y="20889"/>
                </a:cubicBezTo>
                <a:lnTo>
                  <a:pt x="10243" y="21413"/>
                </a:lnTo>
                <a:cubicBezTo>
                  <a:pt x="10508" y="21600"/>
                  <a:pt x="10880" y="21600"/>
                  <a:pt x="11092" y="21413"/>
                </a:cubicBezTo>
                <a:lnTo>
                  <a:pt x="11835" y="20889"/>
                </a:lnTo>
                <a:cubicBezTo>
                  <a:pt x="12100" y="20702"/>
                  <a:pt x="12100" y="20440"/>
                  <a:pt x="11835" y="20290"/>
                </a:cubicBezTo>
                <a:lnTo>
                  <a:pt x="11092" y="19766"/>
                </a:lnTo>
                <a:cubicBezTo>
                  <a:pt x="11039" y="19728"/>
                  <a:pt x="10986" y="19691"/>
                  <a:pt x="10933" y="19691"/>
                </a:cubicBezTo>
                <a:lnTo>
                  <a:pt x="10933" y="14188"/>
                </a:lnTo>
                <a:cubicBezTo>
                  <a:pt x="11039" y="14150"/>
                  <a:pt x="11145" y="14113"/>
                  <a:pt x="11251" y="14038"/>
                </a:cubicBezTo>
                <a:lnTo>
                  <a:pt x="20326" y="7637"/>
                </a:lnTo>
                <a:cubicBezTo>
                  <a:pt x="20645" y="7412"/>
                  <a:pt x="20645" y="7038"/>
                  <a:pt x="20326" y="6813"/>
                </a:cubicBezTo>
                <a:lnTo>
                  <a:pt x="20326" y="6813"/>
                </a:lnTo>
                <a:cubicBezTo>
                  <a:pt x="18734" y="5690"/>
                  <a:pt x="18734" y="3931"/>
                  <a:pt x="20326" y="2808"/>
                </a:cubicBezTo>
                <a:lnTo>
                  <a:pt x="21600" y="1909"/>
                </a:lnTo>
                <a:lnTo>
                  <a:pt x="19159" y="187"/>
                </a:lnTo>
                <a:lnTo>
                  <a:pt x="17938" y="104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AD4A954-AE8E-4FB1-A2C2-A74D16FC1D6F}"/>
              </a:ext>
            </a:extLst>
          </p:cNvPr>
          <p:cNvSpPr/>
          <p:nvPr/>
        </p:nvSpPr>
        <p:spPr>
          <a:xfrm>
            <a:off x="5648411" y="2796445"/>
            <a:ext cx="1275413" cy="1853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4" extrusionOk="0">
                <a:moveTo>
                  <a:pt x="17864" y="855"/>
                </a:moveTo>
                <a:cubicBezTo>
                  <a:pt x="16240" y="1970"/>
                  <a:pt x="13696" y="1970"/>
                  <a:pt x="12072" y="855"/>
                </a:cubicBezTo>
                <a:lnTo>
                  <a:pt x="11585" y="520"/>
                </a:lnTo>
                <a:cubicBezTo>
                  <a:pt x="11260" y="297"/>
                  <a:pt x="10719" y="297"/>
                  <a:pt x="10394" y="520"/>
                </a:cubicBezTo>
                <a:lnTo>
                  <a:pt x="9636" y="1041"/>
                </a:lnTo>
                <a:cubicBezTo>
                  <a:pt x="8012" y="2156"/>
                  <a:pt x="5468" y="2156"/>
                  <a:pt x="3844" y="1041"/>
                </a:cubicBezTo>
                <a:lnTo>
                  <a:pt x="2490" y="112"/>
                </a:lnTo>
                <a:lnTo>
                  <a:pt x="0" y="1822"/>
                </a:lnTo>
                <a:lnTo>
                  <a:pt x="1353" y="2751"/>
                </a:lnTo>
                <a:cubicBezTo>
                  <a:pt x="2977" y="3866"/>
                  <a:pt x="2977" y="5614"/>
                  <a:pt x="1353" y="6729"/>
                </a:cubicBezTo>
                <a:lnTo>
                  <a:pt x="1083" y="6915"/>
                </a:lnTo>
                <a:cubicBezTo>
                  <a:pt x="758" y="7138"/>
                  <a:pt x="758" y="7510"/>
                  <a:pt x="1083" y="7733"/>
                </a:cubicBezTo>
                <a:lnTo>
                  <a:pt x="10340" y="14090"/>
                </a:lnTo>
                <a:cubicBezTo>
                  <a:pt x="10448" y="14165"/>
                  <a:pt x="10556" y="14202"/>
                  <a:pt x="10665" y="14239"/>
                </a:cubicBezTo>
                <a:lnTo>
                  <a:pt x="10665" y="19704"/>
                </a:lnTo>
                <a:cubicBezTo>
                  <a:pt x="10610" y="19741"/>
                  <a:pt x="10556" y="19741"/>
                  <a:pt x="10502" y="19778"/>
                </a:cubicBezTo>
                <a:lnTo>
                  <a:pt x="9744" y="20299"/>
                </a:lnTo>
                <a:cubicBezTo>
                  <a:pt x="9474" y="20485"/>
                  <a:pt x="9474" y="20745"/>
                  <a:pt x="9744" y="20894"/>
                </a:cubicBezTo>
                <a:lnTo>
                  <a:pt x="10502" y="21414"/>
                </a:lnTo>
                <a:cubicBezTo>
                  <a:pt x="10773" y="21600"/>
                  <a:pt x="11152" y="21600"/>
                  <a:pt x="11368" y="21414"/>
                </a:cubicBezTo>
                <a:lnTo>
                  <a:pt x="12126" y="20894"/>
                </a:lnTo>
                <a:cubicBezTo>
                  <a:pt x="12397" y="20708"/>
                  <a:pt x="12397" y="20447"/>
                  <a:pt x="12126" y="20299"/>
                </a:cubicBezTo>
                <a:lnTo>
                  <a:pt x="11368" y="19778"/>
                </a:lnTo>
                <a:cubicBezTo>
                  <a:pt x="11314" y="19741"/>
                  <a:pt x="11260" y="19704"/>
                  <a:pt x="11206" y="19704"/>
                </a:cubicBezTo>
                <a:lnTo>
                  <a:pt x="11206" y="14239"/>
                </a:lnTo>
                <a:cubicBezTo>
                  <a:pt x="11314" y="14202"/>
                  <a:pt x="11422" y="14165"/>
                  <a:pt x="11531" y="14090"/>
                </a:cubicBezTo>
                <a:lnTo>
                  <a:pt x="20788" y="7733"/>
                </a:lnTo>
                <a:cubicBezTo>
                  <a:pt x="21113" y="7510"/>
                  <a:pt x="21113" y="7138"/>
                  <a:pt x="20788" y="6915"/>
                </a:cubicBezTo>
                <a:lnTo>
                  <a:pt x="20301" y="6580"/>
                </a:lnTo>
                <a:cubicBezTo>
                  <a:pt x="18677" y="5465"/>
                  <a:pt x="18677" y="3718"/>
                  <a:pt x="20301" y="2602"/>
                </a:cubicBezTo>
                <a:lnTo>
                  <a:pt x="21600" y="1710"/>
                </a:lnTo>
                <a:lnTo>
                  <a:pt x="19110" y="0"/>
                </a:lnTo>
                <a:lnTo>
                  <a:pt x="17864" y="855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DADE064-D248-4857-BB30-CF5069909C48}"/>
              </a:ext>
            </a:extLst>
          </p:cNvPr>
          <p:cNvSpPr/>
          <p:nvPr/>
        </p:nvSpPr>
        <p:spPr>
          <a:xfrm>
            <a:off x="4529639" y="1709640"/>
            <a:ext cx="1233851" cy="18259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7" extrusionOk="0">
                <a:moveTo>
                  <a:pt x="20593" y="11647"/>
                </a:moveTo>
                <a:cubicBezTo>
                  <a:pt x="18914" y="10518"/>
                  <a:pt x="18914" y="8750"/>
                  <a:pt x="20593" y="7621"/>
                </a:cubicBezTo>
                <a:lnTo>
                  <a:pt x="20873" y="7432"/>
                </a:lnTo>
                <a:cubicBezTo>
                  <a:pt x="21208" y="7207"/>
                  <a:pt x="21208" y="6830"/>
                  <a:pt x="20873" y="6605"/>
                </a:cubicBezTo>
                <a:lnTo>
                  <a:pt x="11304" y="170"/>
                </a:lnTo>
                <a:cubicBezTo>
                  <a:pt x="10968" y="-56"/>
                  <a:pt x="10408" y="-56"/>
                  <a:pt x="10073" y="170"/>
                </a:cubicBezTo>
                <a:lnTo>
                  <a:pt x="504" y="6605"/>
                </a:lnTo>
                <a:cubicBezTo>
                  <a:pt x="168" y="6830"/>
                  <a:pt x="168" y="7207"/>
                  <a:pt x="504" y="7432"/>
                </a:cubicBezTo>
                <a:lnTo>
                  <a:pt x="1007" y="7771"/>
                </a:lnTo>
                <a:cubicBezTo>
                  <a:pt x="2686" y="8900"/>
                  <a:pt x="2686" y="10669"/>
                  <a:pt x="1007" y="11798"/>
                </a:cubicBezTo>
                <a:lnTo>
                  <a:pt x="0" y="12475"/>
                </a:lnTo>
                <a:lnTo>
                  <a:pt x="2574" y="14206"/>
                </a:lnTo>
                <a:lnTo>
                  <a:pt x="3581" y="13529"/>
                </a:lnTo>
                <a:cubicBezTo>
                  <a:pt x="5260" y="12400"/>
                  <a:pt x="7890" y="12400"/>
                  <a:pt x="9569" y="13529"/>
                </a:cubicBezTo>
                <a:lnTo>
                  <a:pt x="10073" y="13867"/>
                </a:lnTo>
                <a:cubicBezTo>
                  <a:pt x="10184" y="13943"/>
                  <a:pt x="10296" y="13980"/>
                  <a:pt x="10408" y="14018"/>
                </a:cubicBezTo>
                <a:lnTo>
                  <a:pt x="10408" y="19625"/>
                </a:lnTo>
                <a:cubicBezTo>
                  <a:pt x="10352" y="19662"/>
                  <a:pt x="10296" y="19662"/>
                  <a:pt x="10240" y="19700"/>
                </a:cubicBezTo>
                <a:lnTo>
                  <a:pt x="9457" y="20227"/>
                </a:lnTo>
                <a:cubicBezTo>
                  <a:pt x="9177" y="20415"/>
                  <a:pt x="9177" y="20679"/>
                  <a:pt x="9457" y="20829"/>
                </a:cubicBezTo>
                <a:lnTo>
                  <a:pt x="10240" y="21356"/>
                </a:lnTo>
                <a:cubicBezTo>
                  <a:pt x="10520" y="21544"/>
                  <a:pt x="10912" y="21544"/>
                  <a:pt x="11136" y="21356"/>
                </a:cubicBezTo>
                <a:lnTo>
                  <a:pt x="11919" y="20829"/>
                </a:lnTo>
                <a:cubicBezTo>
                  <a:pt x="12199" y="20641"/>
                  <a:pt x="12199" y="20377"/>
                  <a:pt x="11919" y="20227"/>
                </a:cubicBezTo>
                <a:lnTo>
                  <a:pt x="11136" y="19700"/>
                </a:lnTo>
                <a:cubicBezTo>
                  <a:pt x="11080" y="19662"/>
                  <a:pt x="11024" y="19625"/>
                  <a:pt x="10968" y="19625"/>
                </a:cubicBezTo>
                <a:lnTo>
                  <a:pt x="10968" y="14018"/>
                </a:lnTo>
                <a:cubicBezTo>
                  <a:pt x="11080" y="13980"/>
                  <a:pt x="11192" y="13943"/>
                  <a:pt x="11304" y="13867"/>
                </a:cubicBezTo>
                <a:lnTo>
                  <a:pt x="12087" y="13340"/>
                </a:lnTo>
                <a:cubicBezTo>
                  <a:pt x="13766" y="12212"/>
                  <a:pt x="16396" y="12212"/>
                  <a:pt x="18075" y="13340"/>
                </a:cubicBezTo>
                <a:lnTo>
                  <a:pt x="19026" y="13980"/>
                </a:lnTo>
                <a:lnTo>
                  <a:pt x="21600" y="12249"/>
                </a:lnTo>
                <a:lnTo>
                  <a:pt x="20593" y="11647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44529D67-2F32-4990-A209-413B2E857D88}"/>
              </a:ext>
            </a:extLst>
          </p:cNvPr>
          <p:cNvSpPr/>
          <p:nvPr/>
        </p:nvSpPr>
        <p:spPr>
          <a:xfrm>
            <a:off x="6831111" y="1741605"/>
            <a:ext cx="1235451" cy="18259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6" h="21497" extrusionOk="0">
                <a:moveTo>
                  <a:pt x="11746" y="13867"/>
                </a:moveTo>
                <a:lnTo>
                  <a:pt x="21266" y="7432"/>
                </a:lnTo>
                <a:cubicBezTo>
                  <a:pt x="21600" y="7207"/>
                  <a:pt x="21600" y="6830"/>
                  <a:pt x="21266" y="6605"/>
                </a:cubicBezTo>
                <a:lnTo>
                  <a:pt x="11746" y="170"/>
                </a:lnTo>
                <a:cubicBezTo>
                  <a:pt x="11412" y="-56"/>
                  <a:pt x="10856" y="-56"/>
                  <a:pt x="10522" y="170"/>
                </a:cubicBezTo>
                <a:lnTo>
                  <a:pt x="1002" y="6605"/>
                </a:lnTo>
                <a:cubicBezTo>
                  <a:pt x="668" y="6830"/>
                  <a:pt x="668" y="7207"/>
                  <a:pt x="1002" y="7432"/>
                </a:cubicBezTo>
                <a:cubicBezTo>
                  <a:pt x="2672" y="8561"/>
                  <a:pt x="2672" y="10330"/>
                  <a:pt x="1002" y="11459"/>
                </a:cubicBezTo>
                <a:lnTo>
                  <a:pt x="0" y="12136"/>
                </a:lnTo>
                <a:lnTo>
                  <a:pt x="2561" y="13867"/>
                </a:lnTo>
                <a:lnTo>
                  <a:pt x="3563" y="13190"/>
                </a:lnTo>
                <a:cubicBezTo>
                  <a:pt x="5233" y="12061"/>
                  <a:pt x="7849" y="12061"/>
                  <a:pt x="9520" y="13190"/>
                </a:cubicBezTo>
                <a:lnTo>
                  <a:pt x="10522" y="13867"/>
                </a:lnTo>
                <a:cubicBezTo>
                  <a:pt x="10633" y="13943"/>
                  <a:pt x="10744" y="13980"/>
                  <a:pt x="10856" y="14018"/>
                </a:cubicBezTo>
                <a:lnTo>
                  <a:pt x="10856" y="19625"/>
                </a:lnTo>
                <a:cubicBezTo>
                  <a:pt x="10800" y="19662"/>
                  <a:pt x="10744" y="19662"/>
                  <a:pt x="10689" y="19700"/>
                </a:cubicBezTo>
                <a:lnTo>
                  <a:pt x="9909" y="20227"/>
                </a:lnTo>
                <a:cubicBezTo>
                  <a:pt x="9631" y="20415"/>
                  <a:pt x="9631" y="20678"/>
                  <a:pt x="9909" y="20829"/>
                </a:cubicBezTo>
                <a:lnTo>
                  <a:pt x="10689" y="21356"/>
                </a:lnTo>
                <a:cubicBezTo>
                  <a:pt x="10967" y="21544"/>
                  <a:pt x="11357" y="21544"/>
                  <a:pt x="11579" y="21356"/>
                </a:cubicBezTo>
                <a:lnTo>
                  <a:pt x="12359" y="20829"/>
                </a:lnTo>
                <a:cubicBezTo>
                  <a:pt x="12637" y="20641"/>
                  <a:pt x="12637" y="20377"/>
                  <a:pt x="12359" y="20227"/>
                </a:cubicBezTo>
                <a:lnTo>
                  <a:pt x="11579" y="19700"/>
                </a:lnTo>
                <a:cubicBezTo>
                  <a:pt x="11524" y="19662"/>
                  <a:pt x="11468" y="19625"/>
                  <a:pt x="11412" y="19625"/>
                </a:cubicBezTo>
                <a:lnTo>
                  <a:pt x="11412" y="14018"/>
                </a:lnTo>
                <a:cubicBezTo>
                  <a:pt x="11524" y="13980"/>
                  <a:pt x="11635" y="13943"/>
                  <a:pt x="11746" y="1386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41BD23B-377E-4854-AEF4-DC88AE5B61E4}"/>
              </a:ext>
            </a:extLst>
          </p:cNvPr>
          <p:cNvSpPr/>
          <p:nvPr/>
        </p:nvSpPr>
        <p:spPr>
          <a:xfrm>
            <a:off x="1260116" y="2988234"/>
            <a:ext cx="832694" cy="832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7" h="20687" extrusionOk="0">
                <a:moveTo>
                  <a:pt x="7008" y="19317"/>
                </a:moveTo>
                <a:lnTo>
                  <a:pt x="1369" y="13678"/>
                </a:lnTo>
                <a:cubicBezTo>
                  <a:pt x="-457" y="11852"/>
                  <a:pt x="-457" y="8834"/>
                  <a:pt x="1369" y="7008"/>
                </a:cubicBezTo>
                <a:lnTo>
                  <a:pt x="7008" y="1369"/>
                </a:lnTo>
                <a:cubicBezTo>
                  <a:pt x="8834" y="-457"/>
                  <a:pt x="11852" y="-457"/>
                  <a:pt x="13678" y="1369"/>
                </a:cubicBezTo>
                <a:lnTo>
                  <a:pt x="19317" y="7008"/>
                </a:lnTo>
                <a:cubicBezTo>
                  <a:pt x="21143" y="8834"/>
                  <a:pt x="21143" y="11852"/>
                  <a:pt x="19317" y="13678"/>
                </a:cubicBezTo>
                <a:lnTo>
                  <a:pt x="13678" y="19317"/>
                </a:lnTo>
                <a:cubicBezTo>
                  <a:pt x="11852" y="21143"/>
                  <a:pt x="8834" y="21143"/>
                  <a:pt x="7008" y="1931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24D05F57-032E-45FC-9507-07E3CAACD515}"/>
              </a:ext>
            </a:extLst>
          </p:cNvPr>
          <p:cNvSpPr/>
          <p:nvPr/>
        </p:nvSpPr>
        <p:spPr>
          <a:xfrm>
            <a:off x="2419960" y="1901429"/>
            <a:ext cx="832694" cy="835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7" h="20670" extrusionOk="0">
                <a:moveTo>
                  <a:pt x="7008" y="19246"/>
                </a:moveTo>
                <a:lnTo>
                  <a:pt x="1369" y="13629"/>
                </a:lnTo>
                <a:cubicBezTo>
                  <a:pt x="-457" y="11809"/>
                  <a:pt x="-457" y="8802"/>
                  <a:pt x="1369" y="6982"/>
                </a:cubicBezTo>
                <a:lnTo>
                  <a:pt x="7008" y="1365"/>
                </a:lnTo>
                <a:cubicBezTo>
                  <a:pt x="8834" y="-455"/>
                  <a:pt x="11852" y="-455"/>
                  <a:pt x="13678" y="1365"/>
                </a:cubicBezTo>
                <a:lnTo>
                  <a:pt x="19317" y="6982"/>
                </a:lnTo>
                <a:cubicBezTo>
                  <a:pt x="21143" y="8802"/>
                  <a:pt x="21143" y="11809"/>
                  <a:pt x="19317" y="13629"/>
                </a:cubicBezTo>
                <a:lnTo>
                  <a:pt x="13678" y="19246"/>
                </a:lnTo>
                <a:cubicBezTo>
                  <a:pt x="11852" y="21145"/>
                  <a:pt x="8834" y="21145"/>
                  <a:pt x="7008" y="1924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BEADF144-B7B2-449D-9A05-4D0D261AA699}"/>
              </a:ext>
            </a:extLst>
          </p:cNvPr>
          <p:cNvSpPr/>
          <p:nvPr/>
        </p:nvSpPr>
        <p:spPr>
          <a:xfrm>
            <a:off x="3570694" y="2988234"/>
            <a:ext cx="832694" cy="832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7" h="20687" extrusionOk="0">
                <a:moveTo>
                  <a:pt x="7008" y="19317"/>
                </a:moveTo>
                <a:lnTo>
                  <a:pt x="1369" y="13678"/>
                </a:lnTo>
                <a:cubicBezTo>
                  <a:pt x="-457" y="11852"/>
                  <a:pt x="-457" y="8834"/>
                  <a:pt x="1369" y="7008"/>
                </a:cubicBezTo>
                <a:lnTo>
                  <a:pt x="7008" y="1369"/>
                </a:lnTo>
                <a:cubicBezTo>
                  <a:pt x="8834" y="-457"/>
                  <a:pt x="11852" y="-457"/>
                  <a:pt x="13678" y="1369"/>
                </a:cubicBezTo>
                <a:lnTo>
                  <a:pt x="19317" y="7008"/>
                </a:lnTo>
                <a:cubicBezTo>
                  <a:pt x="21143" y="8834"/>
                  <a:pt x="21143" y="11852"/>
                  <a:pt x="19317" y="13678"/>
                </a:cubicBezTo>
                <a:lnTo>
                  <a:pt x="13678" y="19317"/>
                </a:lnTo>
                <a:cubicBezTo>
                  <a:pt x="11852" y="21143"/>
                  <a:pt x="8834" y="21143"/>
                  <a:pt x="7008" y="1931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7C101B1-8F80-4B22-8A1A-9AF5B08ADE7B}"/>
              </a:ext>
            </a:extLst>
          </p:cNvPr>
          <p:cNvSpPr/>
          <p:nvPr/>
        </p:nvSpPr>
        <p:spPr>
          <a:xfrm>
            <a:off x="4721429" y="1901429"/>
            <a:ext cx="832694" cy="835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7" h="20670" extrusionOk="0">
                <a:moveTo>
                  <a:pt x="7008" y="19246"/>
                </a:moveTo>
                <a:lnTo>
                  <a:pt x="1369" y="13629"/>
                </a:lnTo>
                <a:cubicBezTo>
                  <a:pt x="-457" y="11809"/>
                  <a:pt x="-457" y="8802"/>
                  <a:pt x="1369" y="6982"/>
                </a:cubicBezTo>
                <a:lnTo>
                  <a:pt x="7008" y="1365"/>
                </a:lnTo>
                <a:cubicBezTo>
                  <a:pt x="8834" y="-455"/>
                  <a:pt x="11852" y="-455"/>
                  <a:pt x="13678" y="1365"/>
                </a:cubicBezTo>
                <a:lnTo>
                  <a:pt x="19317" y="6982"/>
                </a:lnTo>
                <a:cubicBezTo>
                  <a:pt x="21143" y="8802"/>
                  <a:pt x="21143" y="11809"/>
                  <a:pt x="19317" y="13629"/>
                </a:cubicBezTo>
                <a:lnTo>
                  <a:pt x="13678" y="19246"/>
                </a:lnTo>
                <a:cubicBezTo>
                  <a:pt x="11852" y="21145"/>
                  <a:pt x="8914" y="21145"/>
                  <a:pt x="7008" y="1924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A2332426-6300-4654-AA38-E7664E486E3B}"/>
              </a:ext>
            </a:extLst>
          </p:cNvPr>
          <p:cNvSpPr/>
          <p:nvPr/>
        </p:nvSpPr>
        <p:spPr>
          <a:xfrm>
            <a:off x="5880955" y="2993325"/>
            <a:ext cx="832694" cy="832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7" h="20687" extrusionOk="0">
                <a:moveTo>
                  <a:pt x="7008" y="19317"/>
                </a:moveTo>
                <a:lnTo>
                  <a:pt x="1369" y="13678"/>
                </a:lnTo>
                <a:cubicBezTo>
                  <a:pt x="-457" y="11852"/>
                  <a:pt x="-457" y="8834"/>
                  <a:pt x="1369" y="7008"/>
                </a:cubicBezTo>
                <a:lnTo>
                  <a:pt x="7008" y="1369"/>
                </a:lnTo>
                <a:cubicBezTo>
                  <a:pt x="8834" y="-457"/>
                  <a:pt x="11852" y="-457"/>
                  <a:pt x="13678" y="1369"/>
                </a:cubicBezTo>
                <a:lnTo>
                  <a:pt x="19317" y="7008"/>
                </a:lnTo>
                <a:cubicBezTo>
                  <a:pt x="21143" y="8834"/>
                  <a:pt x="21143" y="11852"/>
                  <a:pt x="19317" y="13678"/>
                </a:cubicBezTo>
                <a:lnTo>
                  <a:pt x="13678" y="19317"/>
                </a:lnTo>
                <a:cubicBezTo>
                  <a:pt x="11852" y="21143"/>
                  <a:pt x="8914" y="21143"/>
                  <a:pt x="7008" y="1931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30B2717B-2C71-493B-9DA9-554BCE1CD8E9}"/>
              </a:ext>
            </a:extLst>
          </p:cNvPr>
          <p:cNvSpPr/>
          <p:nvPr/>
        </p:nvSpPr>
        <p:spPr>
          <a:xfrm>
            <a:off x="7052862" y="1915010"/>
            <a:ext cx="832694" cy="835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7" h="20670" extrusionOk="0">
                <a:moveTo>
                  <a:pt x="7008" y="19246"/>
                </a:moveTo>
                <a:lnTo>
                  <a:pt x="1369" y="13629"/>
                </a:lnTo>
                <a:cubicBezTo>
                  <a:pt x="-457" y="11809"/>
                  <a:pt x="-457" y="8802"/>
                  <a:pt x="1369" y="6982"/>
                </a:cubicBezTo>
                <a:lnTo>
                  <a:pt x="7008" y="1365"/>
                </a:lnTo>
                <a:cubicBezTo>
                  <a:pt x="8834" y="-455"/>
                  <a:pt x="11852" y="-455"/>
                  <a:pt x="13678" y="1365"/>
                </a:cubicBezTo>
                <a:lnTo>
                  <a:pt x="19317" y="6982"/>
                </a:lnTo>
                <a:cubicBezTo>
                  <a:pt x="21143" y="8802"/>
                  <a:pt x="21143" y="11809"/>
                  <a:pt x="19317" y="13629"/>
                </a:cubicBezTo>
                <a:lnTo>
                  <a:pt x="13678" y="19246"/>
                </a:lnTo>
                <a:cubicBezTo>
                  <a:pt x="11852" y="21145"/>
                  <a:pt x="8834" y="21145"/>
                  <a:pt x="7008" y="1924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220E4B7-C453-4A2B-8A0B-54773929BA74}"/>
              </a:ext>
            </a:extLst>
          </p:cNvPr>
          <p:cNvGrpSpPr/>
          <p:nvPr/>
        </p:nvGrpSpPr>
        <p:grpSpPr>
          <a:xfrm>
            <a:off x="1098229" y="4658544"/>
            <a:ext cx="1156468" cy="806031"/>
            <a:chOff x="332936" y="2689322"/>
            <a:chExt cx="2975111" cy="107470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5849A10-8F86-473A-B74A-25246886CC16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51D5D82-93C5-4D43-84AF-91F67DC691D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A79A690-8BB3-4FEC-9FDE-B0622180353B}"/>
              </a:ext>
            </a:extLst>
          </p:cNvPr>
          <p:cNvGrpSpPr/>
          <p:nvPr/>
        </p:nvGrpSpPr>
        <p:grpSpPr>
          <a:xfrm>
            <a:off x="3415533" y="4658544"/>
            <a:ext cx="1156468" cy="806031"/>
            <a:chOff x="332936" y="2689322"/>
            <a:chExt cx="2975111" cy="107470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BB6DE56-54C3-4392-B40F-9FB789DC20A7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9B22E4A-9F8B-4C58-99D6-A8D11C60E0E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390284B-AB0A-498F-8AA5-8221533DAE41}"/>
              </a:ext>
            </a:extLst>
          </p:cNvPr>
          <p:cNvGrpSpPr/>
          <p:nvPr/>
        </p:nvGrpSpPr>
        <p:grpSpPr>
          <a:xfrm>
            <a:off x="5707884" y="4658544"/>
            <a:ext cx="1156468" cy="806031"/>
            <a:chOff x="332936" y="2689322"/>
            <a:chExt cx="2975111" cy="107470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19387C0-FE50-4F7F-8718-949C155D0ECC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A6A3051-CF4F-4E49-9D4C-66F8A8F7097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ECD2210-5EA2-49D7-9DFA-08DBEF989B78}"/>
              </a:ext>
            </a:extLst>
          </p:cNvPr>
          <p:cNvGrpSpPr/>
          <p:nvPr/>
        </p:nvGrpSpPr>
        <p:grpSpPr>
          <a:xfrm>
            <a:off x="2271198" y="3505816"/>
            <a:ext cx="1156468" cy="806031"/>
            <a:chOff x="332936" y="2689322"/>
            <a:chExt cx="2975111" cy="107470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063AA04-55D0-4A09-A56A-C497B3DE6D60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5289C9A-3A35-4506-9B86-7851DEA0C5F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AC5BB57-65F1-4EB8-9C49-4114D54281BA}"/>
              </a:ext>
            </a:extLst>
          </p:cNvPr>
          <p:cNvGrpSpPr/>
          <p:nvPr/>
        </p:nvGrpSpPr>
        <p:grpSpPr>
          <a:xfrm>
            <a:off x="4559541" y="3505816"/>
            <a:ext cx="1156468" cy="806031"/>
            <a:chOff x="332936" y="2689322"/>
            <a:chExt cx="2975111" cy="107470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555E09C-47DA-45C9-9424-C88FFDF20EB6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FEA2BA3-0A49-4F2B-A17F-6732ADA7659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FFC772B-0812-4247-84FB-4A746310C7A0}"/>
              </a:ext>
            </a:extLst>
          </p:cNvPr>
          <p:cNvGrpSpPr/>
          <p:nvPr/>
        </p:nvGrpSpPr>
        <p:grpSpPr>
          <a:xfrm>
            <a:off x="6890974" y="3505816"/>
            <a:ext cx="1156468" cy="806031"/>
            <a:chOff x="332936" y="2689322"/>
            <a:chExt cx="2975111" cy="107470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74D82B2-BEC2-428E-AAD5-17E4ADC85BB9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6739C0B-850F-46A3-9972-01D433E993C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34" name="Graphic 33" descr="Blog with solid fill">
            <a:extLst>
              <a:ext uri="{FF2B5EF4-FFF2-40B4-BE49-F238E27FC236}">
                <a16:creationId xmlns:a16="http://schemas.microsoft.com/office/drawing/2014/main" id="{6B0ABD9A-1A65-4932-A1D5-783F60C876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98063" y="2080728"/>
            <a:ext cx="476488" cy="476488"/>
          </a:xfrm>
          <a:prstGeom prst="rect">
            <a:avLst/>
          </a:prstGeom>
        </p:spPr>
      </p:pic>
      <p:pic>
        <p:nvPicPr>
          <p:cNvPr id="35" name="Graphic 34" descr="Bluetooth with solid fill">
            <a:extLst>
              <a:ext uri="{FF2B5EF4-FFF2-40B4-BE49-F238E27FC236}">
                <a16:creationId xmlns:a16="http://schemas.microsoft.com/office/drawing/2014/main" id="{E738DF92-39DD-4A01-BBEE-2AB48A7736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48797" y="3166332"/>
            <a:ext cx="476488" cy="476488"/>
          </a:xfrm>
          <a:prstGeom prst="rect">
            <a:avLst/>
          </a:prstGeom>
        </p:spPr>
      </p:pic>
      <p:pic>
        <p:nvPicPr>
          <p:cNvPr id="36" name="Graphic 35" descr="Boardroom with solid fill">
            <a:extLst>
              <a:ext uri="{FF2B5EF4-FFF2-40B4-BE49-F238E27FC236}">
                <a16:creationId xmlns:a16="http://schemas.microsoft.com/office/drawing/2014/main" id="{E907156B-CA73-4C3F-A148-33F5D856AF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99532" y="2080728"/>
            <a:ext cx="476488" cy="476488"/>
          </a:xfrm>
          <a:prstGeom prst="rect">
            <a:avLst/>
          </a:prstGeom>
        </p:spPr>
      </p:pic>
      <p:pic>
        <p:nvPicPr>
          <p:cNvPr id="37" name="Graphic 36" descr="Books with solid fill">
            <a:extLst>
              <a:ext uri="{FF2B5EF4-FFF2-40B4-BE49-F238E27FC236}">
                <a16:creationId xmlns:a16="http://schemas.microsoft.com/office/drawing/2014/main" id="{5E090FAD-E1B8-4C3B-A935-64689103FC1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59058" y="3171423"/>
            <a:ext cx="476488" cy="476488"/>
          </a:xfrm>
          <a:prstGeom prst="rect">
            <a:avLst/>
          </a:prstGeom>
        </p:spPr>
      </p:pic>
      <p:pic>
        <p:nvPicPr>
          <p:cNvPr id="38" name="Graphic 37" descr="Box with solid fill">
            <a:extLst>
              <a:ext uri="{FF2B5EF4-FFF2-40B4-BE49-F238E27FC236}">
                <a16:creationId xmlns:a16="http://schemas.microsoft.com/office/drawing/2014/main" id="{4895C831-837C-4BE2-BF95-93E6688C104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30965" y="2094309"/>
            <a:ext cx="476488" cy="476488"/>
          </a:xfrm>
          <a:prstGeom prst="rect">
            <a:avLst/>
          </a:prstGeom>
        </p:spPr>
      </p:pic>
      <p:pic>
        <p:nvPicPr>
          <p:cNvPr id="39" name="Graphic 38" descr="Briefcase with solid fill">
            <a:extLst>
              <a:ext uri="{FF2B5EF4-FFF2-40B4-BE49-F238E27FC236}">
                <a16:creationId xmlns:a16="http://schemas.microsoft.com/office/drawing/2014/main" id="{1811448C-023D-445D-8A99-9F3699A70C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420706" y="3148819"/>
            <a:ext cx="511514" cy="51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34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261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Oscillating Process Diagram – Slide Template</vt:lpstr>
      <vt:lpstr>Oscillating Process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Oscillating Process Diagram</dc:title>
  <dc:creator>PresentationGO.com</dc:creator>
  <dc:description>© Copyright PresentationGO.com</dc:description>
  <dcterms:created xsi:type="dcterms:W3CDTF">2014-11-26T05:14:11Z</dcterms:created>
  <dcterms:modified xsi:type="dcterms:W3CDTF">2021-02-12T22:26:07Z</dcterms:modified>
  <cp:category>Charts &amp; Diagrams</cp:category>
</cp:coreProperties>
</file>