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2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1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64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65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Outline Design Process – Slide Template</a:t>
            </a:r>
          </a:p>
        </p:txBody>
      </p:sp>
      <p:sp>
        <p:nvSpPr>
          <p:cNvPr id="34" name="Frame 33">
            <a:extLst>
              <a:ext uri="{FF2B5EF4-FFF2-40B4-BE49-F238E27FC236}">
                <a16:creationId xmlns:a16="http://schemas.microsoft.com/office/drawing/2014/main" id="{6EF22E8C-C564-438C-8231-CCC3C292423E}"/>
              </a:ext>
            </a:extLst>
          </p:cNvPr>
          <p:cNvSpPr/>
          <p:nvPr/>
        </p:nvSpPr>
        <p:spPr>
          <a:xfrm>
            <a:off x="2781300" y="1794164"/>
            <a:ext cx="1470932" cy="1470932"/>
          </a:xfrm>
          <a:prstGeom prst="frame">
            <a:avLst>
              <a:gd name="adj1" fmla="val 421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ame 34">
            <a:extLst>
              <a:ext uri="{FF2B5EF4-FFF2-40B4-BE49-F238E27FC236}">
                <a16:creationId xmlns:a16="http://schemas.microsoft.com/office/drawing/2014/main" id="{8D4EC856-E2F8-4A10-9FEB-9A7B349F977A}"/>
              </a:ext>
            </a:extLst>
          </p:cNvPr>
          <p:cNvSpPr/>
          <p:nvPr/>
        </p:nvSpPr>
        <p:spPr>
          <a:xfrm>
            <a:off x="4891768" y="1794164"/>
            <a:ext cx="1470932" cy="1470932"/>
          </a:xfrm>
          <a:prstGeom prst="frame">
            <a:avLst>
              <a:gd name="adj1" fmla="val 4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ame 35">
            <a:extLst>
              <a:ext uri="{FF2B5EF4-FFF2-40B4-BE49-F238E27FC236}">
                <a16:creationId xmlns:a16="http://schemas.microsoft.com/office/drawing/2014/main" id="{C8B23E2C-F1C5-4AF0-8337-007F089392B6}"/>
              </a:ext>
            </a:extLst>
          </p:cNvPr>
          <p:cNvSpPr/>
          <p:nvPr/>
        </p:nvSpPr>
        <p:spPr>
          <a:xfrm>
            <a:off x="2781300" y="3904633"/>
            <a:ext cx="1470932" cy="1470932"/>
          </a:xfrm>
          <a:prstGeom prst="frame">
            <a:avLst>
              <a:gd name="adj1" fmla="val 4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ame 36">
            <a:extLst>
              <a:ext uri="{FF2B5EF4-FFF2-40B4-BE49-F238E27FC236}">
                <a16:creationId xmlns:a16="http://schemas.microsoft.com/office/drawing/2014/main" id="{21C67B56-7DCE-478C-9D58-7AD6A9914F3E}"/>
              </a:ext>
            </a:extLst>
          </p:cNvPr>
          <p:cNvSpPr/>
          <p:nvPr/>
        </p:nvSpPr>
        <p:spPr>
          <a:xfrm>
            <a:off x="4891768" y="3904633"/>
            <a:ext cx="1470932" cy="1470932"/>
          </a:xfrm>
          <a:prstGeom prst="frame">
            <a:avLst>
              <a:gd name="adj1" fmla="val 421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A4F1C94-53ED-4DFB-844F-CCA922919C9D}"/>
              </a:ext>
            </a:extLst>
          </p:cNvPr>
          <p:cNvSpPr/>
          <p:nvPr/>
        </p:nvSpPr>
        <p:spPr>
          <a:xfrm rot="18900000">
            <a:off x="4174328" y="2232456"/>
            <a:ext cx="594347" cy="594347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55DD9A7-8B7B-4F16-8A13-4437C634AA1E}"/>
              </a:ext>
            </a:extLst>
          </p:cNvPr>
          <p:cNvCxnSpPr>
            <a:stCxn id="34" idx="3"/>
            <a:endCxn id="38" idx="4"/>
          </p:cNvCxnSpPr>
          <p:nvPr/>
        </p:nvCxnSpPr>
        <p:spPr>
          <a:xfrm flipV="1">
            <a:off x="4252232" y="2529630"/>
            <a:ext cx="551793" cy="1"/>
          </a:xfrm>
          <a:prstGeom prst="line">
            <a:avLst/>
          </a:prstGeom>
          <a:solidFill>
            <a:schemeClr val="tx2"/>
          </a:solidFill>
          <a:ln w="762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77AFDA9-3447-418D-9AE6-D1EA4CDCFD68}"/>
              </a:ext>
            </a:extLst>
          </p:cNvPr>
          <p:cNvSpPr/>
          <p:nvPr/>
        </p:nvSpPr>
        <p:spPr>
          <a:xfrm rot="2700000">
            <a:off x="5330060" y="3184663"/>
            <a:ext cx="594347" cy="594347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178D996-5BF8-4DBD-B209-5E95E54D67E4}"/>
              </a:ext>
            </a:extLst>
          </p:cNvPr>
          <p:cNvCxnSpPr>
            <a:cxnSpLocks/>
            <a:stCxn id="35" idx="2"/>
            <a:endCxn id="40" idx="4"/>
          </p:cNvCxnSpPr>
          <p:nvPr/>
        </p:nvCxnSpPr>
        <p:spPr>
          <a:xfrm flipH="1">
            <a:off x="5627234" y="3265096"/>
            <a:ext cx="1" cy="549264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E483E67-5D35-4372-8101-73EB6E07BC5F}"/>
              </a:ext>
            </a:extLst>
          </p:cNvPr>
          <p:cNvSpPr/>
          <p:nvPr/>
        </p:nvSpPr>
        <p:spPr>
          <a:xfrm rot="8100000">
            <a:off x="4375325" y="4342925"/>
            <a:ext cx="594347" cy="594347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ABCC28F-D7B8-462E-BAE1-7B815ABD5CA3}"/>
              </a:ext>
            </a:extLst>
          </p:cNvPr>
          <p:cNvCxnSpPr>
            <a:cxnSpLocks/>
            <a:stCxn id="37" idx="1"/>
            <a:endCxn id="42" idx="4"/>
          </p:cNvCxnSpPr>
          <p:nvPr/>
        </p:nvCxnSpPr>
        <p:spPr>
          <a:xfrm flipH="1">
            <a:off x="4339976" y="4640099"/>
            <a:ext cx="551793" cy="0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7430D95-5CF6-4A71-B8B2-2D67DB30DC5E}"/>
              </a:ext>
            </a:extLst>
          </p:cNvPr>
          <p:cNvSpPr/>
          <p:nvPr/>
        </p:nvSpPr>
        <p:spPr>
          <a:xfrm rot="13500000">
            <a:off x="3219592" y="3388189"/>
            <a:ext cx="594347" cy="594347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2D5E432-B9CF-42DF-8DB3-665C88AD837C}"/>
              </a:ext>
            </a:extLst>
          </p:cNvPr>
          <p:cNvCxnSpPr>
            <a:cxnSpLocks/>
            <a:stCxn id="36" idx="0"/>
            <a:endCxn id="74" idx="4"/>
          </p:cNvCxnSpPr>
          <p:nvPr/>
        </p:nvCxnSpPr>
        <p:spPr>
          <a:xfrm flipH="1" flipV="1">
            <a:off x="3516765" y="3352839"/>
            <a:ext cx="1" cy="551794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4D002A3B-0736-43D7-A7A6-0456B84CE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8551" y="2090946"/>
            <a:ext cx="877369" cy="877369"/>
          </a:xfrm>
          <a:prstGeom prst="rect">
            <a:avLst/>
          </a:prstGeom>
        </p:spPr>
      </p:pic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F083E26E-1D4D-4C3C-8283-A35B93E6C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8551" y="4201415"/>
            <a:ext cx="877369" cy="877369"/>
          </a:xfrm>
          <a:prstGeom prst="rect">
            <a:avLst/>
          </a:prstGeom>
        </p:spPr>
      </p:pic>
      <p:pic>
        <p:nvPicPr>
          <p:cNvPr id="90" name="Graphic 89" descr="Lightbulb">
            <a:extLst>
              <a:ext uri="{FF2B5EF4-FFF2-40B4-BE49-F238E27FC236}">
                <a16:creationId xmlns:a16="http://schemas.microsoft.com/office/drawing/2014/main" id="{815DB84B-6355-4390-8A29-EDFF10D8B9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78082" y="4201415"/>
            <a:ext cx="877369" cy="877369"/>
          </a:xfrm>
          <a:prstGeom prst="rect">
            <a:avLst/>
          </a:prstGeom>
        </p:spPr>
      </p:pic>
      <p:pic>
        <p:nvPicPr>
          <p:cNvPr id="91" name="Graphic 90" descr="Rocket">
            <a:extLst>
              <a:ext uri="{FF2B5EF4-FFF2-40B4-BE49-F238E27FC236}">
                <a16:creationId xmlns:a16="http://schemas.microsoft.com/office/drawing/2014/main" id="{87BB4B77-8EA4-4DE2-86BA-E21F2CEAC0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78082" y="2090946"/>
            <a:ext cx="877369" cy="877369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98D2E6DC-CD9A-4286-80E6-F7F970CFD129}"/>
              </a:ext>
            </a:extLst>
          </p:cNvPr>
          <p:cNvGrpSpPr/>
          <p:nvPr/>
        </p:nvGrpSpPr>
        <p:grpSpPr>
          <a:xfrm>
            <a:off x="6691483" y="3960084"/>
            <a:ext cx="2202816" cy="1360030"/>
            <a:chOff x="8921977" y="3919498"/>
            <a:chExt cx="2937088" cy="181337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0BF23AE-7C9A-467F-8161-3C3E52A72A9D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0C3919C-F956-4F6E-92CA-180759B6AB3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0DAE808-68D8-4DC7-9819-AC2F23B9406F}"/>
              </a:ext>
            </a:extLst>
          </p:cNvPr>
          <p:cNvGrpSpPr/>
          <p:nvPr/>
        </p:nvGrpSpPr>
        <p:grpSpPr>
          <a:xfrm>
            <a:off x="249702" y="3960083"/>
            <a:ext cx="2202816" cy="1360030"/>
            <a:chOff x="332936" y="4498450"/>
            <a:chExt cx="2937088" cy="181337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F67D7B4-AA2B-40FE-A984-8217C3E38177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ADFACDE-A105-4218-82AE-C53D4CCA405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E9B0256-30C3-4034-8E4D-782F5D40129E}"/>
              </a:ext>
            </a:extLst>
          </p:cNvPr>
          <p:cNvGrpSpPr/>
          <p:nvPr/>
        </p:nvGrpSpPr>
        <p:grpSpPr>
          <a:xfrm>
            <a:off x="6697329" y="1848341"/>
            <a:ext cx="2202816" cy="1360030"/>
            <a:chOff x="8921977" y="1312837"/>
            <a:chExt cx="2937088" cy="181337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2CF03C3-EE5F-4D76-B1F2-E1504AC59668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2E6DF3D-08E3-46BF-BC44-FC71729D5A3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2A75ABB-3460-46D6-91BC-C66D3F41A90D}"/>
              </a:ext>
            </a:extLst>
          </p:cNvPr>
          <p:cNvGrpSpPr/>
          <p:nvPr/>
        </p:nvGrpSpPr>
        <p:grpSpPr>
          <a:xfrm>
            <a:off x="255548" y="1848344"/>
            <a:ext cx="2202816" cy="1360030"/>
            <a:chOff x="332936" y="2473878"/>
            <a:chExt cx="2937088" cy="181337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7C89E69-4231-44E8-8EE4-4651D1BF6F3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BCFDD2C-E592-4045-8A6C-C81C7722A17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328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Outline Design Process – Slide Template</a:t>
            </a:r>
          </a:p>
        </p:txBody>
      </p:sp>
      <p:sp>
        <p:nvSpPr>
          <p:cNvPr id="34" name="Frame 33">
            <a:extLst>
              <a:ext uri="{FF2B5EF4-FFF2-40B4-BE49-F238E27FC236}">
                <a16:creationId xmlns:a16="http://schemas.microsoft.com/office/drawing/2014/main" id="{6EF22E8C-C564-438C-8231-CCC3C292423E}"/>
              </a:ext>
            </a:extLst>
          </p:cNvPr>
          <p:cNvSpPr/>
          <p:nvPr/>
        </p:nvSpPr>
        <p:spPr>
          <a:xfrm>
            <a:off x="2781300" y="1794164"/>
            <a:ext cx="1470932" cy="1470932"/>
          </a:xfrm>
          <a:prstGeom prst="frame">
            <a:avLst>
              <a:gd name="adj1" fmla="val 421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ame 34">
            <a:extLst>
              <a:ext uri="{FF2B5EF4-FFF2-40B4-BE49-F238E27FC236}">
                <a16:creationId xmlns:a16="http://schemas.microsoft.com/office/drawing/2014/main" id="{8D4EC856-E2F8-4A10-9FEB-9A7B349F977A}"/>
              </a:ext>
            </a:extLst>
          </p:cNvPr>
          <p:cNvSpPr/>
          <p:nvPr/>
        </p:nvSpPr>
        <p:spPr>
          <a:xfrm>
            <a:off x="4891768" y="1794164"/>
            <a:ext cx="1470932" cy="1470932"/>
          </a:xfrm>
          <a:prstGeom prst="frame">
            <a:avLst>
              <a:gd name="adj1" fmla="val 421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ame 35">
            <a:extLst>
              <a:ext uri="{FF2B5EF4-FFF2-40B4-BE49-F238E27FC236}">
                <a16:creationId xmlns:a16="http://schemas.microsoft.com/office/drawing/2014/main" id="{C8B23E2C-F1C5-4AF0-8337-007F089392B6}"/>
              </a:ext>
            </a:extLst>
          </p:cNvPr>
          <p:cNvSpPr/>
          <p:nvPr/>
        </p:nvSpPr>
        <p:spPr>
          <a:xfrm>
            <a:off x="2781300" y="3904633"/>
            <a:ext cx="1470932" cy="1470932"/>
          </a:xfrm>
          <a:prstGeom prst="frame">
            <a:avLst>
              <a:gd name="adj1" fmla="val 421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ame 36">
            <a:extLst>
              <a:ext uri="{FF2B5EF4-FFF2-40B4-BE49-F238E27FC236}">
                <a16:creationId xmlns:a16="http://schemas.microsoft.com/office/drawing/2014/main" id="{21C67B56-7DCE-478C-9D58-7AD6A9914F3E}"/>
              </a:ext>
            </a:extLst>
          </p:cNvPr>
          <p:cNvSpPr/>
          <p:nvPr/>
        </p:nvSpPr>
        <p:spPr>
          <a:xfrm>
            <a:off x="4891768" y="3904633"/>
            <a:ext cx="1470932" cy="1470932"/>
          </a:xfrm>
          <a:prstGeom prst="frame">
            <a:avLst>
              <a:gd name="adj1" fmla="val 421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A4F1C94-53ED-4DFB-844F-CCA922919C9D}"/>
              </a:ext>
            </a:extLst>
          </p:cNvPr>
          <p:cNvSpPr/>
          <p:nvPr/>
        </p:nvSpPr>
        <p:spPr>
          <a:xfrm rot="18900000">
            <a:off x="4174328" y="2232456"/>
            <a:ext cx="594347" cy="594347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55DD9A7-8B7B-4F16-8A13-4437C634AA1E}"/>
              </a:ext>
            </a:extLst>
          </p:cNvPr>
          <p:cNvCxnSpPr>
            <a:stCxn id="34" idx="3"/>
            <a:endCxn id="38" idx="4"/>
          </p:cNvCxnSpPr>
          <p:nvPr/>
        </p:nvCxnSpPr>
        <p:spPr>
          <a:xfrm flipV="1">
            <a:off x="4252232" y="2529630"/>
            <a:ext cx="551793" cy="1"/>
          </a:xfrm>
          <a:prstGeom prst="line">
            <a:avLst/>
          </a:prstGeom>
          <a:solidFill>
            <a:schemeClr val="tx2"/>
          </a:solidFill>
          <a:ln w="762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77AFDA9-3447-418D-9AE6-D1EA4CDCFD68}"/>
              </a:ext>
            </a:extLst>
          </p:cNvPr>
          <p:cNvSpPr/>
          <p:nvPr/>
        </p:nvSpPr>
        <p:spPr>
          <a:xfrm rot="2700000">
            <a:off x="5330060" y="3184663"/>
            <a:ext cx="594347" cy="594347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178D996-5BF8-4DBD-B209-5E95E54D67E4}"/>
              </a:ext>
            </a:extLst>
          </p:cNvPr>
          <p:cNvCxnSpPr>
            <a:cxnSpLocks/>
            <a:stCxn id="35" idx="2"/>
            <a:endCxn id="40" idx="4"/>
          </p:cNvCxnSpPr>
          <p:nvPr/>
        </p:nvCxnSpPr>
        <p:spPr>
          <a:xfrm flipH="1">
            <a:off x="5627234" y="3265096"/>
            <a:ext cx="1" cy="549264"/>
          </a:xfrm>
          <a:prstGeom prst="line">
            <a:avLst/>
          </a:prstGeom>
          <a:solidFill>
            <a:schemeClr val="tx2"/>
          </a:solidFill>
          <a:ln w="762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E483E67-5D35-4372-8101-73EB6E07BC5F}"/>
              </a:ext>
            </a:extLst>
          </p:cNvPr>
          <p:cNvSpPr/>
          <p:nvPr/>
        </p:nvSpPr>
        <p:spPr>
          <a:xfrm rot="8100000">
            <a:off x="4375325" y="4342925"/>
            <a:ext cx="594347" cy="594347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ABCC28F-D7B8-462E-BAE1-7B815ABD5CA3}"/>
              </a:ext>
            </a:extLst>
          </p:cNvPr>
          <p:cNvCxnSpPr>
            <a:cxnSpLocks/>
            <a:stCxn id="37" idx="1"/>
            <a:endCxn id="42" idx="4"/>
          </p:cNvCxnSpPr>
          <p:nvPr/>
        </p:nvCxnSpPr>
        <p:spPr>
          <a:xfrm flipH="1">
            <a:off x="4339976" y="4640099"/>
            <a:ext cx="551793" cy="0"/>
          </a:xfrm>
          <a:prstGeom prst="line">
            <a:avLst/>
          </a:prstGeom>
          <a:solidFill>
            <a:schemeClr val="tx2"/>
          </a:solidFill>
          <a:ln w="762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7430D95-5CF6-4A71-B8B2-2D67DB30DC5E}"/>
              </a:ext>
            </a:extLst>
          </p:cNvPr>
          <p:cNvSpPr/>
          <p:nvPr/>
        </p:nvSpPr>
        <p:spPr>
          <a:xfrm rot="13500000">
            <a:off x="3219592" y="3388189"/>
            <a:ext cx="594347" cy="594347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2D5E432-B9CF-42DF-8DB3-665C88AD837C}"/>
              </a:ext>
            </a:extLst>
          </p:cNvPr>
          <p:cNvCxnSpPr>
            <a:cxnSpLocks/>
            <a:stCxn id="36" idx="0"/>
            <a:endCxn id="74" idx="4"/>
          </p:cNvCxnSpPr>
          <p:nvPr/>
        </p:nvCxnSpPr>
        <p:spPr>
          <a:xfrm flipH="1" flipV="1">
            <a:off x="3516765" y="3352839"/>
            <a:ext cx="1" cy="551794"/>
          </a:xfrm>
          <a:prstGeom prst="line">
            <a:avLst/>
          </a:prstGeom>
          <a:solidFill>
            <a:schemeClr val="tx2"/>
          </a:solidFill>
          <a:ln w="762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4D002A3B-0736-43D7-A7A6-0456B84CE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8551" y="2090946"/>
            <a:ext cx="877369" cy="877369"/>
          </a:xfrm>
          <a:prstGeom prst="rect">
            <a:avLst/>
          </a:prstGeom>
        </p:spPr>
      </p:pic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F083E26E-1D4D-4C3C-8283-A35B93E6C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8551" y="4201415"/>
            <a:ext cx="877369" cy="877369"/>
          </a:xfrm>
          <a:prstGeom prst="rect">
            <a:avLst/>
          </a:prstGeom>
        </p:spPr>
      </p:pic>
      <p:pic>
        <p:nvPicPr>
          <p:cNvPr id="90" name="Graphic 89" descr="Lightbulb">
            <a:extLst>
              <a:ext uri="{FF2B5EF4-FFF2-40B4-BE49-F238E27FC236}">
                <a16:creationId xmlns:a16="http://schemas.microsoft.com/office/drawing/2014/main" id="{815DB84B-6355-4390-8A29-EDFF10D8B9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78082" y="4201415"/>
            <a:ext cx="877369" cy="877369"/>
          </a:xfrm>
          <a:prstGeom prst="rect">
            <a:avLst/>
          </a:prstGeom>
        </p:spPr>
      </p:pic>
      <p:pic>
        <p:nvPicPr>
          <p:cNvPr id="91" name="Graphic 90" descr="Rocket">
            <a:extLst>
              <a:ext uri="{FF2B5EF4-FFF2-40B4-BE49-F238E27FC236}">
                <a16:creationId xmlns:a16="http://schemas.microsoft.com/office/drawing/2014/main" id="{87BB4B77-8EA4-4DE2-86BA-E21F2CEAC0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78082" y="2090946"/>
            <a:ext cx="877369" cy="877369"/>
          </a:xfrm>
          <a:prstGeom prst="rect">
            <a:avLst/>
          </a:prstGeom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2CCBFE30-95C8-445F-95C2-BCCCFAA3D56D}"/>
              </a:ext>
            </a:extLst>
          </p:cNvPr>
          <p:cNvGrpSpPr/>
          <p:nvPr/>
        </p:nvGrpSpPr>
        <p:grpSpPr>
          <a:xfrm>
            <a:off x="6691483" y="3960084"/>
            <a:ext cx="2202816" cy="1360030"/>
            <a:chOff x="8921977" y="3919498"/>
            <a:chExt cx="2937088" cy="18133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DBCC196-5790-4B93-8EBB-931DF157E620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AADAD51-13C7-4E91-AA52-A45524451B12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8B0F516-2614-47D2-A0F3-D926047BD09B}"/>
              </a:ext>
            </a:extLst>
          </p:cNvPr>
          <p:cNvGrpSpPr/>
          <p:nvPr/>
        </p:nvGrpSpPr>
        <p:grpSpPr>
          <a:xfrm>
            <a:off x="249702" y="3960083"/>
            <a:ext cx="2202816" cy="1360030"/>
            <a:chOff x="332936" y="4498450"/>
            <a:chExt cx="2937088" cy="181337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90C804A-90F2-46F2-9359-05FDD65EB130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57631EC-F50E-44A8-B5E3-96081B7B0BA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26690F1-DC60-4C74-809B-1841689D3829}"/>
              </a:ext>
            </a:extLst>
          </p:cNvPr>
          <p:cNvGrpSpPr/>
          <p:nvPr/>
        </p:nvGrpSpPr>
        <p:grpSpPr>
          <a:xfrm>
            <a:off x="6697329" y="1848341"/>
            <a:ext cx="2202816" cy="1360030"/>
            <a:chOff x="8921977" y="1312837"/>
            <a:chExt cx="2937088" cy="181337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E8F48E6-51E2-4CC0-81DE-727A3F7A266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33DDD5C-FBC4-4958-A11E-F4FA1A213D5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628099D-0D25-4D01-9C65-4085C92CF3BA}"/>
              </a:ext>
            </a:extLst>
          </p:cNvPr>
          <p:cNvGrpSpPr/>
          <p:nvPr/>
        </p:nvGrpSpPr>
        <p:grpSpPr>
          <a:xfrm>
            <a:off x="255548" y="1848344"/>
            <a:ext cx="2202816" cy="1360030"/>
            <a:chOff x="332936" y="2473878"/>
            <a:chExt cx="2937088" cy="181337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A22AF3F-ED61-4E27-A186-A2E31B2DA7A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31C4B42-3A6E-4E5C-AB78-A3C91F13188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264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Outline Design Process – Slide Template</a:t>
            </a:r>
          </a:p>
        </p:txBody>
      </p:sp>
      <p:sp>
        <p:nvSpPr>
          <p:cNvPr id="34" name="Frame 33">
            <a:extLst>
              <a:ext uri="{FF2B5EF4-FFF2-40B4-BE49-F238E27FC236}">
                <a16:creationId xmlns:a16="http://schemas.microsoft.com/office/drawing/2014/main" id="{6EF22E8C-C564-438C-8231-CCC3C292423E}"/>
              </a:ext>
            </a:extLst>
          </p:cNvPr>
          <p:cNvSpPr/>
          <p:nvPr/>
        </p:nvSpPr>
        <p:spPr>
          <a:xfrm>
            <a:off x="2781300" y="1794164"/>
            <a:ext cx="1470932" cy="1470932"/>
          </a:xfrm>
          <a:prstGeom prst="frame">
            <a:avLst>
              <a:gd name="adj1" fmla="val 421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ame 34">
            <a:extLst>
              <a:ext uri="{FF2B5EF4-FFF2-40B4-BE49-F238E27FC236}">
                <a16:creationId xmlns:a16="http://schemas.microsoft.com/office/drawing/2014/main" id="{8D4EC856-E2F8-4A10-9FEB-9A7B349F977A}"/>
              </a:ext>
            </a:extLst>
          </p:cNvPr>
          <p:cNvSpPr/>
          <p:nvPr/>
        </p:nvSpPr>
        <p:spPr>
          <a:xfrm>
            <a:off x="4891768" y="1794164"/>
            <a:ext cx="1470932" cy="1470932"/>
          </a:xfrm>
          <a:prstGeom prst="frame">
            <a:avLst>
              <a:gd name="adj1" fmla="val 4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ame 35">
            <a:extLst>
              <a:ext uri="{FF2B5EF4-FFF2-40B4-BE49-F238E27FC236}">
                <a16:creationId xmlns:a16="http://schemas.microsoft.com/office/drawing/2014/main" id="{C8B23E2C-F1C5-4AF0-8337-007F089392B6}"/>
              </a:ext>
            </a:extLst>
          </p:cNvPr>
          <p:cNvSpPr/>
          <p:nvPr/>
        </p:nvSpPr>
        <p:spPr>
          <a:xfrm>
            <a:off x="2781300" y="3904633"/>
            <a:ext cx="1470932" cy="1470932"/>
          </a:xfrm>
          <a:prstGeom prst="frame">
            <a:avLst>
              <a:gd name="adj1" fmla="val 4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ame 36">
            <a:extLst>
              <a:ext uri="{FF2B5EF4-FFF2-40B4-BE49-F238E27FC236}">
                <a16:creationId xmlns:a16="http://schemas.microsoft.com/office/drawing/2014/main" id="{21C67B56-7DCE-478C-9D58-7AD6A9914F3E}"/>
              </a:ext>
            </a:extLst>
          </p:cNvPr>
          <p:cNvSpPr/>
          <p:nvPr/>
        </p:nvSpPr>
        <p:spPr>
          <a:xfrm>
            <a:off x="4891768" y="3904633"/>
            <a:ext cx="1470932" cy="1470932"/>
          </a:xfrm>
          <a:prstGeom prst="frame">
            <a:avLst>
              <a:gd name="adj1" fmla="val 421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A4F1C94-53ED-4DFB-844F-CCA922919C9D}"/>
              </a:ext>
            </a:extLst>
          </p:cNvPr>
          <p:cNvSpPr/>
          <p:nvPr/>
        </p:nvSpPr>
        <p:spPr>
          <a:xfrm rot="18900000">
            <a:off x="4174328" y="2232456"/>
            <a:ext cx="594347" cy="594347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55DD9A7-8B7B-4F16-8A13-4437C634AA1E}"/>
              </a:ext>
            </a:extLst>
          </p:cNvPr>
          <p:cNvCxnSpPr>
            <a:stCxn id="34" idx="3"/>
            <a:endCxn id="38" idx="4"/>
          </p:cNvCxnSpPr>
          <p:nvPr/>
        </p:nvCxnSpPr>
        <p:spPr>
          <a:xfrm flipV="1">
            <a:off x="4252232" y="2529630"/>
            <a:ext cx="551793" cy="1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77AFDA9-3447-418D-9AE6-D1EA4CDCFD68}"/>
              </a:ext>
            </a:extLst>
          </p:cNvPr>
          <p:cNvSpPr/>
          <p:nvPr/>
        </p:nvSpPr>
        <p:spPr>
          <a:xfrm rot="2700000">
            <a:off x="5330060" y="3184663"/>
            <a:ext cx="594347" cy="594347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178D996-5BF8-4DBD-B209-5E95E54D67E4}"/>
              </a:ext>
            </a:extLst>
          </p:cNvPr>
          <p:cNvCxnSpPr>
            <a:cxnSpLocks/>
            <a:stCxn id="35" idx="2"/>
            <a:endCxn id="40" idx="4"/>
          </p:cNvCxnSpPr>
          <p:nvPr/>
        </p:nvCxnSpPr>
        <p:spPr>
          <a:xfrm flipH="1">
            <a:off x="5627234" y="3265096"/>
            <a:ext cx="1" cy="549264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E483E67-5D35-4372-8101-73EB6E07BC5F}"/>
              </a:ext>
            </a:extLst>
          </p:cNvPr>
          <p:cNvSpPr/>
          <p:nvPr/>
        </p:nvSpPr>
        <p:spPr>
          <a:xfrm rot="8100000">
            <a:off x="4375325" y="4342925"/>
            <a:ext cx="594347" cy="594347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ABCC28F-D7B8-462E-BAE1-7B815ABD5CA3}"/>
              </a:ext>
            </a:extLst>
          </p:cNvPr>
          <p:cNvCxnSpPr>
            <a:cxnSpLocks/>
            <a:stCxn id="37" idx="1"/>
            <a:endCxn id="42" idx="4"/>
          </p:cNvCxnSpPr>
          <p:nvPr/>
        </p:nvCxnSpPr>
        <p:spPr>
          <a:xfrm flipH="1">
            <a:off x="4339976" y="4640099"/>
            <a:ext cx="551793" cy="0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7430D95-5CF6-4A71-B8B2-2D67DB30DC5E}"/>
              </a:ext>
            </a:extLst>
          </p:cNvPr>
          <p:cNvSpPr/>
          <p:nvPr/>
        </p:nvSpPr>
        <p:spPr>
          <a:xfrm rot="13500000">
            <a:off x="3219592" y="3388189"/>
            <a:ext cx="594347" cy="594347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2D5E432-B9CF-42DF-8DB3-665C88AD837C}"/>
              </a:ext>
            </a:extLst>
          </p:cNvPr>
          <p:cNvCxnSpPr>
            <a:cxnSpLocks/>
            <a:stCxn id="36" idx="0"/>
            <a:endCxn id="74" idx="4"/>
          </p:cNvCxnSpPr>
          <p:nvPr/>
        </p:nvCxnSpPr>
        <p:spPr>
          <a:xfrm flipH="1" flipV="1">
            <a:off x="3516765" y="3352839"/>
            <a:ext cx="1" cy="551794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4D002A3B-0736-43D7-A7A6-0456B84CE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8551" y="2090946"/>
            <a:ext cx="877369" cy="877369"/>
          </a:xfrm>
          <a:prstGeom prst="rect">
            <a:avLst/>
          </a:prstGeom>
        </p:spPr>
      </p:pic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F083E26E-1D4D-4C3C-8283-A35B93E6C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8551" y="4201415"/>
            <a:ext cx="877369" cy="877369"/>
          </a:xfrm>
          <a:prstGeom prst="rect">
            <a:avLst/>
          </a:prstGeom>
        </p:spPr>
      </p:pic>
      <p:pic>
        <p:nvPicPr>
          <p:cNvPr id="90" name="Graphic 89" descr="Lightbulb">
            <a:extLst>
              <a:ext uri="{FF2B5EF4-FFF2-40B4-BE49-F238E27FC236}">
                <a16:creationId xmlns:a16="http://schemas.microsoft.com/office/drawing/2014/main" id="{815DB84B-6355-4390-8A29-EDFF10D8B9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78082" y="4201415"/>
            <a:ext cx="877369" cy="877369"/>
          </a:xfrm>
          <a:prstGeom prst="rect">
            <a:avLst/>
          </a:prstGeom>
        </p:spPr>
      </p:pic>
      <p:pic>
        <p:nvPicPr>
          <p:cNvPr id="91" name="Graphic 90" descr="Rocket">
            <a:extLst>
              <a:ext uri="{FF2B5EF4-FFF2-40B4-BE49-F238E27FC236}">
                <a16:creationId xmlns:a16="http://schemas.microsoft.com/office/drawing/2014/main" id="{87BB4B77-8EA4-4DE2-86BA-E21F2CEAC0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78082" y="2090946"/>
            <a:ext cx="877369" cy="877369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7F03050-0B14-4AB9-8AF3-297DB55646E3}"/>
              </a:ext>
            </a:extLst>
          </p:cNvPr>
          <p:cNvGrpSpPr/>
          <p:nvPr/>
        </p:nvGrpSpPr>
        <p:grpSpPr>
          <a:xfrm>
            <a:off x="6691483" y="3960084"/>
            <a:ext cx="2202816" cy="1360030"/>
            <a:chOff x="8921977" y="3919498"/>
            <a:chExt cx="2937088" cy="181337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F60F165-464B-4006-A555-7CF582E3AF7D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9285010-50EA-4950-BEE0-6A5D13E39011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A8AC43B-3B1A-4E06-A5EC-900B4B8D0B38}"/>
              </a:ext>
            </a:extLst>
          </p:cNvPr>
          <p:cNvGrpSpPr/>
          <p:nvPr/>
        </p:nvGrpSpPr>
        <p:grpSpPr>
          <a:xfrm>
            <a:off x="249702" y="3960083"/>
            <a:ext cx="2202816" cy="1360030"/>
            <a:chOff x="332936" y="4498450"/>
            <a:chExt cx="2937088" cy="181337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2315C2A-9E61-4A3D-BFDA-7B59AA663ADC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E0A7B3B-22E4-4D61-882C-5D157B2FBCF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D0264B7-B493-49C9-BDDD-503E20BE70BB}"/>
              </a:ext>
            </a:extLst>
          </p:cNvPr>
          <p:cNvGrpSpPr/>
          <p:nvPr/>
        </p:nvGrpSpPr>
        <p:grpSpPr>
          <a:xfrm>
            <a:off x="6697329" y="1848341"/>
            <a:ext cx="2202816" cy="1360030"/>
            <a:chOff x="8921977" y="1312837"/>
            <a:chExt cx="2937088" cy="181337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B33EBFA-AC15-4C70-A927-F0B33C4EDA11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ADE8A99-003E-4B82-86B0-6BA79A3FB43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0EA01D5-F68E-4758-8CF9-4590B0FBD710}"/>
              </a:ext>
            </a:extLst>
          </p:cNvPr>
          <p:cNvGrpSpPr/>
          <p:nvPr/>
        </p:nvGrpSpPr>
        <p:grpSpPr>
          <a:xfrm>
            <a:off x="255548" y="1848344"/>
            <a:ext cx="2202816" cy="1360030"/>
            <a:chOff x="332936" y="2473878"/>
            <a:chExt cx="2937088" cy="181337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87C88C1-80CF-4132-86AA-9DC1FF45455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95F45A7-6AC3-4304-82EC-C320D81E06C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668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534</Words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Outline Design Process – Slide Template</vt:lpstr>
      <vt:lpstr>Outline Design Process – Slide Template</vt:lpstr>
      <vt:lpstr>Outline Design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Design Process</dc:title>
  <dc:creator>PresentationGO.com</dc:creator>
  <dc:description>© Copyright PresentationGO.com</dc:description>
  <dcterms:created xsi:type="dcterms:W3CDTF">2014-11-26T05:14:11Z</dcterms:created>
  <dcterms:modified xsi:type="dcterms:W3CDTF">2019-04-26T19:00:41Z</dcterms:modified>
  <cp:category>Charts &amp; Diagrams</cp:category>
</cp:coreProperties>
</file>