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2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0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13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64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65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Design Process – Slide Template</a:t>
            </a:r>
          </a:p>
        </p:txBody>
      </p:sp>
      <p:sp>
        <p:nvSpPr>
          <p:cNvPr id="34" name="Frame 33">
            <a:extLst>
              <a:ext uri="{FF2B5EF4-FFF2-40B4-BE49-F238E27FC236}">
                <a16:creationId xmlns:a16="http://schemas.microsoft.com/office/drawing/2014/main" id="{6EF22E8C-C564-438C-8231-CCC3C292423E}"/>
              </a:ext>
            </a:extLst>
          </p:cNvPr>
          <p:cNvSpPr/>
          <p:nvPr/>
        </p:nvSpPr>
        <p:spPr>
          <a:xfrm>
            <a:off x="3708400" y="1249219"/>
            <a:ext cx="1961242" cy="1961242"/>
          </a:xfrm>
          <a:prstGeom prst="frame">
            <a:avLst>
              <a:gd name="adj1" fmla="val 421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ame 34">
            <a:extLst>
              <a:ext uri="{FF2B5EF4-FFF2-40B4-BE49-F238E27FC236}">
                <a16:creationId xmlns:a16="http://schemas.microsoft.com/office/drawing/2014/main" id="{8D4EC856-E2F8-4A10-9FEB-9A7B349F977A}"/>
              </a:ext>
            </a:extLst>
          </p:cNvPr>
          <p:cNvSpPr/>
          <p:nvPr/>
        </p:nvSpPr>
        <p:spPr>
          <a:xfrm>
            <a:off x="6522358" y="1249219"/>
            <a:ext cx="1961242" cy="1961242"/>
          </a:xfrm>
          <a:prstGeom prst="frame">
            <a:avLst>
              <a:gd name="adj1" fmla="val 4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ame 35">
            <a:extLst>
              <a:ext uri="{FF2B5EF4-FFF2-40B4-BE49-F238E27FC236}">
                <a16:creationId xmlns:a16="http://schemas.microsoft.com/office/drawing/2014/main" id="{C8B23E2C-F1C5-4AF0-8337-007F089392B6}"/>
              </a:ext>
            </a:extLst>
          </p:cNvPr>
          <p:cNvSpPr/>
          <p:nvPr/>
        </p:nvSpPr>
        <p:spPr>
          <a:xfrm>
            <a:off x="3708400" y="4063177"/>
            <a:ext cx="1961242" cy="1961242"/>
          </a:xfrm>
          <a:prstGeom prst="frame">
            <a:avLst>
              <a:gd name="adj1" fmla="val 4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ame 36">
            <a:extLst>
              <a:ext uri="{FF2B5EF4-FFF2-40B4-BE49-F238E27FC236}">
                <a16:creationId xmlns:a16="http://schemas.microsoft.com/office/drawing/2014/main" id="{21C67B56-7DCE-478C-9D58-7AD6A9914F3E}"/>
              </a:ext>
            </a:extLst>
          </p:cNvPr>
          <p:cNvSpPr/>
          <p:nvPr/>
        </p:nvSpPr>
        <p:spPr>
          <a:xfrm>
            <a:off x="6522358" y="4063177"/>
            <a:ext cx="1961242" cy="1961242"/>
          </a:xfrm>
          <a:prstGeom prst="frame">
            <a:avLst>
              <a:gd name="adj1" fmla="val 421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A4F1C94-53ED-4DFB-844F-CCA922919C9D}"/>
              </a:ext>
            </a:extLst>
          </p:cNvPr>
          <p:cNvSpPr/>
          <p:nvPr/>
        </p:nvSpPr>
        <p:spPr>
          <a:xfrm rot="18900000">
            <a:off x="5565771" y="1833608"/>
            <a:ext cx="792462" cy="792462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55DD9A7-8B7B-4F16-8A13-4437C634AA1E}"/>
              </a:ext>
            </a:extLst>
          </p:cNvPr>
          <p:cNvCxnSpPr>
            <a:stCxn id="34" idx="3"/>
            <a:endCxn id="38" idx="4"/>
          </p:cNvCxnSpPr>
          <p:nvPr/>
        </p:nvCxnSpPr>
        <p:spPr>
          <a:xfrm flipV="1">
            <a:off x="5669642" y="2229839"/>
            <a:ext cx="735724" cy="1"/>
          </a:xfrm>
          <a:prstGeom prst="line">
            <a:avLst/>
          </a:prstGeom>
          <a:solidFill>
            <a:schemeClr val="tx2"/>
          </a:solidFill>
          <a:ln w="762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77AFDA9-3447-418D-9AE6-D1EA4CDCFD68}"/>
              </a:ext>
            </a:extLst>
          </p:cNvPr>
          <p:cNvSpPr/>
          <p:nvPr/>
        </p:nvSpPr>
        <p:spPr>
          <a:xfrm rot="2700000">
            <a:off x="7106747" y="3103218"/>
            <a:ext cx="792462" cy="792462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178D996-5BF8-4DBD-B209-5E95E54D67E4}"/>
              </a:ext>
            </a:extLst>
          </p:cNvPr>
          <p:cNvCxnSpPr>
            <a:cxnSpLocks/>
            <a:stCxn id="35" idx="2"/>
            <a:endCxn id="40" idx="4"/>
          </p:cNvCxnSpPr>
          <p:nvPr/>
        </p:nvCxnSpPr>
        <p:spPr>
          <a:xfrm flipH="1">
            <a:off x="7502978" y="3210461"/>
            <a:ext cx="1" cy="732352"/>
          </a:xfrm>
          <a:prstGeom prst="line">
            <a:avLst/>
          </a:prstGeom>
          <a:solidFill>
            <a:schemeClr val="tx2"/>
          </a:solidFill>
          <a:ln w="76200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E483E67-5D35-4372-8101-73EB6E07BC5F}"/>
              </a:ext>
            </a:extLst>
          </p:cNvPr>
          <p:cNvSpPr/>
          <p:nvPr/>
        </p:nvSpPr>
        <p:spPr>
          <a:xfrm rot="8100000">
            <a:off x="5833767" y="4647567"/>
            <a:ext cx="792462" cy="792462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ABCC28F-D7B8-462E-BAE1-7B815ABD5CA3}"/>
              </a:ext>
            </a:extLst>
          </p:cNvPr>
          <p:cNvCxnSpPr>
            <a:cxnSpLocks/>
            <a:stCxn id="37" idx="1"/>
            <a:endCxn id="42" idx="4"/>
          </p:cNvCxnSpPr>
          <p:nvPr/>
        </p:nvCxnSpPr>
        <p:spPr>
          <a:xfrm flipH="1">
            <a:off x="5786634" y="5043798"/>
            <a:ext cx="735724" cy="0"/>
          </a:xfrm>
          <a:prstGeom prst="line">
            <a:avLst/>
          </a:prstGeom>
          <a:solidFill>
            <a:schemeClr val="tx2"/>
          </a:solidFill>
          <a:ln w="7620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7430D95-5CF6-4A71-B8B2-2D67DB30DC5E}"/>
              </a:ext>
            </a:extLst>
          </p:cNvPr>
          <p:cNvSpPr/>
          <p:nvPr/>
        </p:nvSpPr>
        <p:spPr>
          <a:xfrm rot="13500000">
            <a:off x="4292789" y="3374585"/>
            <a:ext cx="792462" cy="792462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2D5E432-B9CF-42DF-8DB3-665C88AD837C}"/>
              </a:ext>
            </a:extLst>
          </p:cNvPr>
          <p:cNvCxnSpPr>
            <a:cxnSpLocks/>
            <a:stCxn id="36" idx="0"/>
            <a:endCxn id="74" idx="4"/>
          </p:cNvCxnSpPr>
          <p:nvPr/>
        </p:nvCxnSpPr>
        <p:spPr>
          <a:xfrm flipH="1" flipV="1">
            <a:off x="4689020" y="3327452"/>
            <a:ext cx="1" cy="735725"/>
          </a:xfrm>
          <a:prstGeom prst="line">
            <a:avLst/>
          </a:prstGeom>
          <a:solidFill>
            <a:schemeClr val="tx2"/>
          </a:solidFill>
          <a:ln w="76200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0DF5992-7E04-40E3-8B26-978E21E43773}"/>
              </a:ext>
            </a:extLst>
          </p:cNvPr>
          <p:cNvGrpSpPr/>
          <p:nvPr/>
        </p:nvGrpSpPr>
        <p:grpSpPr>
          <a:xfrm>
            <a:off x="8921977" y="4398721"/>
            <a:ext cx="2937088" cy="1290153"/>
            <a:chOff x="8921977" y="407338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EA07641-39CB-4EE3-8E41-F4F79DF77F10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CFC8DFB-04D8-43BB-8E55-683F0E9665B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638DC62-5824-4333-87FC-115F2E1207E0}"/>
              </a:ext>
            </a:extLst>
          </p:cNvPr>
          <p:cNvGrpSpPr/>
          <p:nvPr/>
        </p:nvGrpSpPr>
        <p:grpSpPr>
          <a:xfrm>
            <a:off x="332936" y="4398721"/>
            <a:ext cx="2937088" cy="1290153"/>
            <a:chOff x="332936" y="4652338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BE26C34-0A6F-4D9E-B9F6-319941DCBE0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A383ADC-256A-468D-985C-845FAB53917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B9D0DE7-595D-4B4F-90D3-EFE86DD7E1E7}"/>
              </a:ext>
            </a:extLst>
          </p:cNvPr>
          <p:cNvGrpSpPr/>
          <p:nvPr/>
        </p:nvGrpSpPr>
        <p:grpSpPr>
          <a:xfrm>
            <a:off x="8929772" y="1584762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799096C-D246-4473-A0FB-DAD1D40309D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BA196DD-980E-4855-ADC2-27DAA16A63B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38249BE-613C-4F8B-9B9B-B4E6413E72ED}"/>
              </a:ext>
            </a:extLst>
          </p:cNvPr>
          <p:cNvGrpSpPr/>
          <p:nvPr/>
        </p:nvGrpSpPr>
        <p:grpSpPr>
          <a:xfrm>
            <a:off x="340731" y="1584762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3E588CB-D46C-4BA8-8C07-A9100D2297F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BE6AF9E-E2C5-470D-BCFF-14DF1CE3DC7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4D002A3B-0736-43D7-A7A6-0456B84CE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18067" y="1644928"/>
            <a:ext cx="1169825" cy="1169825"/>
          </a:xfrm>
          <a:prstGeom prst="rect">
            <a:avLst/>
          </a:prstGeom>
        </p:spPr>
      </p:pic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F083E26E-1D4D-4C3C-8283-A35B93E6CD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18067" y="4458886"/>
            <a:ext cx="1169825" cy="1169825"/>
          </a:xfrm>
          <a:prstGeom prst="rect">
            <a:avLst/>
          </a:prstGeom>
        </p:spPr>
      </p:pic>
      <p:pic>
        <p:nvPicPr>
          <p:cNvPr id="90" name="Graphic 89" descr="Lightbulb">
            <a:extLst>
              <a:ext uri="{FF2B5EF4-FFF2-40B4-BE49-F238E27FC236}">
                <a16:creationId xmlns:a16="http://schemas.microsoft.com/office/drawing/2014/main" id="{815DB84B-6355-4390-8A29-EDFF10D8B9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04109" y="4458886"/>
            <a:ext cx="1169825" cy="1169825"/>
          </a:xfrm>
          <a:prstGeom prst="rect">
            <a:avLst/>
          </a:prstGeom>
        </p:spPr>
      </p:pic>
      <p:pic>
        <p:nvPicPr>
          <p:cNvPr id="91" name="Graphic 90" descr="Rocket">
            <a:extLst>
              <a:ext uri="{FF2B5EF4-FFF2-40B4-BE49-F238E27FC236}">
                <a16:creationId xmlns:a16="http://schemas.microsoft.com/office/drawing/2014/main" id="{87BB4B77-8EA4-4DE2-86BA-E21F2CEAC0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04109" y="1644928"/>
            <a:ext cx="1169825" cy="116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28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Design Process – Slide Template</a:t>
            </a:r>
          </a:p>
        </p:txBody>
      </p:sp>
      <p:sp>
        <p:nvSpPr>
          <p:cNvPr id="34" name="Frame 33">
            <a:extLst>
              <a:ext uri="{FF2B5EF4-FFF2-40B4-BE49-F238E27FC236}">
                <a16:creationId xmlns:a16="http://schemas.microsoft.com/office/drawing/2014/main" id="{6EF22E8C-C564-438C-8231-CCC3C292423E}"/>
              </a:ext>
            </a:extLst>
          </p:cNvPr>
          <p:cNvSpPr/>
          <p:nvPr/>
        </p:nvSpPr>
        <p:spPr>
          <a:xfrm>
            <a:off x="3708400" y="1249219"/>
            <a:ext cx="1961242" cy="1961242"/>
          </a:xfrm>
          <a:prstGeom prst="frame">
            <a:avLst>
              <a:gd name="adj1" fmla="val 421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ame 34">
            <a:extLst>
              <a:ext uri="{FF2B5EF4-FFF2-40B4-BE49-F238E27FC236}">
                <a16:creationId xmlns:a16="http://schemas.microsoft.com/office/drawing/2014/main" id="{8D4EC856-E2F8-4A10-9FEB-9A7B349F977A}"/>
              </a:ext>
            </a:extLst>
          </p:cNvPr>
          <p:cNvSpPr/>
          <p:nvPr/>
        </p:nvSpPr>
        <p:spPr>
          <a:xfrm>
            <a:off x="6522358" y="1249219"/>
            <a:ext cx="1961242" cy="1961242"/>
          </a:xfrm>
          <a:prstGeom prst="frame">
            <a:avLst>
              <a:gd name="adj1" fmla="val 421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ame 35">
            <a:extLst>
              <a:ext uri="{FF2B5EF4-FFF2-40B4-BE49-F238E27FC236}">
                <a16:creationId xmlns:a16="http://schemas.microsoft.com/office/drawing/2014/main" id="{C8B23E2C-F1C5-4AF0-8337-007F089392B6}"/>
              </a:ext>
            </a:extLst>
          </p:cNvPr>
          <p:cNvSpPr/>
          <p:nvPr/>
        </p:nvSpPr>
        <p:spPr>
          <a:xfrm>
            <a:off x="3708400" y="4063177"/>
            <a:ext cx="1961242" cy="1961242"/>
          </a:xfrm>
          <a:prstGeom prst="frame">
            <a:avLst>
              <a:gd name="adj1" fmla="val 421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ame 36">
            <a:extLst>
              <a:ext uri="{FF2B5EF4-FFF2-40B4-BE49-F238E27FC236}">
                <a16:creationId xmlns:a16="http://schemas.microsoft.com/office/drawing/2014/main" id="{21C67B56-7DCE-478C-9D58-7AD6A9914F3E}"/>
              </a:ext>
            </a:extLst>
          </p:cNvPr>
          <p:cNvSpPr/>
          <p:nvPr/>
        </p:nvSpPr>
        <p:spPr>
          <a:xfrm>
            <a:off x="6522358" y="4063177"/>
            <a:ext cx="1961242" cy="1961242"/>
          </a:xfrm>
          <a:prstGeom prst="frame">
            <a:avLst>
              <a:gd name="adj1" fmla="val 421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A4F1C94-53ED-4DFB-844F-CCA922919C9D}"/>
              </a:ext>
            </a:extLst>
          </p:cNvPr>
          <p:cNvSpPr/>
          <p:nvPr/>
        </p:nvSpPr>
        <p:spPr>
          <a:xfrm rot="18900000">
            <a:off x="5565771" y="1833608"/>
            <a:ext cx="792462" cy="792462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55DD9A7-8B7B-4F16-8A13-4437C634AA1E}"/>
              </a:ext>
            </a:extLst>
          </p:cNvPr>
          <p:cNvCxnSpPr>
            <a:stCxn id="34" idx="3"/>
            <a:endCxn id="38" idx="4"/>
          </p:cNvCxnSpPr>
          <p:nvPr/>
        </p:nvCxnSpPr>
        <p:spPr>
          <a:xfrm flipV="1">
            <a:off x="5669642" y="2229839"/>
            <a:ext cx="735724" cy="1"/>
          </a:xfrm>
          <a:prstGeom prst="line">
            <a:avLst/>
          </a:prstGeom>
          <a:solidFill>
            <a:schemeClr val="tx2"/>
          </a:solidFill>
          <a:ln w="762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77AFDA9-3447-418D-9AE6-D1EA4CDCFD68}"/>
              </a:ext>
            </a:extLst>
          </p:cNvPr>
          <p:cNvSpPr/>
          <p:nvPr/>
        </p:nvSpPr>
        <p:spPr>
          <a:xfrm rot="2700000">
            <a:off x="7106747" y="3103218"/>
            <a:ext cx="792462" cy="792462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178D996-5BF8-4DBD-B209-5E95E54D67E4}"/>
              </a:ext>
            </a:extLst>
          </p:cNvPr>
          <p:cNvCxnSpPr>
            <a:cxnSpLocks/>
            <a:stCxn id="35" idx="2"/>
            <a:endCxn id="40" idx="4"/>
          </p:cNvCxnSpPr>
          <p:nvPr/>
        </p:nvCxnSpPr>
        <p:spPr>
          <a:xfrm flipH="1">
            <a:off x="7502978" y="3210461"/>
            <a:ext cx="1" cy="732352"/>
          </a:xfrm>
          <a:prstGeom prst="line">
            <a:avLst/>
          </a:prstGeom>
          <a:solidFill>
            <a:schemeClr val="tx2"/>
          </a:solidFill>
          <a:ln w="762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E483E67-5D35-4372-8101-73EB6E07BC5F}"/>
              </a:ext>
            </a:extLst>
          </p:cNvPr>
          <p:cNvSpPr/>
          <p:nvPr/>
        </p:nvSpPr>
        <p:spPr>
          <a:xfrm rot="8100000">
            <a:off x="5833767" y="4647567"/>
            <a:ext cx="792462" cy="792462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ABCC28F-D7B8-462E-BAE1-7B815ABD5CA3}"/>
              </a:ext>
            </a:extLst>
          </p:cNvPr>
          <p:cNvCxnSpPr>
            <a:cxnSpLocks/>
            <a:stCxn id="37" idx="1"/>
            <a:endCxn id="42" idx="4"/>
          </p:cNvCxnSpPr>
          <p:nvPr/>
        </p:nvCxnSpPr>
        <p:spPr>
          <a:xfrm flipH="1">
            <a:off x="5786634" y="5043798"/>
            <a:ext cx="735724" cy="0"/>
          </a:xfrm>
          <a:prstGeom prst="line">
            <a:avLst/>
          </a:prstGeom>
          <a:solidFill>
            <a:schemeClr val="tx2"/>
          </a:solidFill>
          <a:ln w="762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7430D95-5CF6-4A71-B8B2-2D67DB30DC5E}"/>
              </a:ext>
            </a:extLst>
          </p:cNvPr>
          <p:cNvSpPr/>
          <p:nvPr/>
        </p:nvSpPr>
        <p:spPr>
          <a:xfrm rot="13500000">
            <a:off x="4292789" y="3374585"/>
            <a:ext cx="792462" cy="792462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2D5E432-B9CF-42DF-8DB3-665C88AD837C}"/>
              </a:ext>
            </a:extLst>
          </p:cNvPr>
          <p:cNvCxnSpPr>
            <a:cxnSpLocks/>
            <a:stCxn id="36" idx="0"/>
            <a:endCxn id="74" idx="4"/>
          </p:cNvCxnSpPr>
          <p:nvPr/>
        </p:nvCxnSpPr>
        <p:spPr>
          <a:xfrm flipH="1" flipV="1">
            <a:off x="4689020" y="3327452"/>
            <a:ext cx="1" cy="735725"/>
          </a:xfrm>
          <a:prstGeom prst="line">
            <a:avLst/>
          </a:prstGeom>
          <a:solidFill>
            <a:schemeClr val="tx2"/>
          </a:solidFill>
          <a:ln w="762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0DF5992-7E04-40E3-8B26-978E21E43773}"/>
              </a:ext>
            </a:extLst>
          </p:cNvPr>
          <p:cNvGrpSpPr/>
          <p:nvPr/>
        </p:nvGrpSpPr>
        <p:grpSpPr>
          <a:xfrm>
            <a:off x="8921977" y="4398721"/>
            <a:ext cx="2937088" cy="1290153"/>
            <a:chOff x="8921977" y="407338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EA07641-39CB-4EE3-8E41-F4F79DF77F10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CFC8DFB-04D8-43BB-8E55-683F0E9665B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638DC62-5824-4333-87FC-115F2E1207E0}"/>
              </a:ext>
            </a:extLst>
          </p:cNvPr>
          <p:cNvGrpSpPr/>
          <p:nvPr/>
        </p:nvGrpSpPr>
        <p:grpSpPr>
          <a:xfrm>
            <a:off x="332936" y="4398721"/>
            <a:ext cx="2937088" cy="1290153"/>
            <a:chOff x="332936" y="4652338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BE26C34-0A6F-4D9E-B9F6-319941DCBE0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A383ADC-256A-468D-985C-845FAB53917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B9D0DE7-595D-4B4F-90D3-EFE86DD7E1E7}"/>
              </a:ext>
            </a:extLst>
          </p:cNvPr>
          <p:cNvGrpSpPr/>
          <p:nvPr/>
        </p:nvGrpSpPr>
        <p:grpSpPr>
          <a:xfrm>
            <a:off x="8929772" y="1584762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799096C-D246-4473-A0FB-DAD1D40309D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BA196DD-980E-4855-ADC2-27DAA16A63B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38249BE-613C-4F8B-9B9B-B4E6413E72ED}"/>
              </a:ext>
            </a:extLst>
          </p:cNvPr>
          <p:cNvGrpSpPr/>
          <p:nvPr/>
        </p:nvGrpSpPr>
        <p:grpSpPr>
          <a:xfrm>
            <a:off x="340731" y="1584762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3E588CB-D46C-4BA8-8C07-A9100D2297F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BE6AF9E-E2C5-470D-BCFF-14DF1CE3DC7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4D002A3B-0736-43D7-A7A6-0456B84CE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18067" y="1644928"/>
            <a:ext cx="1169825" cy="1169825"/>
          </a:xfrm>
          <a:prstGeom prst="rect">
            <a:avLst/>
          </a:prstGeom>
        </p:spPr>
      </p:pic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F083E26E-1D4D-4C3C-8283-A35B93E6CD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18067" y="4458886"/>
            <a:ext cx="1169825" cy="1169825"/>
          </a:xfrm>
          <a:prstGeom prst="rect">
            <a:avLst/>
          </a:prstGeom>
        </p:spPr>
      </p:pic>
      <p:pic>
        <p:nvPicPr>
          <p:cNvPr id="90" name="Graphic 89" descr="Lightbulb">
            <a:extLst>
              <a:ext uri="{FF2B5EF4-FFF2-40B4-BE49-F238E27FC236}">
                <a16:creationId xmlns:a16="http://schemas.microsoft.com/office/drawing/2014/main" id="{815DB84B-6355-4390-8A29-EDFF10D8B9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04109" y="4458886"/>
            <a:ext cx="1169825" cy="1169825"/>
          </a:xfrm>
          <a:prstGeom prst="rect">
            <a:avLst/>
          </a:prstGeom>
        </p:spPr>
      </p:pic>
      <p:pic>
        <p:nvPicPr>
          <p:cNvPr id="91" name="Graphic 90" descr="Rocket">
            <a:extLst>
              <a:ext uri="{FF2B5EF4-FFF2-40B4-BE49-F238E27FC236}">
                <a16:creationId xmlns:a16="http://schemas.microsoft.com/office/drawing/2014/main" id="{87BB4B77-8EA4-4DE2-86BA-E21F2CEAC0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04109" y="1644928"/>
            <a:ext cx="1169825" cy="116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4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Design Process – Slide Template</a:t>
            </a:r>
          </a:p>
        </p:txBody>
      </p:sp>
      <p:sp>
        <p:nvSpPr>
          <p:cNvPr id="34" name="Frame 33">
            <a:extLst>
              <a:ext uri="{FF2B5EF4-FFF2-40B4-BE49-F238E27FC236}">
                <a16:creationId xmlns:a16="http://schemas.microsoft.com/office/drawing/2014/main" id="{6EF22E8C-C564-438C-8231-CCC3C292423E}"/>
              </a:ext>
            </a:extLst>
          </p:cNvPr>
          <p:cNvSpPr/>
          <p:nvPr/>
        </p:nvSpPr>
        <p:spPr>
          <a:xfrm>
            <a:off x="3708400" y="1249219"/>
            <a:ext cx="1961242" cy="1961242"/>
          </a:xfrm>
          <a:prstGeom prst="frame">
            <a:avLst>
              <a:gd name="adj1" fmla="val 421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ame 34">
            <a:extLst>
              <a:ext uri="{FF2B5EF4-FFF2-40B4-BE49-F238E27FC236}">
                <a16:creationId xmlns:a16="http://schemas.microsoft.com/office/drawing/2014/main" id="{8D4EC856-E2F8-4A10-9FEB-9A7B349F977A}"/>
              </a:ext>
            </a:extLst>
          </p:cNvPr>
          <p:cNvSpPr/>
          <p:nvPr/>
        </p:nvSpPr>
        <p:spPr>
          <a:xfrm>
            <a:off x="6522358" y="1249219"/>
            <a:ext cx="1961242" cy="1961242"/>
          </a:xfrm>
          <a:prstGeom prst="frame">
            <a:avLst>
              <a:gd name="adj1" fmla="val 4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ame 35">
            <a:extLst>
              <a:ext uri="{FF2B5EF4-FFF2-40B4-BE49-F238E27FC236}">
                <a16:creationId xmlns:a16="http://schemas.microsoft.com/office/drawing/2014/main" id="{C8B23E2C-F1C5-4AF0-8337-007F089392B6}"/>
              </a:ext>
            </a:extLst>
          </p:cNvPr>
          <p:cNvSpPr/>
          <p:nvPr/>
        </p:nvSpPr>
        <p:spPr>
          <a:xfrm>
            <a:off x="3708400" y="4063177"/>
            <a:ext cx="1961242" cy="1961242"/>
          </a:xfrm>
          <a:prstGeom prst="frame">
            <a:avLst>
              <a:gd name="adj1" fmla="val 4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ame 36">
            <a:extLst>
              <a:ext uri="{FF2B5EF4-FFF2-40B4-BE49-F238E27FC236}">
                <a16:creationId xmlns:a16="http://schemas.microsoft.com/office/drawing/2014/main" id="{21C67B56-7DCE-478C-9D58-7AD6A9914F3E}"/>
              </a:ext>
            </a:extLst>
          </p:cNvPr>
          <p:cNvSpPr/>
          <p:nvPr/>
        </p:nvSpPr>
        <p:spPr>
          <a:xfrm>
            <a:off x="6522358" y="4063177"/>
            <a:ext cx="1961242" cy="1961242"/>
          </a:xfrm>
          <a:prstGeom prst="frame">
            <a:avLst>
              <a:gd name="adj1" fmla="val 421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A4F1C94-53ED-4DFB-844F-CCA922919C9D}"/>
              </a:ext>
            </a:extLst>
          </p:cNvPr>
          <p:cNvSpPr/>
          <p:nvPr/>
        </p:nvSpPr>
        <p:spPr>
          <a:xfrm rot="18900000">
            <a:off x="5565771" y="1833608"/>
            <a:ext cx="792462" cy="792462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55DD9A7-8B7B-4F16-8A13-4437C634AA1E}"/>
              </a:ext>
            </a:extLst>
          </p:cNvPr>
          <p:cNvCxnSpPr>
            <a:stCxn id="34" idx="3"/>
            <a:endCxn id="38" idx="4"/>
          </p:cNvCxnSpPr>
          <p:nvPr/>
        </p:nvCxnSpPr>
        <p:spPr>
          <a:xfrm flipV="1">
            <a:off x="5669642" y="2229839"/>
            <a:ext cx="735724" cy="1"/>
          </a:xfrm>
          <a:prstGeom prst="line">
            <a:avLst/>
          </a:prstGeom>
          <a:solidFill>
            <a:schemeClr val="tx2"/>
          </a:solidFill>
          <a:ln w="76200"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77AFDA9-3447-418D-9AE6-D1EA4CDCFD68}"/>
              </a:ext>
            </a:extLst>
          </p:cNvPr>
          <p:cNvSpPr/>
          <p:nvPr/>
        </p:nvSpPr>
        <p:spPr>
          <a:xfrm rot="2700000">
            <a:off x="7106747" y="3103218"/>
            <a:ext cx="792462" cy="792462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178D996-5BF8-4DBD-B209-5E95E54D67E4}"/>
              </a:ext>
            </a:extLst>
          </p:cNvPr>
          <p:cNvCxnSpPr>
            <a:cxnSpLocks/>
            <a:stCxn id="35" idx="2"/>
            <a:endCxn id="40" idx="4"/>
          </p:cNvCxnSpPr>
          <p:nvPr/>
        </p:nvCxnSpPr>
        <p:spPr>
          <a:xfrm flipH="1">
            <a:off x="7502978" y="3210461"/>
            <a:ext cx="1" cy="732352"/>
          </a:xfrm>
          <a:prstGeom prst="line">
            <a:avLst/>
          </a:prstGeom>
          <a:solidFill>
            <a:schemeClr val="tx2"/>
          </a:solidFill>
          <a:ln w="76200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E483E67-5D35-4372-8101-73EB6E07BC5F}"/>
              </a:ext>
            </a:extLst>
          </p:cNvPr>
          <p:cNvSpPr/>
          <p:nvPr/>
        </p:nvSpPr>
        <p:spPr>
          <a:xfrm rot="8100000">
            <a:off x="5833767" y="4647567"/>
            <a:ext cx="792462" cy="792462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ABCC28F-D7B8-462E-BAE1-7B815ABD5CA3}"/>
              </a:ext>
            </a:extLst>
          </p:cNvPr>
          <p:cNvCxnSpPr>
            <a:cxnSpLocks/>
            <a:stCxn id="37" idx="1"/>
            <a:endCxn id="42" idx="4"/>
          </p:cNvCxnSpPr>
          <p:nvPr/>
        </p:nvCxnSpPr>
        <p:spPr>
          <a:xfrm flipH="1">
            <a:off x="5786634" y="5043798"/>
            <a:ext cx="735724" cy="0"/>
          </a:xfrm>
          <a:prstGeom prst="line">
            <a:avLst/>
          </a:prstGeom>
          <a:solidFill>
            <a:schemeClr val="tx2"/>
          </a:solidFill>
          <a:ln w="7620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7430D95-5CF6-4A71-B8B2-2D67DB30DC5E}"/>
              </a:ext>
            </a:extLst>
          </p:cNvPr>
          <p:cNvSpPr/>
          <p:nvPr/>
        </p:nvSpPr>
        <p:spPr>
          <a:xfrm rot="13500000">
            <a:off x="4292789" y="3374585"/>
            <a:ext cx="792462" cy="792462"/>
          </a:xfrm>
          <a:custGeom>
            <a:avLst/>
            <a:gdLst>
              <a:gd name="connsiteX0" fmla="*/ 901292 w 901292"/>
              <a:gd name="connsiteY0" fmla="*/ 0 h 901292"/>
              <a:gd name="connsiteX1" fmla="*/ 901292 w 901292"/>
              <a:gd name="connsiteY1" fmla="*/ 901292 h 901292"/>
              <a:gd name="connsiteX2" fmla="*/ 0 w 901292"/>
              <a:gd name="connsiteY2" fmla="*/ 901292 h 901292"/>
              <a:gd name="connsiteX3" fmla="*/ 94086 w 901292"/>
              <a:gd name="connsiteY3" fmla="*/ 807206 h 901292"/>
              <a:gd name="connsiteX4" fmla="*/ 807206 w 901292"/>
              <a:gd name="connsiteY4" fmla="*/ 807206 h 901292"/>
              <a:gd name="connsiteX5" fmla="*/ 807206 w 901292"/>
              <a:gd name="connsiteY5" fmla="*/ 94086 h 9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292" h="901292">
                <a:moveTo>
                  <a:pt x="901292" y="0"/>
                </a:moveTo>
                <a:lnTo>
                  <a:pt x="901292" y="901292"/>
                </a:lnTo>
                <a:lnTo>
                  <a:pt x="0" y="901292"/>
                </a:lnTo>
                <a:lnTo>
                  <a:pt x="94086" y="807206"/>
                </a:lnTo>
                <a:lnTo>
                  <a:pt x="807206" y="807206"/>
                </a:lnTo>
                <a:lnTo>
                  <a:pt x="807206" y="940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2D5E432-B9CF-42DF-8DB3-665C88AD837C}"/>
              </a:ext>
            </a:extLst>
          </p:cNvPr>
          <p:cNvCxnSpPr>
            <a:cxnSpLocks/>
            <a:stCxn id="36" idx="0"/>
            <a:endCxn id="74" idx="4"/>
          </p:cNvCxnSpPr>
          <p:nvPr/>
        </p:nvCxnSpPr>
        <p:spPr>
          <a:xfrm flipH="1" flipV="1">
            <a:off x="4689020" y="3327452"/>
            <a:ext cx="1" cy="735725"/>
          </a:xfrm>
          <a:prstGeom prst="line">
            <a:avLst/>
          </a:prstGeom>
          <a:solidFill>
            <a:schemeClr val="tx2"/>
          </a:solidFill>
          <a:ln w="76200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0DF5992-7E04-40E3-8B26-978E21E43773}"/>
              </a:ext>
            </a:extLst>
          </p:cNvPr>
          <p:cNvGrpSpPr/>
          <p:nvPr/>
        </p:nvGrpSpPr>
        <p:grpSpPr>
          <a:xfrm>
            <a:off x="8921977" y="4398721"/>
            <a:ext cx="2937088" cy="1290153"/>
            <a:chOff x="8921977" y="407338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EA07641-39CB-4EE3-8E41-F4F79DF77F10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CFC8DFB-04D8-43BB-8E55-683F0E9665B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638DC62-5824-4333-87FC-115F2E1207E0}"/>
              </a:ext>
            </a:extLst>
          </p:cNvPr>
          <p:cNvGrpSpPr/>
          <p:nvPr/>
        </p:nvGrpSpPr>
        <p:grpSpPr>
          <a:xfrm>
            <a:off x="332936" y="4398721"/>
            <a:ext cx="2937088" cy="1290153"/>
            <a:chOff x="332936" y="4652338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BE26C34-0A6F-4D9E-B9F6-319941DCBE0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A383ADC-256A-468D-985C-845FAB53917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B9D0DE7-595D-4B4F-90D3-EFE86DD7E1E7}"/>
              </a:ext>
            </a:extLst>
          </p:cNvPr>
          <p:cNvGrpSpPr/>
          <p:nvPr/>
        </p:nvGrpSpPr>
        <p:grpSpPr>
          <a:xfrm>
            <a:off x="8929772" y="1584762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799096C-D246-4473-A0FB-DAD1D40309D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BA196DD-980E-4855-ADC2-27DAA16A63B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38249BE-613C-4F8B-9B9B-B4E6413E72ED}"/>
              </a:ext>
            </a:extLst>
          </p:cNvPr>
          <p:cNvGrpSpPr/>
          <p:nvPr/>
        </p:nvGrpSpPr>
        <p:grpSpPr>
          <a:xfrm>
            <a:off x="340731" y="1584762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3E588CB-D46C-4BA8-8C07-A9100D2297F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BE6AF9E-E2C5-470D-BCFF-14DF1CE3DC7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4D002A3B-0736-43D7-A7A6-0456B84CE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18067" y="1644928"/>
            <a:ext cx="1169825" cy="1169825"/>
          </a:xfrm>
          <a:prstGeom prst="rect">
            <a:avLst/>
          </a:prstGeom>
        </p:spPr>
      </p:pic>
      <p:pic>
        <p:nvPicPr>
          <p:cNvPr id="89" name="Graphic 88" descr="Puzzle">
            <a:extLst>
              <a:ext uri="{FF2B5EF4-FFF2-40B4-BE49-F238E27FC236}">
                <a16:creationId xmlns:a16="http://schemas.microsoft.com/office/drawing/2014/main" id="{F083E26E-1D4D-4C3C-8283-A35B93E6CD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18067" y="4458886"/>
            <a:ext cx="1169825" cy="1169825"/>
          </a:xfrm>
          <a:prstGeom prst="rect">
            <a:avLst/>
          </a:prstGeom>
        </p:spPr>
      </p:pic>
      <p:pic>
        <p:nvPicPr>
          <p:cNvPr id="90" name="Graphic 89" descr="Lightbulb">
            <a:extLst>
              <a:ext uri="{FF2B5EF4-FFF2-40B4-BE49-F238E27FC236}">
                <a16:creationId xmlns:a16="http://schemas.microsoft.com/office/drawing/2014/main" id="{815DB84B-6355-4390-8A29-EDFF10D8B9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04109" y="4458886"/>
            <a:ext cx="1169825" cy="1169825"/>
          </a:xfrm>
          <a:prstGeom prst="rect">
            <a:avLst/>
          </a:prstGeom>
        </p:spPr>
      </p:pic>
      <p:pic>
        <p:nvPicPr>
          <p:cNvPr id="91" name="Graphic 90" descr="Rocket">
            <a:extLst>
              <a:ext uri="{FF2B5EF4-FFF2-40B4-BE49-F238E27FC236}">
                <a16:creationId xmlns:a16="http://schemas.microsoft.com/office/drawing/2014/main" id="{87BB4B77-8EA4-4DE2-86BA-E21F2CEAC0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04109" y="1644928"/>
            <a:ext cx="1169825" cy="116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8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8464</TotalTime>
  <Words>534</Words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Outline Design Process – Slide Template</vt:lpstr>
      <vt:lpstr>Outline Design Process – Slide Template</vt:lpstr>
      <vt:lpstr>Outline Design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Design Process</dc:title>
  <dc:creator>PresentationGO.com</dc:creator>
  <dc:description>© Copyright PresentationGO.com</dc:description>
  <dcterms:created xsi:type="dcterms:W3CDTF">2014-11-26T05:14:11Z</dcterms:created>
  <dcterms:modified xsi:type="dcterms:W3CDTF">2019-04-26T18:55:53Z</dcterms:modified>
  <cp:category>Charts &amp; Diagrams</cp:category>
</cp:coreProperties>
</file>