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1" r:id="rId5"/>
    <p:sldId id="353"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5968"/>
    <a:srgbClr val="2D323B"/>
    <a:srgbClr val="2B323B"/>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1" d="100"/>
          <a:sy n="151" d="100"/>
        </p:scale>
        <p:origin x="74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19025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99658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991144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Quotation – Slide Template</a:t>
            </a:r>
          </a:p>
        </p:txBody>
      </p:sp>
      <p:sp>
        <p:nvSpPr>
          <p:cNvPr id="73" name="Freeform: Shape 72">
            <a:extLst>
              <a:ext uri="{FF2B5EF4-FFF2-40B4-BE49-F238E27FC236}">
                <a16:creationId xmlns:a16="http://schemas.microsoft.com/office/drawing/2014/main" id="{284CBF33-0F96-4C13-AD04-4B75E2AA12AE}"/>
              </a:ext>
            </a:extLst>
          </p:cNvPr>
          <p:cNvSpPr/>
          <p:nvPr/>
        </p:nvSpPr>
        <p:spPr>
          <a:xfrm>
            <a:off x="2093794" y="1821634"/>
            <a:ext cx="8004412" cy="3268525"/>
          </a:xfrm>
          <a:custGeom>
            <a:avLst/>
            <a:gdLst>
              <a:gd name="connsiteX0" fmla="*/ 0 w 8004412"/>
              <a:gd name="connsiteY0" fmla="*/ 565966 h 3268525"/>
              <a:gd name="connsiteX1" fmla="*/ 123389 w 8004412"/>
              <a:gd name="connsiteY1" fmla="*/ 565966 h 3268525"/>
              <a:gd name="connsiteX2" fmla="*/ 120769 w 8004412"/>
              <a:gd name="connsiteY2" fmla="*/ 591950 h 3268525"/>
              <a:gd name="connsiteX3" fmla="*/ 120769 w 8004412"/>
              <a:gd name="connsiteY3" fmla="*/ 2676576 h 3268525"/>
              <a:gd name="connsiteX4" fmla="*/ 591950 w 8004412"/>
              <a:gd name="connsiteY4" fmla="*/ 3147757 h 3268525"/>
              <a:gd name="connsiteX5" fmla="*/ 6707306 w 8004412"/>
              <a:gd name="connsiteY5" fmla="*/ 3147757 h 3268525"/>
              <a:gd name="connsiteX6" fmla="*/ 6707306 w 8004412"/>
              <a:gd name="connsiteY6" fmla="*/ 3268525 h 3268525"/>
              <a:gd name="connsiteX7" fmla="*/ 544765 w 8004412"/>
              <a:gd name="connsiteY7" fmla="*/ 3268525 h 3268525"/>
              <a:gd name="connsiteX8" fmla="*/ 0 w 8004412"/>
              <a:gd name="connsiteY8" fmla="*/ 2723760 h 3268525"/>
              <a:gd name="connsiteX9" fmla="*/ 1297106 w 8004412"/>
              <a:gd name="connsiteY9" fmla="*/ 0 h 3268525"/>
              <a:gd name="connsiteX10" fmla="*/ 7459647 w 8004412"/>
              <a:gd name="connsiteY10" fmla="*/ 0 h 3268525"/>
              <a:gd name="connsiteX11" fmla="*/ 8004412 w 8004412"/>
              <a:gd name="connsiteY11" fmla="*/ 544765 h 3268525"/>
              <a:gd name="connsiteX12" fmla="*/ 8004412 w 8004412"/>
              <a:gd name="connsiteY12" fmla="*/ 2702559 h 3268525"/>
              <a:gd name="connsiteX13" fmla="*/ 7881024 w 8004412"/>
              <a:gd name="connsiteY13" fmla="*/ 2702559 h 3268525"/>
              <a:gd name="connsiteX14" fmla="*/ 7883643 w 8004412"/>
              <a:gd name="connsiteY14" fmla="*/ 2676576 h 3268525"/>
              <a:gd name="connsiteX15" fmla="*/ 7883643 w 8004412"/>
              <a:gd name="connsiteY15" fmla="*/ 591950 h 3268525"/>
              <a:gd name="connsiteX16" fmla="*/ 7412462 w 8004412"/>
              <a:gd name="connsiteY16" fmla="*/ 120769 h 3268525"/>
              <a:gd name="connsiteX17" fmla="*/ 1297106 w 8004412"/>
              <a:gd name="connsiteY17" fmla="*/ 120769 h 326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04412" h="3268525">
                <a:moveTo>
                  <a:pt x="0" y="565966"/>
                </a:moveTo>
                <a:lnTo>
                  <a:pt x="123389" y="565966"/>
                </a:lnTo>
                <a:lnTo>
                  <a:pt x="120769" y="591950"/>
                </a:lnTo>
                <a:lnTo>
                  <a:pt x="120769" y="2676576"/>
                </a:lnTo>
                <a:cubicBezTo>
                  <a:pt x="120769" y="2936802"/>
                  <a:pt x="331724" y="3147757"/>
                  <a:pt x="591950" y="3147757"/>
                </a:cubicBezTo>
                <a:lnTo>
                  <a:pt x="6707306" y="3147757"/>
                </a:lnTo>
                <a:lnTo>
                  <a:pt x="6707306" y="3268525"/>
                </a:lnTo>
                <a:lnTo>
                  <a:pt x="544765" y="3268525"/>
                </a:lnTo>
                <a:cubicBezTo>
                  <a:pt x="243900" y="3268525"/>
                  <a:pt x="0" y="3024625"/>
                  <a:pt x="0" y="2723760"/>
                </a:cubicBezTo>
                <a:close/>
                <a:moveTo>
                  <a:pt x="1297106" y="0"/>
                </a:moveTo>
                <a:lnTo>
                  <a:pt x="7459647" y="0"/>
                </a:lnTo>
                <a:cubicBezTo>
                  <a:pt x="7760512" y="0"/>
                  <a:pt x="8004412" y="243900"/>
                  <a:pt x="8004412" y="544765"/>
                </a:cubicBezTo>
                <a:lnTo>
                  <a:pt x="8004412" y="2702559"/>
                </a:lnTo>
                <a:lnTo>
                  <a:pt x="7881024" y="2702559"/>
                </a:lnTo>
                <a:lnTo>
                  <a:pt x="7883643" y="2676576"/>
                </a:lnTo>
                <a:lnTo>
                  <a:pt x="7883643" y="591950"/>
                </a:lnTo>
                <a:cubicBezTo>
                  <a:pt x="7883643" y="331724"/>
                  <a:pt x="7672688" y="120769"/>
                  <a:pt x="7412462" y="120769"/>
                </a:cubicBezTo>
                <a:lnTo>
                  <a:pt x="1297106" y="12076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tIns="457200" rIns="640080" rtlCol="0" anchor="t"/>
          <a:lstStyle/>
          <a:p>
            <a:pPr lvl="0" algn="just"/>
            <a:r>
              <a:rPr lang="en-US" sz="2400" noProof="1"/>
              <a:t>Lorem ipsum dolor sit amet, consectetur adipiscing elit, sed do eiusmod tempor incididunt ut labore et dolore magna aliqua. Ut enim ad minim veniam, quis nostrud exercitation ullamco laboris nisi ut aliquip ex.</a:t>
            </a:r>
          </a:p>
          <a:p>
            <a:pPr lvl="0" algn="just"/>
            <a:endParaRPr kumimoji="0" lang="en-US" sz="2400" b="0" i="0" u="none" strike="noStrike" kern="1200" cap="none" spc="0" normalizeH="0" baseline="0" noProof="1">
              <a:ln>
                <a:noFill/>
              </a:ln>
              <a:solidFill>
                <a:prstClr val="white"/>
              </a:solidFill>
              <a:effectLst/>
              <a:uLnTx/>
              <a:uFillTx/>
              <a:latin typeface="Calibri" panose="020F0502020204030204"/>
              <a:ea typeface="+mn-ea"/>
              <a:cs typeface="+mn-cs"/>
            </a:endParaRPr>
          </a:p>
          <a:p>
            <a:pPr lvl="0" algn="r"/>
            <a:r>
              <a:rPr lang="en-US" sz="2400" noProof="1">
                <a:solidFill>
                  <a:prstClr val="white"/>
                </a:solidFill>
                <a:latin typeface="Calibri" panose="020F0502020204030204"/>
              </a:rPr>
              <a:t>-- Author</a:t>
            </a:r>
            <a:endParaRPr kumimoji="0" lang="en-US" sz="2400" b="0" i="0" u="none" strike="noStrike" kern="1200" cap="none" spc="0" normalizeH="0" baseline="0" noProof="1">
              <a:ln>
                <a:noFill/>
              </a:ln>
              <a:solidFill>
                <a:prstClr val="white"/>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C0D20BC1-9E0B-4FD0-9940-9B719731DAFC}"/>
              </a:ext>
            </a:extLst>
          </p:cNvPr>
          <p:cNvSpPr/>
          <p:nvPr/>
        </p:nvSpPr>
        <p:spPr>
          <a:xfrm>
            <a:off x="2093794" y="1441083"/>
            <a:ext cx="1005227" cy="761102"/>
          </a:xfrm>
          <a:custGeom>
            <a:avLst/>
            <a:gdLst>
              <a:gd name="connsiteX0" fmla="*/ 933203 w 1005227"/>
              <a:gd name="connsiteY0" fmla="*/ 0 h 761102"/>
              <a:gd name="connsiteX1" fmla="*/ 973261 w 1005227"/>
              <a:gd name="connsiteY1" fmla="*/ 2225 h 761102"/>
              <a:gd name="connsiteX2" fmla="*/ 997000 w 1005227"/>
              <a:gd name="connsiteY2" fmla="*/ 9643 h 761102"/>
              <a:gd name="connsiteX3" fmla="*/ 1005160 w 1005227"/>
              <a:gd name="connsiteY3" fmla="*/ 23738 h 761102"/>
              <a:gd name="connsiteX4" fmla="*/ 998483 w 1005227"/>
              <a:gd name="connsiteY4" fmla="*/ 44509 h 761102"/>
              <a:gd name="connsiteX5" fmla="*/ 804128 w 1005227"/>
              <a:gd name="connsiteY5" fmla="*/ 452507 h 761102"/>
              <a:gd name="connsiteX6" fmla="*/ 804128 w 1005227"/>
              <a:gd name="connsiteY6" fmla="*/ 639445 h 761102"/>
              <a:gd name="connsiteX7" fmla="*/ 795968 w 1005227"/>
              <a:gd name="connsiteY7" fmla="*/ 701757 h 761102"/>
              <a:gd name="connsiteX8" fmla="*/ 770746 w 1005227"/>
              <a:gd name="connsiteY8" fmla="*/ 738848 h 761102"/>
              <a:gd name="connsiteX9" fmla="*/ 727721 w 1005227"/>
              <a:gd name="connsiteY9" fmla="*/ 756651 h 761102"/>
              <a:gd name="connsiteX10" fmla="*/ 666150 w 1005227"/>
              <a:gd name="connsiteY10" fmla="*/ 761102 h 761102"/>
              <a:gd name="connsiteX11" fmla="*/ 605321 w 1005227"/>
              <a:gd name="connsiteY11" fmla="*/ 756651 h 761102"/>
              <a:gd name="connsiteX12" fmla="*/ 563779 w 1005227"/>
              <a:gd name="connsiteY12" fmla="*/ 738848 h 761102"/>
              <a:gd name="connsiteX13" fmla="*/ 539300 w 1005227"/>
              <a:gd name="connsiteY13" fmla="*/ 701757 h 761102"/>
              <a:gd name="connsiteX14" fmla="*/ 531140 w 1005227"/>
              <a:gd name="connsiteY14" fmla="*/ 639445 h 761102"/>
              <a:gd name="connsiteX15" fmla="*/ 535590 w 1005227"/>
              <a:gd name="connsiteY15" fmla="*/ 557103 h 761102"/>
              <a:gd name="connsiteX16" fmla="*/ 549685 w 1005227"/>
              <a:gd name="connsiteY16" fmla="*/ 485147 h 761102"/>
              <a:gd name="connsiteX17" fmla="*/ 576390 w 1005227"/>
              <a:gd name="connsiteY17" fmla="*/ 417642 h 761102"/>
              <a:gd name="connsiteX18" fmla="*/ 617190 w 1005227"/>
              <a:gd name="connsiteY18" fmla="*/ 347169 h 761102"/>
              <a:gd name="connsiteX19" fmla="*/ 817480 w 1005227"/>
              <a:gd name="connsiteY19" fmla="*/ 43025 h 761102"/>
              <a:gd name="connsiteX20" fmla="*/ 833800 w 1005227"/>
              <a:gd name="connsiteY20" fmla="*/ 23738 h 761102"/>
              <a:gd name="connsiteX21" fmla="*/ 856055 w 1005227"/>
              <a:gd name="connsiteY21" fmla="*/ 11127 h 761102"/>
              <a:gd name="connsiteX22" fmla="*/ 887953 w 1005227"/>
              <a:gd name="connsiteY22" fmla="*/ 2967 h 761102"/>
              <a:gd name="connsiteX23" fmla="*/ 933203 w 1005227"/>
              <a:gd name="connsiteY23" fmla="*/ 0 h 761102"/>
              <a:gd name="connsiteX24" fmla="*/ 402064 w 1005227"/>
              <a:gd name="connsiteY24" fmla="*/ 0 h 761102"/>
              <a:gd name="connsiteX25" fmla="*/ 441380 w 1005227"/>
              <a:gd name="connsiteY25" fmla="*/ 2225 h 761102"/>
              <a:gd name="connsiteX26" fmla="*/ 465118 w 1005227"/>
              <a:gd name="connsiteY26" fmla="*/ 9643 h 761102"/>
              <a:gd name="connsiteX27" fmla="*/ 473278 w 1005227"/>
              <a:gd name="connsiteY27" fmla="*/ 23738 h 761102"/>
              <a:gd name="connsiteX28" fmla="*/ 467343 w 1005227"/>
              <a:gd name="connsiteY28" fmla="*/ 44509 h 761102"/>
              <a:gd name="connsiteX29" fmla="*/ 272988 w 1005227"/>
              <a:gd name="connsiteY29" fmla="*/ 452507 h 761102"/>
              <a:gd name="connsiteX30" fmla="*/ 272988 w 1005227"/>
              <a:gd name="connsiteY30" fmla="*/ 639445 h 761102"/>
              <a:gd name="connsiteX31" fmla="*/ 264828 w 1005227"/>
              <a:gd name="connsiteY31" fmla="*/ 701757 h 761102"/>
              <a:gd name="connsiteX32" fmla="*/ 239606 w 1005227"/>
              <a:gd name="connsiteY32" fmla="*/ 738848 h 761102"/>
              <a:gd name="connsiteX33" fmla="*/ 196581 w 1005227"/>
              <a:gd name="connsiteY33" fmla="*/ 756651 h 761102"/>
              <a:gd name="connsiteX34" fmla="*/ 135010 w 1005227"/>
              <a:gd name="connsiteY34" fmla="*/ 761102 h 761102"/>
              <a:gd name="connsiteX35" fmla="*/ 74181 w 1005227"/>
              <a:gd name="connsiteY35" fmla="*/ 756651 h 761102"/>
              <a:gd name="connsiteX36" fmla="*/ 32640 w 1005227"/>
              <a:gd name="connsiteY36" fmla="*/ 738848 h 761102"/>
              <a:gd name="connsiteX37" fmla="*/ 8160 w 1005227"/>
              <a:gd name="connsiteY37" fmla="*/ 701757 h 761102"/>
              <a:gd name="connsiteX38" fmla="*/ 0 w 1005227"/>
              <a:gd name="connsiteY38" fmla="*/ 639445 h 761102"/>
              <a:gd name="connsiteX39" fmla="*/ 4451 w 1005227"/>
              <a:gd name="connsiteY39" fmla="*/ 557103 h 761102"/>
              <a:gd name="connsiteX40" fmla="*/ 18545 w 1005227"/>
              <a:gd name="connsiteY40" fmla="*/ 485147 h 761102"/>
              <a:gd name="connsiteX41" fmla="*/ 45251 w 1005227"/>
              <a:gd name="connsiteY41" fmla="*/ 417642 h 761102"/>
              <a:gd name="connsiteX42" fmla="*/ 86050 w 1005227"/>
              <a:gd name="connsiteY42" fmla="*/ 347169 h 761102"/>
              <a:gd name="connsiteX43" fmla="*/ 286341 w 1005227"/>
              <a:gd name="connsiteY43" fmla="*/ 43025 h 761102"/>
              <a:gd name="connsiteX44" fmla="*/ 302661 w 1005227"/>
              <a:gd name="connsiteY44" fmla="*/ 23738 h 761102"/>
              <a:gd name="connsiteX45" fmla="*/ 324915 w 1005227"/>
              <a:gd name="connsiteY45" fmla="*/ 11127 h 761102"/>
              <a:gd name="connsiteX46" fmla="*/ 356813 w 1005227"/>
              <a:gd name="connsiteY46" fmla="*/ 2967 h 761102"/>
              <a:gd name="connsiteX47" fmla="*/ 402064 w 1005227"/>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27" h="761102">
                <a:moveTo>
                  <a:pt x="933203" y="0"/>
                </a:moveTo>
                <a:cubicBezTo>
                  <a:pt x="949029" y="0"/>
                  <a:pt x="962381" y="741"/>
                  <a:pt x="973261" y="2225"/>
                </a:cubicBezTo>
                <a:cubicBezTo>
                  <a:pt x="984141" y="3709"/>
                  <a:pt x="992054" y="6181"/>
                  <a:pt x="997000" y="9643"/>
                </a:cubicBezTo>
                <a:cubicBezTo>
                  <a:pt x="1001945" y="13105"/>
                  <a:pt x="1004665" y="17803"/>
                  <a:pt x="1005160" y="23738"/>
                </a:cubicBezTo>
                <a:cubicBezTo>
                  <a:pt x="1005654" y="29672"/>
                  <a:pt x="1003429" y="36596"/>
                  <a:pt x="998483" y="44509"/>
                </a:cubicBezTo>
                <a:lnTo>
                  <a:pt x="804128" y="452507"/>
                </a:lnTo>
                <a:lnTo>
                  <a:pt x="804128" y="639445"/>
                </a:lnTo>
                <a:cubicBezTo>
                  <a:pt x="804128" y="665161"/>
                  <a:pt x="801408" y="685932"/>
                  <a:pt x="795968" y="701757"/>
                </a:cubicBezTo>
                <a:cubicBezTo>
                  <a:pt x="790528" y="717582"/>
                  <a:pt x="782120" y="729946"/>
                  <a:pt x="770746" y="738848"/>
                </a:cubicBezTo>
                <a:cubicBezTo>
                  <a:pt x="759371" y="747749"/>
                  <a:pt x="745030" y="753684"/>
                  <a:pt x="727721" y="756651"/>
                </a:cubicBezTo>
                <a:cubicBezTo>
                  <a:pt x="710412" y="759618"/>
                  <a:pt x="689888" y="761102"/>
                  <a:pt x="666150" y="761102"/>
                </a:cubicBezTo>
                <a:cubicBezTo>
                  <a:pt x="642412" y="761102"/>
                  <a:pt x="622136" y="759618"/>
                  <a:pt x="605321" y="756651"/>
                </a:cubicBezTo>
                <a:cubicBezTo>
                  <a:pt x="588507" y="753684"/>
                  <a:pt x="574659" y="747749"/>
                  <a:pt x="563779" y="738848"/>
                </a:cubicBezTo>
                <a:cubicBezTo>
                  <a:pt x="552899" y="729946"/>
                  <a:pt x="544739" y="717582"/>
                  <a:pt x="539300" y="701757"/>
                </a:cubicBezTo>
                <a:cubicBezTo>
                  <a:pt x="533860" y="685932"/>
                  <a:pt x="531140" y="665161"/>
                  <a:pt x="531140" y="639445"/>
                </a:cubicBezTo>
                <a:cubicBezTo>
                  <a:pt x="531140" y="609772"/>
                  <a:pt x="532623" y="582325"/>
                  <a:pt x="535590" y="557103"/>
                </a:cubicBezTo>
                <a:cubicBezTo>
                  <a:pt x="538558" y="531881"/>
                  <a:pt x="543256" y="507896"/>
                  <a:pt x="549685" y="485147"/>
                </a:cubicBezTo>
                <a:cubicBezTo>
                  <a:pt x="556114" y="462398"/>
                  <a:pt x="565016" y="439896"/>
                  <a:pt x="576390" y="417642"/>
                </a:cubicBezTo>
                <a:cubicBezTo>
                  <a:pt x="587765" y="395387"/>
                  <a:pt x="601365" y="371896"/>
                  <a:pt x="617190" y="347169"/>
                </a:cubicBezTo>
                <a:lnTo>
                  <a:pt x="817480" y="43025"/>
                </a:lnTo>
                <a:cubicBezTo>
                  <a:pt x="822426" y="35112"/>
                  <a:pt x="827866" y="28683"/>
                  <a:pt x="833800" y="23738"/>
                </a:cubicBezTo>
                <a:cubicBezTo>
                  <a:pt x="839735" y="18792"/>
                  <a:pt x="847153" y="14589"/>
                  <a:pt x="856055" y="11127"/>
                </a:cubicBezTo>
                <a:cubicBezTo>
                  <a:pt x="864956" y="7665"/>
                  <a:pt x="875589" y="4945"/>
                  <a:pt x="887953" y="2967"/>
                </a:cubicBezTo>
                <a:cubicBezTo>
                  <a:pt x="900316" y="989"/>
                  <a:pt x="915400" y="0"/>
                  <a:pt x="933203" y="0"/>
                </a:cubicBezTo>
                <a:close/>
                <a:moveTo>
                  <a:pt x="402064" y="0"/>
                </a:moveTo>
                <a:cubicBezTo>
                  <a:pt x="417889" y="0"/>
                  <a:pt x="430995" y="741"/>
                  <a:pt x="441380" y="2225"/>
                </a:cubicBezTo>
                <a:cubicBezTo>
                  <a:pt x="451765" y="3709"/>
                  <a:pt x="459678" y="6181"/>
                  <a:pt x="465118" y="9643"/>
                </a:cubicBezTo>
                <a:cubicBezTo>
                  <a:pt x="470558" y="13105"/>
                  <a:pt x="473278" y="17803"/>
                  <a:pt x="473278" y="23738"/>
                </a:cubicBezTo>
                <a:cubicBezTo>
                  <a:pt x="473278" y="29672"/>
                  <a:pt x="471300" y="36596"/>
                  <a:pt x="467343" y="44509"/>
                </a:cubicBezTo>
                <a:lnTo>
                  <a:pt x="272988" y="452507"/>
                </a:lnTo>
                <a:lnTo>
                  <a:pt x="272988" y="639445"/>
                </a:lnTo>
                <a:cubicBezTo>
                  <a:pt x="272988" y="665161"/>
                  <a:pt x="270268" y="685932"/>
                  <a:pt x="264828" y="701757"/>
                </a:cubicBezTo>
                <a:cubicBezTo>
                  <a:pt x="259388" y="717582"/>
                  <a:pt x="250981" y="729946"/>
                  <a:pt x="239606" y="738848"/>
                </a:cubicBezTo>
                <a:cubicBezTo>
                  <a:pt x="228232" y="747749"/>
                  <a:pt x="213890" y="753684"/>
                  <a:pt x="196581" y="756651"/>
                </a:cubicBezTo>
                <a:cubicBezTo>
                  <a:pt x="179272" y="759618"/>
                  <a:pt x="158748" y="761102"/>
                  <a:pt x="135010" y="761102"/>
                </a:cubicBezTo>
                <a:cubicBezTo>
                  <a:pt x="111272" y="761102"/>
                  <a:pt x="90996" y="759618"/>
                  <a:pt x="74181" y="756651"/>
                </a:cubicBezTo>
                <a:cubicBezTo>
                  <a:pt x="57367" y="753684"/>
                  <a:pt x="43520" y="747749"/>
                  <a:pt x="32640" y="738848"/>
                </a:cubicBezTo>
                <a:cubicBezTo>
                  <a:pt x="21760" y="729946"/>
                  <a:pt x="13600" y="717582"/>
                  <a:pt x="8160" y="701757"/>
                </a:cubicBezTo>
                <a:cubicBezTo>
                  <a:pt x="2720" y="685932"/>
                  <a:pt x="0" y="665161"/>
                  <a:pt x="0" y="639445"/>
                </a:cubicBezTo>
                <a:cubicBezTo>
                  <a:pt x="0" y="609772"/>
                  <a:pt x="1483" y="582325"/>
                  <a:pt x="4451" y="557103"/>
                </a:cubicBezTo>
                <a:cubicBezTo>
                  <a:pt x="7418" y="531881"/>
                  <a:pt x="12116" y="507896"/>
                  <a:pt x="18545" y="485147"/>
                </a:cubicBezTo>
                <a:cubicBezTo>
                  <a:pt x="24974" y="462398"/>
                  <a:pt x="33876" y="439896"/>
                  <a:pt x="45251" y="417642"/>
                </a:cubicBezTo>
                <a:cubicBezTo>
                  <a:pt x="56625" y="395387"/>
                  <a:pt x="70225" y="371896"/>
                  <a:pt x="86050" y="347169"/>
                </a:cubicBezTo>
                <a:lnTo>
                  <a:pt x="286341" y="43025"/>
                </a:lnTo>
                <a:cubicBezTo>
                  <a:pt x="291286" y="35112"/>
                  <a:pt x="296726" y="28683"/>
                  <a:pt x="302661" y="23738"/>
                </a:cubicBezTo>
                <a:cubicBezTo>
                  <a:pt x="308595" y="18792"/>
                  <a:pt x="316013" y="14589"/>
                  <a:pt x="324915" y="11127"/>
                </a:cubicBezTo>
                <a:cubicBezTo>
                  <a:pt x="333817" y="7665"/>
                  <a:pt x="344449" y="4945"/>
                  <a:pt x="356813" y="2967"/>
                </a:cubicBezTo>
                <a:cubicBezTo>
                  <a:pt x="369177" y="989"/>
                  <a:pt x="384260" y="0"/>
                  <a:pt x="40206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
        <p:nvSpPr>
          <p:cNvPr id="75" name="Freeform: Shape 74">
            <a:extLst>
              <a:ext uri="{FF2B5EF4-FFF2-40B4-BE49-F238E27FC236}">
                <a16:creationId xmlns:a16="http://schemas.microsoft.com/office/drawing/2014/main" id="{F7C6F0DE-60CF-4656-AD38-C336D665F873}"/>
              </a:ext>
            </a:extLst>
          </p:cNvPr>
          <p:cNvSpPr/>
          <p:nvPr/>
        </p:nvSpPr>
        <p:spPr>
          <a:xfrm>
            <a:off x="9092964" y="4738817"/>
            <a:ext cx="1005242" cy="761102"/>
          </a:xfrm>
          <a:custGeom>
            <a:avLst/>
            <a:gdLst>
              <a:gd name="connsiteX0" fmla="*/ 870232 w 1005242"/>
              <a:gd name="connsiteY0" fmla="*/ 0 h 761102"/>
              <a:gd name="connsiteX1" fmla="*/ 930319 w 1005242"/>
              <a:gd name="connsiteY1" fmla="*/ 4451 h 761102"/>
              <a:gd name="connsiteX2" fmla="*/ 972602 w 1005242"/>
              <a:gd name="connsiteY2" fmla="*/ 21512 h 761102"/>
              <a:gd name="connsiteX3" fmla="*/ 997082 w 1005242"/>
              <a:gd name="connsiteY3" fmla="*/ 57861 h 761102"/>
              <a:gd name="connsiteX4" fmla="*/ 1005242 w 1005242"/>
              <a:gd name="connsiteY4" fmla="*/ 120174 h 761102"/>
              <a:gd name="connsiteX5" fmla="*/ 1000792 w 1005242"/>
              <a:gd name="connsiteY5" fmla="*/ 203999 h 761102"/>
              <a:gd name="connsiteX6" fmla="*/ 986697 w 1005242"/>
              <a:gd name="connsiteY6" fmla="*/ 275955 h 761102"/>
              <a:gd name="connsiteX7" fmla="*/ 959992 w 1005242"/>
              <a:gd name="connsiteY7" fmla="*/ 343460 h 761102"/>
              <a:gd name="connsiteX8" fmla="*/ 919192 w 1005242"/>
              <a:gd name="connsiteY8" fmla="*/ 412449 h 761102"/>
              <a:gd name="connsiteX9" fmla="*/ 717418 w 1005242"/>
              <a:gd name="connsiteY9" fmla="*/ 716593 h 761102"/>
              <a:gd name="connsiteX10" fmla="*/ 701840 w 1005242"/>
              <a:gd name="connsiteY10" fmla="*/ 736622 h 761102"/>
              <a:gd name="connsiteX11" fmla="*/ 678844 w 1005242"/>
              <a:gd name="connsiteY11" fmla="*/ 749975 h 761102"/>
              <a:gd name="connsiteX12" fmla="*/ 647688 w 1005242"/>
              <a:gd name="connsiteY12" fmla="*/ 758135 h 761102"/>
              <a:gd name="connsiteX13" fmla="*/ 603179 w 1005242"/>
              <a:gd name="connsiteY13" fmla="*/ 761102 h 761102"/>
              <a:gd name="connsiteX14" fmla="*/ 563863 w 1005242"/>
              <a:gd name="connsiteY14" fmla="*/ 758877 h 761102"/>
              <a:gd name="connsiteX15" fmla="*/ 540124 w 1005242"/>
              <a:gd name="connsiteY15" fmla="*/ 750717 h 761102"/>
              <a:gd name="connsiteX16" fmla="*/ 531965 w 1005242"/>
              <a:gd name="connsiteY16" fmla="*/ 735880 h 761102"/>
              <a:gd name="connsiteX17" fmla="*/ 536415 w 1005242"/>
              <a:gd name="connsiteY17" fmla="*/ 713626 h 761102"/>
              <a:gd name="connsiteX18" fmla="*/ 732255 w 1005242"/>
              <a:gd name="connsiteY18" fmla="*/ 308595 h 761102"/>
              <a:gd name="connsiteX19" fmla="*/ 732255 w 1005242"/>
              <a:gd name="connsiteY19" fmla="*/ 120174 h 761102"/>
              <a:gd name="connsiteX20" fmla="*/ 739673 w 1005242"/>
              <a:gd name="connsiteY20" fmla="*/ 57861 h 761102"/>
              <a:gd name="connsiteX21" fmla="*/ 764153 w 1005242"/>
              <a:gd name="connsiteY21" fmla="*/ 21512 h 761102"/>
              <a:gd name="connsiteX22" fmla="*/ 807178 w 1005242"/>
              <a:gd name="connsiteY22" fmla="*/ 4451 h 761102"/>
              <a:gd name="connsiteX23" fmla="*/ 870232 w 1005242"/>
              <a:gd name="connsiteY23" fmla="*/ 0 h 761102"/>
              <a:gd name="connsiteX24" fmla="*/ 339093 w 1005242"/>
              <a:gd name="connsiteY24" fmla="*/ 0 h 761102"/>
              <a:gd name="connsiteX25" fmla="*/ 399921 w 1005242"/>
              <a:gd name="connsiteY25" fmla="*/ 4451 h 761102"/>
              <a:gd name="connsiteX26" fmla="*/ 441463 w 1005242"/>
              <a:gd name="connsiteY26" fmla="*/ 21512 h 761102"/>
              <a:gd name="connsiteX27" fmla="*/ 465943 w 1005242"/>
              <a:gd name="connsiteY27" fmla="*/ 57861 h 761102"/>
              <a:gd name="connsiteX28" fmla="*/ 474103 w 1005242"/>
              <a:gd name="connsiteY28" fmla="*/ 120174 h 761102"/>
              <a:gd name="connsiteX29" fmla="*/ 469652 w 1005242"/>
              <a:gd name="connsiteY29" fmla="*/ 203999 h 761102"/>
              <a:gd name="connsiteX30" fmla="*/ 455558 w 1005242"/>
              <a:gd name="connsiteY30" fmla="*/ 275955 h 761102"/>
              <a:gd name="connsiteX31" fmla="*/ 428852 w 1005242"/>
              <a:gd name="connsiteY31" fmla="*/ 343460 h 761102"/>
              <a:gd name="connsiteX32" fmla="*/ 388052 w 1005242"/>
              <a:gd name="connsiteY32" fmla="*/ 412449 h 761102"/>
              <a:gd name="connsiteX33" fmla="*/ 186279 w 1005242"/>
              <a:gd name="connsiteY33" fmla="*/ 716593 h 761102"/>
              <a:gd name="connsiteX34" fmla="*/ 170701 w 1005242"/>
              <a:gd name="connsiteY34" fmla="*/ 736622 h 761102"/>
              <a:gd name="connsiteX35" fmla="*/ 147704 w 1005242"/>
              <a:gd name="connsiteY35" fmla="*/ 749975 h 761102"/>
              <a:gd name="connsiteX36" fmla="*/ 116548 w 1005242"/>
              <a:gd name="connsiteY36" fmla="*/ 758135 h 761102"/>
              <a:gd name="connsiteX37" fmla="*/ 72039 w 1005242"/>
              <a:gd name="connsiteY37" fmla="*/ 761102 h 761102"/>
              <a:gd name="connsiteX38" fmla="*/ 31981 w 1005242"/>
              <a:gd name="connsiteY38" fmla="*/ 758877 h 761102"/>
              <a:gd name="connsiteX39" fmla="*/ 8243 w 1005242"/>
              <a:gd name="connsiteY39" fmla="*/ 750717 h 761102"/>
              <a:gd name="connsiteX40" fmla="*/ 83 w 1005242"/>
              <a:gd name="connsiteY40" fmla="*/ 735880 h 761102"/>
              <a:gd name="connsiteX41" fmla="*/ 5276 w 1005242"/>
              <a:gd name="connsiteY41" fmla="*/ 713626 h 761102"/>
              <a:gd name="connsiteX42" fmla="*/ 201115 w 1005242"/>
              <a:gd name="connsiteY42" fmla="*/ 308595 h 761102"/>
              <a:gd name="connsiteX43" fmla="*/ 201115 w 1005242"/>
              <a:gd name="connsiteY43" fmla="*/ 120174 h 761102"/>
              <a:gd name="connsiteX44" fmla="*/ 208533 w 1005242"/>
              <a:gd name="connsiteY44" fmla="*/ 57861 h 761102"/>
              <a:gd name="connsiteX45" fmla="*/ 233013 w 1005242"/>
              <a:gd name="connsiteY45" fmla="*/ 21512 h 761102"/>
              <a:gd name="connsiteX46" fmla="*/ 276038 w 1005242"/>
              <a:gd name="connsiteY46" fmla="*/ 4451 h 761102"/>
              <a:gd name="connsiteX47" fmla="*/ 339093 w 1005242"/>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42" h="761102">
                <a:moveTo>
                  <a:pt x="870232" y="0"/>
                </a:moveTo>
                <a:cubicBezTo>
                  <a:pt x="892981" y="0"/>
                  <a:pt x="913010" y="1483"/>
                  <a:pt x="930319" y="4451"/>
                </a:cubicBezTo>
                <a:cubicBezTo>
                  <a:pt x="947628" y="7418"/>
                  <a:pt x="961723" y="13105"/>
                  <a:pt x="972602" y="21512"/>
                </a:cubicBezTo>
                <a:cubicBezTo>
                  <a:pt x="983483" y="29919"/>
                  <a:pt x="991643" y="42036"/>
                  <a:pt x="997082" y="57861"/>
                </a:cubicBezTo>
                <a:cubicBezTo>
                  <a:pt x="1002523" y="73687"/>
                  <a:pt x="1005242" y="94458"/>
                  <a:pt x="1005242" y="120174"/>
                </a:cubicBezTo>
                <a:cubicBezTo>
                  <a:pt x="1005242" y="150835"/>
                  <a:pt x="1003759" y="178777"/>
                  <a:pt x="1000792" y="203999"/>
                </a:cubicBezTo>
                <a:cubicBezTo>
                  <a:pt x="997824" y="229221"/>
                  <a:pt x="993126" y="253206"/>
                  <a:pt x="986697" y="275955"/>
                </a:cubicBezTo>
                <a:cubicBezTo>
                  <a:pt x="980268" y="298704"/>
                  <a:pt x="971366" y="321206"/>
                  <a:pt x="959992" y="343460"/>
                </a:cubicBezTo>
                <a:cubicBezTo>
                  <a:pt x="948618" y="365715"/>
                  <a:pt x="935018" y="388711"/>
                  <a:pt x="919192" y="412449"/>
                </a:cubicBezTo>
                <a:lnTo>
                  <a:pt x="717418" y="716593"/>
                </a:lnTo>
                <a:cubicBezTo>
                  <a:pt x="713462" y="724506"/>
                  <a:pt x="708269" y="731182"/>
                  <a:pt x="701840" y="736622"/>
                </a:cubicBezTo>
                <a:cubicBezTo>
                  <a:pt x="695411" y="742062"/>
                  <a:pt x="687746" y="746513"/>
                  <a:pt x="678844" y="749975"/>
                </a:cubicBezTo>
                <a:cubicBezTo>
                  <a:pt x="669942" y="753437"/>
                  <a:pt x="659557" y="756157"/>
                  <a:pt x="647688" y="758135"/>
                </a:cubicBezTo>
                <a:cubicBezTo>
                  <a:pt x="635819" y="760113"/>
                  <a:pt x="620982" y="761102"/>
                  <a:pt x="603179" y="761102"/>
                </a:cubicBezTo>
                <a:cubicBezTo>
                  <a:pt x="587354" y="761102"/>
                  <a:pt x="574248" y="760360"/>
                  <a:pt x="563863" y="758877"/>
                </a:cubicBezTo>
                <a:cubicBezTo>
                  <a:pt x="553477" y="757393"/>
                  <a:pt x="545565" y="754673"/>
                  <a:pt x="540124" y="750717"/>
                </a:cubicBezTo>
                <a:cubicBezTo>
                  <a:pt x="534685" y="746760"/>
                  <a:pt x="531965" y="741815"/>
                  <a:pt x="531965" y="735880"/>
                </a:cubicBezTo>
                <a:cubicBezTo>
                  <a:pt x="531965" y="729946"/>
                  <a:pt x="533448" y="722528"/>
                  <a:pt x="536415" y="713626"/>
                </a:cubicBezTo>
                <a:lnTo>
                  <a:pt x="732255" y="308595"/>
                </a:lnTo>
                <a:lnTo>
                  <a:pt x="732255" y="120174"/>
                </a:lnTo>
                <a:cubicBezTo>
                  <a:pt x="732255" y="94458"/>
                  <a:pt x="734728" y="73687"/>
                  <a:pt x="739673" y="57861"/>
                </a:cubicBezTo>
                <a:cubicBezTo>
                  <a:pt x="744618" y="42036"/>
                  <a:pt x="752778" y="29919"/>
                  <a:pt x="764153" y="21512"/>
                </a:cubicBezTo>
                <a:cubicBezTo>
                  <a:pt x="775527" y="13105"/>
                  <a:pt x="789869" y="7418"/>
                  <a:pt x="807178" y="4451"/>
                </a:cubicBezTo>
                <a:cubicBezTo>
                  <a:pt x="824487" y="1483"/>
                  <a:pt x="845505" y="0"/>
                  <a:pt x="870232" y="0"/>
                </a:cubicBezTo>
                <a:close/>
                <a:moveTo>
                  <a:pt x="339093" y="0"/>
                </a:moveTo>
                <a:cubicBezTo>
                  <a:pt x="362831" y="0"/>
                  <a:pt x="383107" y="1483"/>
                  <a:pt x="399921" y="4451"/>
                </a:cubicBezTo>
                <a:cubicBezTo>
                  <a:pt x="416736" y="7418"/>
                  <a:pt x="430583" y="13105"/>
                  <a:pt x="441463" y="21512"/>
                </a:cubicBezTo>
                <a:cubicBezTo>
                  <a:pt x="452343" y="29919"/>
                  <a:pt x="460503" y="42036"/>
                  <a:pt x="465943" y="57861"/>
                </a:cubicBezTo>
                <a:cubicBezTo>
                  <a:pt x="471383" y="73687"/>
                  <a:pt x="474103" y="94458"/>
                  <a:pt x="474103" y="120174"/>
                </a:cubicBezTo>
                <a:cubicBezTo>
                  <a:pt x="474103" y="150835"/>
                  <a:pt x="472619" y="178777"/>
                  <a:pt x="469652" y="203999"/>
                </a:cubicBezTo>
                <a:cubicBezTo>
                  <a:pt x="466685" y="229221"/>
                  <a:pt x="461987" y="253206"/>
                  <a:pt x="455558" y="275955"/>
                </a:cubicBezTo>
                <a:cubicBezTo>
                  <a:pt x="449129" y="298704"/>
                  <a:pt x="440227" y="321206"/>
                  <a:pt x="428852" y="343460"/>
                </a:cubicBezTo>
                <a:cubicBezTo>
                  <a:pt x="417478" y="365715"/>
                  <a:pt x="403878" y="388711"/>
                  <a:pt x="388052" y="412449"/>
                </a:cubicBezTo>
                <a:lnTo>
                  <a:pt x="186279" y="716593"/>
                </a:lnTo>
                <a:cubicBezTo>
                  <a:pt x="182322" y="724506"/>
                  <a:pt x="177130" y="731182"/>
                  <a:pt x="170701" y="736622"/>
                </a:cubicBezTo>
                <a:cubicBezTo>
                  <a:pt x="164272" y="742062"/>
                  <a:pt x="156606" y="746513"/>
                  <a:pt x="147704" y="749975"/>
                </a:cubicBezTo>
                <a:cubicBezTo>
                  <a:pt x="138803" y="753437"/>
                  <a:pt x="128417" y="756157"/>
                  <a:pt x="116548" y="758135"/>
                </a:cubicBezTo>
                <a:cubicBezTo>
                  <a:pt x="104679" y="760113"/>
                  <a:pt x="89843" y="761102"/>
                  <a:pt x="72039" y="761102"/>
                </a:cubicBezTo>
                <a:cubicBezTo>
                  <a:pt x="56214" y="761102"/>
                  <a:pt x="42861" y="760360"/>
                  <a:pt x="31981" y="758877"/>
                </a:cubicBezTo>
                <a:cubicBezTo>
                  <a:pt x="21101" y="757393"/>
                  <a:pt x="13189" y="754673"/>
                  <a:pt x="8243" y="750717"/>
                </a:cubicBezTo>
                <a:cubicBezTo>
                  <a:pt x="3298" y="746760"/>
                  <a:pt x="578" y="741815"/>
                  <a:pt x="83" y="735880"/>
                </a:cubicBezTo>
                <a:cubicBezTo>
                  <a:pt x="-411" y="729946"/>
                  <a:pt x="1320" y="722528"/>
                  <a:pt x="5276" y="713626"/>
                </a:cubicBezTo>
                <a:lnTo>
                  <a:pt x="201115" y="308595"/>
                </a:lnTo>
                <a:lnTo>
                  <a:pt x="201115" y="120174"/>
                </a:lnTo>
                <a:cubicBezTo>
                  <a:pt x="201115" y="94458"/>
                  <a:pt x="203588" y="73687"/>
                  <a:pt x="208533" y="57861"/>
                </a:cubicBezTo>
                <a:cubicBezTo>
                  <a:pt x="213479" y="42036"/>
                  <a:pt x="221639" y="29919"/>
                  <a:pt x="233013" y="21512"/>
                </a:cubicBezTo>
                <a:cubicBezTo>
                  <a:pt x="244388" y="13105"/>
                  <a:pt x="258729" y="7418"/>
                  <a:pt x="276038" y="4451"/>
                </a:cubicBezTo>
                <a:cubicBezTo>
                  <a:pt x="293348" y="1483"/>
                  <a:pt x="314366" y="0"/>
                  <a:pt x="33909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Tree>
    <p:extLst>
      <p:ext uri="{BB962C8B-B14F-4D97-AF65-F5344CB8AC3E}">
        <p14:creationId xmlns:p14="http://schemas.microsoft.com/office/powerpoint/2010/main" val="296707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Quotation – Slide Template</a:t>
            </a:r>
          </a:p>
        </p:txBody>
      </p:sp>
      <p:sp>
        <p:nvSpPr>
          <p:cNvPr id="73" name="Freeform: Shape 72">
            <a:extLst>
              <a:ext uri="{FF2B5EF4-FFF2-40B4-BE49-F238E27FC236}">
                <a16:creationId xmlns:a16="http://schemas.microsoft.com/office/drawing/2014/main" id="{284CBF33-0F96-4C13-AD04-4B75E2AA12AE}"/>
              </a:ext>
            </a:extLst>
          </p:cNvPr>
          <p:cNvSpPr/>
          <p:nvPr/>
        </p:nvSpPr>
        <p:spPr>
          <a:xfrm>
            <a:off x="2093794" y="1821634"/>
            <a:ext cx="8004412" cy="3268525"/>
          </a:xfrm>
          <a:custGeom>
            <a:avLst/>
            <a:gdLst>
              <a:gd name="connsiteX0" fmla="*/ 0 w 8004412"/>
              <a:gd name="connsiteY0" fmla="*/ 565966 h 3268525"/>
              <a:gd name="connsiteX1" fmla="*/ 123389 w 8004412"/>
              <a:gd name="connsiteY1" fmla="*/ 565966 h 3268525"/>
              <a:gd name="connsiteX2" fmla="*/ 120769 w 8004412"/>
              <a:gd name="connsiteY2" fmla="*/ 591950 h 3268525"/>
              <a:gd name="connsiteX3" fmla="*/ 120769 w 8004412"/>
              <a:gd name="connsiteY3" fmla="*/ 2676576 h 3268525"/>
              <a:gd name="connsiteX4" fmla="*/ 591950 w 8004412"/>
              <a:gd name="connsiteY4" fmla="*/ 3147757 h 3268525"/>
              <a:gd name="connsiteX5" fmla="*/ 6707306 w 8004412"/>
              <a:gd name="connsiteY5" fmla="*/ 3147757 h 3268525"/>
              <a:gd name="connsiteX6" fmla="*/ 6707306 w 8004412"/>
              <a:gd name="connsiteY6" fmla="*/ 3268525 h 3268525"/>
              <a:gd name="connsiteX7" fmla="*/ 544765 w 8004412"/>
              <a:gd name="connsiteY7" fmla="*/ 3268525 h 3268525"/>
              <a:gd name="connsiteX8" fmla="*/ 0 w 8004412"/>
              <a:gd name="connsiteY8" fmla="*/ 2723760 h 3268525"/>
              <a:gd name="connsiteX9" fmla="*/ 1297106 w 8004412"/>
              <a:gd name="connsiteY9" fmla="*/ 0 h 3268525"/>
              <a:gd name="connsiteX10" fmla="*/ 7459647 w 8004412"/>
              <a:gd name="connsiteY10" fmla="*/ 0 h 3268525"/>
              <a:gd name="connsiteX11" fmla="*/ 8004412 w 8004412"/>
              <a:gd name="connsiteY11" fmla="*/ 544765 h 3268525"/>
              <a:gd name="connsiteX12" fmla="*/ 8004412 w 8004412"/>
              <a:gd name="connsiteY12" fmla="*/ 2702559 h 3268525"/>
              <a:gd name="connsiteX13" fmla="*/ 7881024 w 8004412"/>
              <a:gd name="connsiteY13" fmla="*/ 2702559 h 3268525"/>
              <a:gd name="connsiteX14" fmla="*/ 7883643 w 8004412"/>
              <a:gd name="connsiteY14" fmla="*/ 2676576 h 3268525"/>
              <a:gd name="connsiteX15" fmla="*/ 7883643 w 8004412"/>
              <a:gd name="connsiteY15" fmla="*/ 591950 h 3268525"/>
              <a:gd name="connsiteX16" fmla="*/ 7412462 w 8004412"/>
              <a:gd name="connsiteY16" fmla="*/ 120769 h 3268525"/>
              <a:gd name="connsiteX17" fmla="*/ 1297106 w 8004412"/>
              <a:gd name="connsiteY17" fmla="*/ 120769 h 326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04412" h="3268525">
                <a:moveTo>
                  <a:pt x="0" y="565966"/>
                </a:moveTo>
                <a:lnTo>
                  <a:pt x="123389" y="565966"/>
                </a:lnTo>
                <a:lnTo>
                  <a:pt x="120769" y="591950"/>
                </a:lnTo>
                <a:lnTo>
                  <a:pt x="120769" y="2676576"/>
                </a:lnTo>
                <a:cubicBezTo>
                  <a:pt x="120769" y="2936802"/>
                  <a:pt x="331724" y="3147757"/>
                  <a:pt x="591950" y="3147757"/>
                </a:cubicBezTo>
                <a:lnTo>
                  <a:pt x="6707306" y="3147757"/>
                </a:lnTo>
                <a:lnTo>
                  <a:pt x="6707306" y="3268525"/>
                </a:lnTo>
                <a:lnTo>
                  <a:pt x="544765" y="3268525"/>
                </a:lnTo>
                <a:cubicBezTo>
                  <a:pt x="243900" y="3268525"/>
                  <a:pt x="0" y="3024625"/>
                  <a:pt x="0" y="2723760"/>
                </a:cubicBezTo>
                <a:close/>
                <a:moveTo>
                  <a:pt x="1297106" y="0"/>
                </a:moveTo>
                <a:lnTo>
                  <a:pt x="7459647" y="0"/>
                </a:lnTo>
                <a:cubicBezTo>
                  <a:pt x="7760512" y="0"/>
                  <a:pt x="8004412" y="243900"/>
                  <a:pt x="8004412" y="544765"/>
                </a:cubicBezTo>
                <a:lnTo>
                  <a:pt x="8004412" y="2702559"/>
                </a:lnTo>
                <a:lnTo>
                  <a:pt x="7881024" y="2702559"/>
                </a:lnTo>
                <a:lnTo>
                  <a:pt x="7883643" y="2676576"/>
                </a:lnTo>
                <a:lnTo>
                  <a:pt x="7883643" y="591950"/>
                </a:lnTo>
                <a:cubicBezTo>
                  <a:pt x="7883643" y="331724"/>
                  <a:pt x="7672688" y="120769"/>
                  <a:pt x="7412462" y="120769"/>
                </a:cubicBezTo>
                <a:lnTo>
                  <a:pt x="1297106" y="120769"/>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tIns="457200" rIns="640080" rtlCol="0" anchor="t"/>
          <a:lstStyle/>
          <a:p>
            <a:pPr lvl="0" algn="just"/>
            <a:r>
              <a:rPr lang="en-US" sz="2400" noProof="1">
                <a:solidFill>
                  <a:schemeClr val="tx1"/>
                </a:solidFill>
              </a:rPr>
              <a:t>Lorem ipsum dolor sit amet, consectetur adipiscing elit, sed do eiusmod tempor incididunt ut labore et dolore magna aliqua. Ut enim ad minim veniam, quis nostrud exercitation ullamco laboris nisi ut aliquip ex.</a:t>
            </a:r>
          </a:p>
          <a:p>
            <a:pPr lvl="0" algn="just"/>
            <a:endParaRPr kumimoji="0" lang="en-US" sz="2400" b="0" i="0" u="none" strike="noStrike" kern="1200" cap="none" spc="0" normalizeH="0" baseline="0" noProof="1">
              <a:ln>
                <a:noFill/>
              </a:ln>
              <a:solidFill>
                <a:schemeClr val="tx1"/>
              </a:solidFill>
              <a:effectLst/>
              <a:uLnTx/>
              <a:uFillTx/>
              <a:latin typeface="Calibri" panose="020F0502020204030204"/>
              <a:ea typeface="+mn-ea"/>
              <a:cs typeface="+mn-cs"/>
            </a:endParaRPr>
          </a:p>
          <a:p>
            <a:pPr lvl="0" algn="r"/>
            <a:r>
              <a:rPr lang="en-US" sz="2400" noProof="1">
                <a:solidFill>
                  <a:schemeClr val="tx1"/>
                </a:solidFill>
                <a:latin typeface="Calibri" panose="020F0502020204030204"/>
              </a:rPr>
              <a:t>-- Author</a:t>
            </a:r>
            <a:endParaRPr kumimoji="0" lang="en-US" sz="2400" b="0" i="0" u="none" strike="noStrike" kern="1200" cap="none" spc="0" normalizeH="0" baseline="0" noProof="1">
              <a:ln>
                <a:noFill/>
              </a:ln>
              <a:solidFill>
                <a:schemeClr val="tx1"/>
              </a:solidFill>
              <a:effectLst/>
              <a:uLnTx/>
              <a:uFillTx/>
              <a:latin typeface="Calibri" panose="020F0502020204030204"/>
            </a:endParaRPr>
          </a:p>
        </p:txBody>
      </p:sp>
      <p:sp>
        <p:nvSpPr>
          <p:cNvPr id="74" name="Freeform: Shape 73">
            <a:extLst>
              <a:ext uri="{FF2B5EF4-FFF2-40B4-BE49-F238E27FC236}">
                <a16:creationId xmlns:a16="http://schemas.microsoft.com/office/drawing/2014/main" id="{C0D20BC1-9E0B-4FD0-9940-9B719731DAFC}"/>
              </a:ext>
            </a:extLst>
          </p:cNvPr>
          <p:cNvSpPr/>
          <p:nvPr/>
        </p:nvSpPr>
        <p:spPr>
          <a:xfrm>
            <a:off x="2093794" y="1441083"/>
            <a:ext cx="1005227" cy="761102"/>
          </a:xfrm>
          <a:custGeom>
            <a:avLst/>
            <a:gdLst>
              <a:gd name="connsiteX0" fmla="*/ 933203 w 1005227"/>
              <a:gd name="connsiteY0" fmla="*/ 0 h 761102"/>
              <a:gd name="connsiteX1" fmla="*/ 973261 w 1005227"/>
              <a:gd name="connsiteY1" fmla="*/ 2225 h 761102"/>
              <a:gd name="connsiteX2" fmla="*/ 997000 w 1005227"/>
              <a:gd name="connsiteY2" fmla="*/ 9643 h 761102"/>
              <a:gd name="connsiteX3" fmla="*/ 1005160 w 1005227"/>
              <a:gd name="connsiteY3" fmla="*/ 23738 h 761102"/>
              <a:gd name="connsiteX4" fmla="*/ 998483 w 1005227"/>
              <a:gd name="connsiteY4" fmla="*/ 44509 h 761102"/>
              <a:gd name="connsiteX5" fmla="*/ 804128 w 1005227"/>
              <a:gd name="connsiteY5" fmla="*/ 452507 h 761102"/>
              <a:gd name="connsiteX6" fmla="*/ 804128 w 1005227"/>
              <a:gd name="connsiteY6" fmla="*/ 639445 h 761102"/>
              <a:gd name="connsiteX7" fmla="*/ 795968 w 1005227"/>
              <a:gd name="connsiteY7" fmla="*/ 701757 h 761102"/>
              <a:gd name="connsiteX8" fmla="*/ 770746 w 1005227"/>
              <a:gd name="connsiteY8" fmla="*/ 738848 h 761102"/>
              <a:gd name="connsiteX9" fmla="*/ 727721 w 1005227"/>
              <a:gd name="connsiteY9" fmla="*/ 756651 h 761102"/>
              <a:gd name="connsiteX10" fmla="*/ 666150 w 1005227"/>
              <a:gd name="connsiteY10" fmla="*/ 761102 h 761102"/>
              <a:gd name="connsiteX11" fmla="*/ 605321 w 1005227"/>
              <a:gd name="connsiteY11" fmla="*/ 756651 h 761102"/>
              <a:gd name="connsiteX12" fmla="*/ 563779 w 1005227"/>
              <a:gd name="connsiteY12" fmla="*/ 738848 h 761102"/>
              <a:gd name="connsiteX13" fmla="*/ 539300 w 1005227"/>
              <a:gd name="connsiteY13" fmla="*/ 701757 h 761102"/>
              <a:gd name="connsiteX14" fmla="*/ 531140 w 1005227"/>
              <a:gd name="connsiteY14" fmla="*/ 639445 h 761102"/>
              <a:gd name="connsiteX15" fmla="*/ 535590 w 1005227"/>
              <a:gd name="connsiteY15" fmla="*/ 557103 h 761102"/>
              <a:gd name="connsiteX16" fmla="*/ 549685 w 1005227"/>
              <a:gd name="connsiteY16" fmla="*/ 485147 h 761102"/>
              <a:gd name="connsiteX17" fmla="*/ 576390 w 1005227"/>
              <a:gd name="connsiteY17" fmla="*/ 417642 h 761102"/>
              <a:gd name="connsiteX18" fmla="*/ 617190 w 1005227"/>
              <a:gd name="connsiteY18" fmla="*/ 347169 h 761102"/>
              <a:gd name="connsiteX19" fmla="*/ 817480 w 1005227"/>
              <a:gd name="connsiteY19" fmla="*/ 43025 h 761102"/>
              <a:gd name="connsiteX20" fmla="*/ 833800 w 1005227"/>
              <a:gd name="connsiteY20" fmla="*/ 23738 h 761102"/>
              <a:gd name="connsiteX21" fmla="*/ 856055 w 1005227"/>
              <a:gd name="connsiteY21" fmla="*/ 11127 h 761102"/>
              <a:gd name="connsiteX22" fmla="*/ 887953 w 1005227"/>
              <a:gd name="connsiteY22" fmla="*/ 2967 h 761102"/>
              <a:gd name="connsiteX23" fmla="*/ 933203 w 1005227"/>
              <a:gd name="connsiteY23" fmla="*/ 0 h 761102"/>
              <a:gd name="connsiteX24" fmla="*/ 402064 w 1005227"/>
              <a:gd name="connsiteY24" fmla="*/ 0 h 761102"/>
              <a:gd name="connsiteX25" fmla="*/ 441380 w 1005227"/>
              <a:gd name="connsiteY25" fmla="*/ 2225 h 761102"/>
              <a:gd name="connsiteX26" fmla="*/ 465118 w 1005227"/>
              <a:gd name="connsiteY26" fmla="*/ 9643 h 761102"/>
              <a:gd name="connsiteX27" fmla="*/ 473278 w 1005227"/>
              <a:gd name="connsiteY27" fmla="*/ 23738 h 761102"/>
              <a:gd name="connsiteX28" fmla="*/ 467343 w 1005227"/>
              <a:gd name="connsiteY28" fmla="*/ 44509 h 761102"/>
              <a:gd name="connsiteX29" fmla="*/ 272988 w 1005227"/>
              <a:gd name="connsiteY29" fmla="*/ 452507 h 761102"/>
              <a:gd name="connsiteX30" fmla="*/ 272988 w 1005227"/>
              <a:gd name="connsiteY30" fmla="*/ 639445 h 761102"/>
              <a:gd name="connsiteX31" fmla="*/ 264828 w 1005227"/>
              <a:gd name="connsiteY31" fmla="*/ 701757 h 761102"/>
              <a:gd name="connsiteX32" fmla="*/ 239606 w 1005227"/>
              <a:gd name="connsiteY32" fmla="*/ 738848 h 761102"/>
              <a:gd name="connsiteX33" fmla="*/ 196581 w 1005227"/>
              <a:gd name="connsiteY33" fmla="*/ 756651 h 761102"/>
              <a:gd name="connsiteX34" fmla="*/ 135010 w 1005227"/>
              <a:gd name="connsiteY34" fmla="*/ 761102 h 761102"/>
              <a:gd name="connsiteX35" fmla="*/ 74181 w 1005227"/>
              <a:gd name="connsiteY35" fmla="*/ 756651 h 761102"/>
              <a:gd name="connsiteX36" fmla="*/ 32640 w 1005227"/>
              <a:gd name="connsiteY36" fmla="*/ 738848 h 761102"/>
              <a:gd name="connsiteX37" fmla="*/ 8160 w 1005227"/>
              <a:gd name="connsiteY37" fmla="*/ 701757 h 761102"/>
              <a:gd name="connsiteX38" fmla="*/ 0 w 1005227"/>
              <a:gd name="connsiteY38" fmla="*/ 639445 h 761102"/>
              <a:gd name="connsiteX39" fmla="*/ 4451 w 1005227"/>
              <a:gd name="connsiteY39" fmla="*/ 557103 h 761102"/>
              <a:gd name="connsiteX40" fmla="*/ 18545 w 1005227"/>
              <a:gd name="connsiteY40" fmla="*/ 485147 h 761102"/>
              <a:gd name="connsiteX41" fmla="*/ 45251 w 1005227"/>
              <a:gd name="connsiteY41" fmla="*/ 417642 h 761102"/>
              <a:gd name="connsiteX42" fmla="*/ 86050 w 1005227"/>
              <a:gd name="connsiteY42" fmla="*/ 347169 h 761102"/>
              <a:gd name="connsiteX43" fmla="*/ 286341 w 1005227"/>
              <a:gd name="connsiteY43" fmla="*/ 43025 h 761102"/>
              <a:gd name="connsiteX44" fmla="*/ 302661 w 1005227"/>
              <a:gd name="connsiteY44" fmla="*/ 23738 h 761102"/>
              <a:gd name="connsiteX45" fmla="*/ 324915 w 1005227"/>
              <a:gd name="connsiteY45" fmla="*/ 11127 h 761102"/>
              <a:gd name="connsiteX46" fmla="*/ 356813 w 1005227"/>
              <a:gd name="connsiteY46" fmla="*/ 2967 h 761102"/>
              <a:gd name="connsiteX47" fmla="*/ 402064 w 1005227"/>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27" h="761102">
                <a:moveTo>
                  <a:pt x="933203" y="0"/>
                </a:moveTo>
                <a:cubicBezTo>
                  <a:pt x="949029" y="0"/>
                  <a:pt x="962381" y="741"/>
                  <a:pt x="973261" y="2225"/>
                </a:cubicBezTo>
                <a:cubicBezTo>
                  <a:pt x="984141" y="3709"/>
                  <a:pt x="992054" y="6181"/>
                  <a:pt x="997000" y="9643"/>
                </a:cubicBezTo>
                <a:cubicBezTo>
                  <a:pt x="1001945" y="13105"/>
                  <a:pt x="1004665" y="17803"/>
                  <a:pt x="1005160" y="23738"/>
                </a:cubicBezTo>
                <a:cubicBezTo>
                  <a:pt x="1005654" y="29672"/>
                  <a:pt x="1003429" y="36596"/>
                  <a:pt x="998483" y="44509"/>
                </a:cubicBezTo>
                <a:lnTo>
                  <a:pt x="804128" y="452507"/>
                </a:lnTo>
                <a:lnTo>
                  <a:pt x="804128" y="639445"/>
                </a:lnTo>
                <a:cubicBezTo>
                  <a:pt x="804128" y="665161"/>
                  <a:pt x="801408" y="685932"/>
                  <a:pt x="795968" y="701757"/>
                </a:cubicBezTo>
                <a:cubicBezTo>
                  <a:pt x="790528" y="717582"/>
                  <a:pt x="782120" y="729946"/>
                  <a:pt x="770746" y="738848"/>
                </a:cubicBezTo>
                <a:cubicBezTo>
                  <a:pt x="759371" y="747749"/>
                  <a:pt x="745030" y="753684"/>
                  <a:pt x="727721" y="756651"/>
                </a:cubicBezTo>
                <a:cubicBezTo>
                  <a:pt x="710412" y="759618"/>
                  <a:pt x="689888" y="761102"/>
                  <a:pt x="666150" y="761102"/>
                </a:cubicBezTo>
                <a:cubicBezTo>
                  <a:pt x="642412" y="761102"/>
                  <a:pt x="622136" y="759618"/>
                  <a:pt x="605321" y="756651"/>
                </a:cubicBezTo>
                <a:cubicBezTo>
                  <a:pt x="588507" y="753684"/>
                  <a:pt x="574659" y="747749"/>
                  <a:pt x="563779" y="738848"/>
                </a:cubicBezTo>
                <a:cubicBezTo>
                  <a:pt x="552899" y="729946"/>
                  <a:pt x="544739" y="717582"/>
                  <a:pt x="539300" y="701757"/>
                </a:cubicBezTo>
                <a:cubicBezTo>
                  <a:pt x="533860" y="685932"/>
                  <a:pt x="531140" y="665161"/>
                  <a:pt x="531140" y="639445"/>
                </a:cubicBezTo>
                <a:cubicBezTo>
                  <a:pt x="531140" y="609772"/>
                  <a:pt x="532623" y="582325"/>
                  <a:pt x="535590" y="557103"/>
                </a:cubicBezTo>
                <a:cubicBezTo>
                  <a:pt x="538558" y="531881"/>
                  <a:pt x="543256" y="507896"/>
                  <a:pt x="549685" y="485147"/>
                </a:cubicBezTo>
                <a:cubicBezTo>
                  <a:pt x="556114" y="462398"/>
                  <a:pt x="565016" y="439896"/>
                  <a:pt x="576390" y="417642"/>
                </a:cubicBezTo>
                <a:cubicBezTo>
                  <a:pt x="587765" y="395387"/>
                  <a:pt x="601365" y="371896"/>
                  <a:pt x="617190" y="347169"/>
                </a:cubicBezTo>
                <a:lnTo>
                  <a:pt x="817480" y="43025"/>
                </a:lnTo>
                <a:cubicBezTo>
                  <a:pt x="822426" y="35112"/>
                  <a:pt x="827866" y="28683"/>
                  <a:pt x="833800" y="23738"/>
                </a:cubicBezTo>
                <a:cubicBezTo>
                  <a:pt x="839735" y="18792"/>
                  <a:pt x="847153" y="14589"/>
                  <a:pt x="856055" y="11127"/>
                </a:cubicBezTo>
                <a:cubicBezTo>
                  <a:pt x="864956" y="7665"/>
                  <a:pt x="875589" y="4945"/>
                  <a:pt x="887953" y="2967"/>
                </a:cubicBezTo>
                <a:cubicBezTo>
                  <a:pt x="900316" y="989"/>
                  <a:pt x="915400" y="0"/>
                  <a:pt x="933203" y="0"/>
                </a:cubicBezTo>
                <a:close/>
                <a:moveTo>
                  <a:pt x="402064" y="0"/>
                </a:moveTo>
                <a:cubicBezTo>
                  <a:pt x="417889" y="0"/>
                  <a:pt x="430995" y="741"/>
                  <a:pt x="441380" y="2225"/>
                </a:cubicBezTo>
                <a:cubicBezTo>
                  <a:pt x="451765" y="3709"/>
                  <a:pt x="459678" y="6181"/>
                  <a:pt x="465118" y="9643"/>
                </a:cubicBezTo>
                <a:cubicBezTo>
                  <a:pt x="470558" y="13105"/>
                  <a:pt x="473278" y="17803"/>
                  <a:pt x="473278" y="23738"/>
                </a:cubicBezTo>
                <a:cubicBezTo>
                  <a:pt x="473278" y="29672"/>
                  <a:pt x="471300" y="36596"/>
                  <a:pt x="467343" y="44509"/>
                </a:cubicBezTo>
                <a:lnTo>
                  <a:pt x="272988" y="452507"/>
                </a:lnTo>
                <a:lnTo>
                  <a:pt x="272988" y="639445"/>
                </a:lnTo>
                <a:cubicBezTo>
                  <a:pt x="272988" y="665161"/>
                  <a:pt x="270268" y="685932"/>
                  <a:pt x="264828" y="701757"/>
                </a:cubicBezTo>
                <a:cubicBezTo>
                  <a:pt x="259388" y="717582"/>
                  <a:pt x="250981" y="729946"/>
                  <a:pt x="239606" y="738848"/>
                </a:cubicBezTo>
                <a:cubicBezTo>
                  <a:pt x="228232" y="747749"/>
                  <a:pt x="213890" y="753684"/>
                  <a:pt x="196581" y="756651"/>
                </a:cubicBezTo>
                <a:cubicBezTo>
                  <a:pt x="179272" y="759618"/>
                  <a:pt x="158748" y="761102"/>
                  <a:pt x="135010" y="761102"/>
                </a:cubicBezTo>
                <a:cubicBezTo>
                  <a:pt x="111272" y="761102"/>
                  <a:pt x="90996" y="759618"/>
                  <a:pt x="74181" y="756651"/>
                </a:cubicBezTo>
                <a:cubicBezTo>
                  <a:pt x="57367" y="753684"/>
                  <a:pt x="43520" y="747749"/>
                  <a:pt x="32640" y="738848"/>
                </a:cubicBezTo>
                <a:cubicBezTo>
                  <a:pt x="21760" y="729946"/>
                  <a:pt x="13600" y="717582"/>
                  <a:pt x="8160" y="701757"/>
                </a:cubicBezTo>
                <a:cubicBezTo>
                  <a:pt x="2720" y="685932"/>
                  <a:pt x="0" y="665161"/>
                  <a:pt x="0" y="639445"/>
                </a:cubicBezTo>
                <a:cubicBezTo>
                  <a:pt x="0" y="609772"/>
                  <a:pt x="1483" y="582325"/>
                  <a:pt x="4451" y="557103"/>
                </a:cubicBezTo>
                <a:cubicBezTo>
                  <a:pt x="7418" y="531881"/>
                  <a:pt x="12116" y="507896"/>
                  <a:pt x="18545" y="485147"/>
                </a:cubicBezTo>
                <a:cubicBezTo>
                  <a:pt x="24974" y="462398"/>
                  <a:pt x="33876" y="439896"/>
                  <a:pt x="45251" y="417642"/>
                </a:cubicBezTo>
                <a:cubicBezTo>
                  <a:pt x="56625" y="395387"/>
                  <a:pt x="70225" y="371896"/>
                  <a:pt x="86050" y="347169"/>
                </a:cubicBezTo>
                <a:lnTo>
                  <a:pt x="286341" y="43025"/>
                </a:lnTo>
                <a:cubicBezTo>
                  <a:pt x="291286" y="35112"/>
                  <a:pt x="296726" y="28683"/>
                  <a:pt x="302661" y="23738"/>
                </a:cubicBezTo>
                <a:cubicBezTo>
                  <a:pt x="308595" y="18792"/>
                  <a:pt x="316013" y="14589"/>
                  <a:pt x="324915" y="11127"/>
                </a:cubicBezTo>
                <a:cubicBezTo>
                  <a:pt x="333817" y="7665"/>
                  <a:pt x="344449" y="4945"/>
                  <a:pt x="356813" y="2967"/>
                </a:cubicBezTo>
                <a:cubicBezTo>
                  <a:pt x="369177" y="989"/>
                  <a:pt x="384260" y="0"/>
                  <a:pt x="402064"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
        <p:nvSpPr>
          <p:cNvPr id="75" name="Freeform: Shape 74">
            <a:extLst>
              <a:ext uri="{FF2B5EF4-FFF2-40B4-BE49-F238E27FC236}">
                <a16:creationId xmlns:a16="http://schemas.microsoft.com/office/drawing/2014/main" id="{F7C6F0DE-60CF-4656-AD38-C336D665F873}"/>
              </a:ext>
            </a:extLst>
          </p:cNvPr>
          <p:cNvSpPr/>
          <p:nvPr/>
        </p:nvSpPr>
        <p:spPr>
          <a:xfrm>
            <a:off x="9092964" y="4738817"/>
            <a:ext cx="1005242" cy="761102"/>
          </a:xfrm>
          <a:custGeom>
            <a:avLst/>
            <a:gdLst>
              <a:gd name="connsiteX0" fmla="*/ 870232 w 1005242"/>
              <a:gd name="connsiteY0" fmla="*/ 0 h 761102"/>
              <a:gd name="connsiteX1" fmla="*/ 930319 w 1005242"/>
              <a:gd name="connsiteY1" fmla="*/ 4451 h 761102"/>
              <a:gd name="connsiteX2" fmla="*/ 972602 w 1005242"/>
              <a:gd name="connsiteY2" fmla="*/ 21512 h 761102"/>
              <a:gd name="connsiteX3" fmla="*/ 997082 w 1005242"/>
              <a:gd name="connsiteY3" fmla="*/ 57861 h 761102"/>
              <a:gd name="connsiteX4" fmla="*/ 1005242 w 1005242"/>
              <a:gd name="connsiteY4" fmla="*/ 120174 h 761102"/>
              <a:gd name="connsiteX5" fmla="*/ 1000792 w 1005242"/>
              <a:gd name="connsiteY5" fmla="*/ 203999 h 761102"/>
              <a:gd name="connsiteX6" fmla="*/ 986697 w 1005242"/>
              <a:gd name="connsiteY6" fmla="*/ 275955 h 761102"/>
              <a:gd name="connsiteX7" fmla="*/ 959992 w 1005242"/>
              <a:gd name="connsiteY7" fmla="*/ 343460 h 761102"/>
              <a:gd name="connsiteX8" fmla="*/ 919192 w 1005242"/>
              <a:gd name="connsiteY8" fmla="*/ 412449 h 761102"/>
              <a:gd name="connsiteX9" fmla="*/ 717418 w 1005242"/>
              <a:gd name="connsiteY9" fmla="*/ 716593 h 761102"/>
              <a:gd name="connsiteX10" fmla="*/ 701840 w 1005242"/>
              <a:gd name="connsiteY10" fmla="*/ 736622 h 761102"/>
              <a:gd name="connsiteX11" fmla="*/ 678844 w 1005242"/>
              <a:gd name="connsiteY11" fmla="*/ 749975 h 761102"/>
              <a:gd name="connsiteX12" fmla="*/ 647688 w 1005242"/>
              <a:gd name="connsiteY12" fmla="*/ 758135 h 761102"/>
              <a:gd name="connsiteX13" fmla="*/ 603179 w 1005242"/>
              <a:gd name="connsiteY13" fmla="*/ 761102 h 761102"/>
              <a:gd name="connsiteX14" fmla="*/ 563863 w 1005242"/>
              <a:gd name="connsiteY14" fmla="*/ 758877 h 761102"/>
              <a:gd name="connsiteX15" fmla="*/ 540124 w 1005242"/>
              <a:gd name="connsiteY15" fmla="*/ 750717 h 761102"/>
              <a:gd name="connsiteX16" fmla="*/ 531965 w 1005242"/>
              <a:gd name="connsiteY16" fmla="*/ 735880 h 761102"/>
              <a:gd name="connsiteX17" fmla="*/ 536415 w 1005242"/>
              <a:gd name="connsiteY17" fmla="*/ 713626 h 761102"/>
              <a:gd name="connsiteX18" fmla="*/ 732255 w 1005242"/>
              <a:gd name="connsiteY18" fmla="*/ 308595 h 761102"/>
              <a:gd name="connsiteX19" fmla="*/ 732255 w 1005242"/>
              <a:gd name="connsiteY19" fmla="*/ 120174 h 761102"/>
              <a:gd name="connsiteX20" fmla="*/ 739673 w 1005242"/>
              <a:gd name="connsiteY20" fmla="*/ 57861 h 761102"/>
              <a:gd name="connsiteX21" fmla="*/ 764153 w 1005242"/>
              <a:gd name="connsiteY21" fmla="*/ 21512 h 761102"/>
              <a:gd name="connsiteX22" fmla="*/ 807178 w 1005242"/>
              <a:gd name="connsiteY22" fmla="*/ 4451 h 761102"/>
              <a:gd name="connsiteX23" fmla="*/ 870232 w 1005242"/>
              <a:gd name="connsiteY23" fmla="*/ 0 h 761102"/>
              <a:gd name="connsiteX24" fmla="*/ 339093 w 1005242"/>
              <a:gd name="connsiteY24" fmla="*/ 0 h 761102"/>
              <a:gd name="connsiteX25" fmla="*/ 399921 w 1005242"/>
              <a:gd name="connsiteY25" fmla="*/ 4451 h 761102"/>
              <a:gd name="connsiteX26" fmla="*/ 441463 w 1005242"/>
              <a:gd name="connsiteY26" fmla="*/ 21512 h 761102"/>
              <a:gd name="connsiteX27" fmla="*/ 465943 w 1005242"/>
              <a:gd name="connsiteY27" fmla="*/ 57861 h 761102"/>
              <a:gd name="connsiteX28" fmla="*/ 474103 w 1005242"/>
              <a:gd name="connsiteY28" fmla="*/ 120174 h 761102"/>
              <a:gd name="connsiteX29" fmla="*/ 469652 w 1005242"/>
              <a:gd name="connsiteY29" fmla="*/ 203999 h 761102"/>
              <a:gd name="connsiteX30" fmla="*/ 455558 w 1005242"/>
              <a:gd name="connsiteY30" fmla="*/ 275955 h 761102"/>
              <a:gd name="connsiteX31" fmla="*/ 428852 w 1005242"/>
              <a:gd name="connsiteY31" fmla="*/ 343460 h 761102"/>
              <a:gd name="connsiteX32" fmla="*/ 388052 w 1005242"/>
              <a:gd name="connsiteY32" fmla="*/ 412449 h 761102"/>
              <a:gd name="connsiteX33" fmla="*/ 186279 w 1005242"/>
              <a:gd name="connsiteY33" fmla="*/ 716593 h 761102"/>
              <a:gd name="connsiteX34" fmla="*/ 170701 w 1005242"/>
              <a:gd name="connsiteY34" fmla="*/ 736622 h 761102"/>
              <a:gd name="connsiteX35" fmla="*/ 147704 w 1005242"/>
              <a:gd name="connsiteY35" fmla="*/ 749975 h 761102"/>
              <a:gd name="connsiteX36" fmla="*/ 116548 w 1005242"/>
              <a:gd name="connsiteY36" fmla="*/ 758135 h 761102"/>
              <a:gd name="connsiteX37" fmla="*/ 72039 w 1005242"/>
              <a:gd name="connsiteY37" fmla="*/ 761102 h 761102"/>
              <a:gd name="connsiteX38" fmla="*/ 31981 w 1005242"/>
              <a:gd name="connsiteY38" fmla="*/ 758877 h 761102"/>
              <a:gd name="connsiteX39" fmla="*/ 8243 w 1005242"/>
              <a:gd name="connsiteY39" fmla="*/ 750717 h 761102"/>
              <a:gd name="connsiteX40" fmla="*/ 83 w 1005242"/>
              <a:gd name="connsiteY40" fmla="*/ 735880 h 761102"/>
              <a:gd name="connsiteX41" fmla="*/ 5276 w 1005242"/>
              <a:gd name="connsiteY41" fmla="*/ 713626 h 761102"/>
              <a:gd name="connsiteX42" fmla="*/ 201115 w 1005242"/>
              <a:gd name="connsiteY42" fmla="*/ 308595 h 761102"/>
              <a:gd name="connsiteX43" fmla="*/ 201115 w 1005242"/>
              <a:gd name="connsiteY43" fmla="*/ 120174 h 761102"/>
              <a:gd name="connsiteX44" fmla="*/ 208533 w 1005242"/>
              <a:gd name="connsiteY44" fmla="*/ 57861 h 761102"/>
              <a:gd name="connsiteX45" fmla="*/ 233013 w 1005242"/>
              <a:gd name="connsiteY45" fmla="*/ 21512 h 761102"/>
              <a:gd name="connsiteX46" fmla="*/ 276038 w 1005242"/>
              <a:gd name="connsiteY46" fmla="*/ 4451 h 761102"/>
              <a:gd name="connsiteX47" fmla="*/ 339093 w 1005242"/>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42" h="761102">
                <a:moveTo>
                  <a:pt x="870232" y="0"/>
                </a:moveTo>
                <a:cubicBezTo>
                  <a:pt x="892981" y="0"/>
                  <a:pt x="913010" y="1483"/>
                  <a:pt x="930319" y="4451"/>
                </a:cubicBezTo>
                <a:cubicBezTo>
                  <a:pt x="947628" y="7418"/>
                  <a:pt x="961723" y="13105"/>
                  <a:pt x="972602" y="21512"/>
                </a:cubicBezTo>
                <a:cubicBezTo>
                  <a:pt x="983483" y="29919"/>
                  <a:pt x="991643" y="42036"/>
                  <a:pt x="997082" y="57861"/>
                </a:cubicBezTo>
                <a:cubicBezTo>
                  <a:pt x="1002523" y="73687"/>
                  <a:pt x="1005242" y="94458"/>
                  <a:pt x="1005242" y="120174"/>
                </a:cubicBezTo>
                <a:cubicBezTo>
                  <a:pt x="1005242" y="150835"/>
                  <a:pt x="1003759" y="178777"/>
                  <a:pt x="1000792" y="203999"/>
                </a:cubicBezTo>
                <a:cubicBezTo>
                  <a:pt x="997824" y="229221"/>
                  <a:pt x="993126" y="253206"/>
                  <a:pt x="986697" y="275955"/>
                </a:cubicBezTo>
                <a:cubicBezTo>
                  <a:pt x="980268" y="298704"/>
                  <a:pt x="971366" y="321206"/>
                  <a:pt x="959992" y="343460"/>
                </a:cubicBezTo>
                <a:cubicBezTo>
                  <a:pt x="948618" y="365715"/>
                  <a:pt x="935018" y="388711"/>
                  <a:pt x="919192" y="412449"/>
                </a:cubicBezTo>
                <a:lnTo>
                  <a:pt x="717418" y="716593"/>
                </a:lnTo>
                <a:cubicBezTo>
                  <a:pt x="713462" y="724506"/>
                  <a:pt x="708269" y="731182"/>
                  <a:pt x="701840" y="736622"/>
                </a:cubicBezTo>
                <a:cubicBezTo>
                  <a:pt x="695411" y="742062"/>
                  <a:pt x="687746" y="746513"/>
                  <a:pt x="678844" y="749975"/>
                </a:cubicBezTo>
                <a:cubicBezTo>
                  <a:pt x="669942" y="753437"/>
                  <a:pt x="659557" y="756157"/>
                  <a:pt x="647688" y="758135"/>
                </a:cubicBezTo>
                <a:cubicBezTo>
                  <a:pt x="635819" y="760113"/>
                  <a:pt x="620982" y="761102"/>
                  <a:pt x="603179" y="761102"/>
                </a:cubicBezTo>
                <a:cubicBezTo>
                  <a:pt x="587354" y="761102"/>
                  <a:pt x="574248" y="760360"/>
                  <a:pt x="563863" y="758877"/>
                </a:cubicBezTo>
                <a:cubicBezTo>
                  <a:pt x="553477" y="757393"/>
                  <a:pt x="545565" y="754673"/>
                  <a:pt x="540124" y="750717"/>
                </a:cubicBezTo>
                <a:cubicBezTo>
                  <a:pt x="534685" y="746760"/>
                  <a:pt x="531965" y="741815"/>
                  <a:pt x="531965" y="735880"/>
                </a:cubicBezTo>
                <a:cubicBezTo>
                  <a:pt x="531965" y="729946"/>
                  <a:pt x="533448" y="722528"/>
                  <a:pt x="536415" y="713626"/>
                </a:cubicBezTo>
                <a:lnTo>
                  <a:pt x="732255" y="308595"/>
                </a:lnTo>
                <a:lnTo>
                  <a:pt x="732255" y="120174"/>
                </a:lnTo>
                <a:cubicBezTo>
                  <a:pt x="732255" y="94458"/>
                  <a:pt x="734728" y="73687"/>
                  <a:pt x="739673" y="57861"/>
                </a:cubicBezTo>
                <a:cubicBezTo>
                  <a:pt x="744618" y="42036"/>
                  <a:pt x="752778" y="29919"/>
                  <a:pt x="764153" y="21512"/>
                </a:cubicBezTo>
                <a:cubicBezTo>
                  <a:pt x="775527" y="13105"/>
                  <a:pt x="789869" y="7418"/>
                  <a:pt x="807178" y="4451"/>
                </a:cubicBezTo>
                <a:cubicBezTo>
                  <a:pt x="824487" y="1483"/>
                  <a:pt x="845505" y="0"/>
                  <a:pt x="870232" y="0"/>
                </a:cubicBezTo>
                <a:close/>
                <a:moveTo>
                  <a:pt x="339093" y="0"/>
                </a:moveTo>
                <a:cubicBezTo>
                  <a:pt x="362831" y="0"/>
                  <a:pt x="383107" y="1483"/>
                  <a:pt x="399921" y="4451"/>
                </a:cubicBezTo>
                <a:cubicBezTo>
                  <a:pt x="416736" y="7418"/>
                  <a:pt x="430583" y="13105"/>
                  <a:pt x="441463" y="21512"/>
                </a:cubicBezTo>
                <a:cubicBezTo>
                  <a:pt x="452343" y="29919"/>
                  <a:pt x="460503" y="42036"/>
                  <a:pt x="465943" y="57861"/>
                </a:cubicBezTo>
                <a:cubicBezTo>
                  <a:pt x="471383" y="73687"/>
                  <a:pt x="474103" y="94458"/>
                  <a:pt x="474103" y="120174"/>
                </a:cubicBezTo>
                <a:cubicBezTo>
                  <a:pt x="474103" y="150835"/>
                  <a:pt x="472619" y="178777"/>
                  <a:pt x="469652" y="203999"/>
                </a:cubicBezTo>
                <a:cubicBezTo>
                  <a:pt x="466685" y="229221"/>
                  <a:pt x="461987" y="253206"/>
                  <a:pt x="455558" y="275955"/>
                </a:cubicBezTo>
                <a:cubicBezTo>
                  <a:pt x="449129" y="298704"/>
                  <a:pt x="440227" y="321206"/>
                  <a:pt x="428852" y="343460"/>
                </a:cubicBezTo>
                <a:cubicBezTo>
                  <a:pt x="417478" y="365715"/>
                  <a:pt x="403878" y="388711"/>
                  <a:pt x="388052" y="412449"/>
                </a:cubicBezTo>
                <a:lnTo>
                  <a:pt x="186279" y="716593"/>
                </a:lnTo>
                <a:cubicBezTo>
                  <a:pt x="182322" y="724506"/>
                  <a:pt x="177130" y="731182"/>
                  <a:pt x="170701" y="736622"/>
                </a:cubicBezTo>
                <a:cubicBezTo>
                  <a:pt x="164272" y="742062"/>
                  <a:pt x="156606" y="746513"/>
                  <a:pt x="147704" y="749975"/>
                </a:cubicBezTo>
                <a:cubicBezTo>
                  <a:pt x="138803" y="753437"/>
                  <a:pt x="128417" y="756157"/>
                  <a:pt x="116548" y="758135"/>
                </a:cubicBezTo>
                <a:cubicBezTo>
                  <a:pt x="104679" y="760113"/>
                  <a:pt x="89843" y="761102"/>
                  <a:pt x="72039" y="761102"/>
                </a:cubicBezTo>
                <a:cubicBezTo>
                  <a:pt x="56214" y="761102"/>
                  <a:pt x="42861" y="760360"/>
                  <a:pt x="31981" y="758877"/>
                </a:cubicBezTo>
                <a:cubicBezTo>
                  <a:pt x="21101" y="757393"/>
                  <a:pt x="13189" y="754673"/>
                  <a:pt x="8243" y="750717"/>
                </a:cubicBezTo>
                <a:cubicBezTo>
                  <a:pt x="3298" y="746760"/>
                  <a:pt x="578" y="741815"/>
                  <a:pt x="83" y="735880"/>
                </a:cubicBezTo>
                <a:cubicBezTo>
                  <a:pt x="-411" y="729946"/>
                  <a:pt x="1320" y="722528"/>
                  <a:pt x="5276" y="713626"/>
                </a:cubicBezTo>
                <a:lnTo>
                  <a:pt x="201115" y="308595"/>
                </a:lnTo>
                <a:lnTo>
                  <a:pt x="201115" y="120174"/>
                </a:lnTo>
                <a:cubicBezTo>
                  <a:pt x="201115" y="94458"/>
                  <a:pt x="203588" y="73687"/>
                  <a:pt x="208533" y="57861"/>
                </a:cubicBezTo>
                <a:cubicBezTo>
                  <a:pt x="213479" y="42036"/>
                  <a:pt x="221639" y="29919"/>
                  <a:pt x="233013" y="21512"/>
                </a:cubicBezTo>
                <a:cubicBezTo>
                  <a:pt x="244388" y="13105"/>
                  <a:pt x="258729" y="7418"/>
                  <a:pt x="276038" y="4451"/>
                </a:cubicBezTo>
                <a:cubicBezTo>
                  <a:pt x="293348" y="1483"/>
                  <a:pt x="314366" y="0"/>
                  <a:pt x="339093"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Tree>
    <p:extLst>
      <p:ext uri="{BB962C8B-B14F-4D97-AF65-F5344CB8AC3E}">
        <p14:creationId xmlns:p14="http://schemas.microsoft.com/office/powerpoint/2010/main" val="288241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Quotation – Slide Template</a:t>
            </a:r>
          </a:p>
        </p:txBody>
      </p:sp>
      <p:sp>
        <p:nvSpPr>
          <p:cNvPr id="73" name="Freeform: Shape 72">
            <a:extLst>
              <a:ext uri="{FF2B5EF4-FFF2-40B4-BE49-F238E27FC236}">
                <a16:creationId xmlns:a16="http://schemas.microsoft.com/office/drawing/2014/main" id="{284CBF33-0F96-4C13-AD04-4B75E2AA12AE}"/>
              </a:ext>
            </a:extLst>
          </p:cNvPr>
          <p:cNvSpPr/>
          <p:nvPr/>
        </p:nvSpPr>
        <p:spPr>
          <a:xfrm>
            <a:off x="2093794" y="1821634"/>
            <a:ext cx="8004412" cy="3268525"/>
          </a:xfrm>
          <a:custGeom>
            <a:avLst/>
            <a:gdLst>
              <a:gd name="connsiteX0" fmla="*/ 0 w 8004412"/>
              <a:gd name="connsiteY0" fmla="*/ 565966 h 3268525"/>
              <a:gd name="connsiteX1" fmla="*/ 123389 w 8004412"/>
              <a:gd name="connsiteY1" fmla="*/ 565966 h 3268525"/>
              <a:gd name="connsiteX2" fmla="*/ 120769 w 8004412"/>
              <a:gd name="connsiteY2" fmla="*/ 591950 h 3268525"/>
              <a:gd name="connsiteX3" fmla="*/ 120769 w 8004412"/>
              <a:gd name="connsiteY3" fmla="*/ 2676576 h 3268525"/>
              <a:gd name="connsiteX4" fmla="*/ 591950 w 8004412"/>
              <a:gd name="connsiteY4" fmla="*/ 3147757 h 3268525"/>
              <a:gd name="connsiteX5" fmla="*/ 6707306 w 8004412"/>
              <a:gd name="connsiteY5" fmla="*/ 3147757 h 3268525"/>
              <a:gd name="connsiteX6" fmla="*/ 6707306 w 8004412"/>
              <a:gd name="connsiteY6" fmla="*/ 3268525 h 3268525"/>
              <a:gd name="connsiteX7" fmla="*/ 544765 w 8004412"/>
              <a:gd name="connsiteY7" fmla="*/ 3268525 h 3268525"/>
              <a:gd name="connsiteX8" fmla="*/ 0 w 8004412"/>
              <a:gd name="connsiteY8" fmla="*/ 2723760 h 3268525"/>
              <a:gd name="connsiteX9" fmla="*/ 1297106 w 8004412"/>
              <a:gd name="connsiteY9" fmla="*/ 0 h 3268525"/>
              <a:gd name="connsiteX10" fmla="*/ 7459647 w 8004412"/>
              <a:gd name="connsiteY10" fmla="*/ 0 h 3268525"/>
              <a:gd name="connsiteX11" fmla="*/ 8004412 w 8004412"/>
              <a:gd name="connsiteY11" fmla="*/ 544765 h 3268525"/>
              <a:gd name="connsiteX12" fmla="*/ 8004412 w 8004412"/>
              <a:gd name="connsiteY12" fmla="*/ 2702559 h 3268525"/>
              <a:gd name="connsiteX13" fmla="*/ 7881024 w 8004412"/>
              <a:gd name="connsiteY13" fmla="*/ 2702559 h 3268525"/>
              <a:gd name="connsiteX14" fmla="*/ 7883643 w 8004412"/>
              <a:gd name="connsiteY14" fmla="*/ 2676576 h 3268525"/>
              <a:gd name="connsiteX15" fmla="*/ 7883643 w 8004412"/>
              <a:gd name="connsiteY15" fmla="*/ 591950 h 3268525"/>
              <a:gd name="connsiteX16" fmla="*/ 7412462 w 8004412"/>
              <a:gd name="connsiteY16" fmla="*/ 120769 h 3268525"/>
              <a:gd name="connsiteX17" fmla="*/ 1297106 w 8004412"/>
              <a:gd name="connsiteY17" fmla="*/ 120769 h 326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04412" h="3268525">
                <a:moveTo>
                  <a:pt x="0" y="565966"/>
                </a:moveTo>
                <a:lnTo>
                  <a:pt x="123389" y="565966"/>
                </a:lnTo>
                <a:lnTo>
                  <a:pt x="120769" y="591950"/>
                </a:lnTo>
                <a:lnTo>
                  <a:pt x="120769" y="2676576"/>
                </a:lnTo>
                <a:cubicBezTo>
                  <a:pt x="120769" y="2936802"/>
                  <a:pt x="331724" y="3147757"/>
                  <a:pt x="591950" y="3147757"/>
                </a:cubicBezTo>
                <a:lnTo>
                  <a:pt x="6707306" y="3147757"/>
                </a:lnTo>
                <a:lnTo>
                  <a:pt x="6707306" y="3268525"/>
                </a:lnTo>
                <a:lnTo>
                  <a:pt x="544765" y="3268525"/>
                </a:lnTo>
                <a:cubicBezTo>
                  <a:pt x="243900" y="3268525"/>
                  <a:pt x="0" y="3024625"/>
                  <a:pt x="0" y="2723760"/>
                </a:cubicBezTo>
                <a:close/>
                <a:moveTo>
                  <a:pt x="1297106" y="0"/>
                </a:moveTo>
                <a:lnTo>
                  <a:pt x="7459647" y="0"/>
                </a:lnTo>
                <a:cubicBezTo>
                  <a:pt x="7760512" y="0"/>
                  <a:pt x="8004412" y="243900"/>
                  <a:pt x="8004412" y="544765"/>
                </a:cubicBezTo>
                <a:lnTo>
                  <a:pt x="8004412" y="2702559"/>
                </a:lnTo>
                <a:lnTo>
                  <a:pt x="7881024" y="2702559"/>
                </a:lnTo>
                <a:lnTo>
                  <a:pt x="7883643" y="2676576"/>
                </a:lnTo>
                <a:lnTo>
                  <a:pt x="7883643" y="591950"/>
                </a:lnTo>
                <a:cubicBezTo>
                  <a:pt x="7883643" y="331724"/>
                  <a:pt x="7672688" y="120769"/>
                  <a:pt x="7412462" y="120769"/>
                </a:cubicBezTo>
                <a:lnTo>
                  <a:pt x="1297106" y="120769"/>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tIns="457200" rIns="640080" rtlCol="0" anchor="t"/>
          <a:lstStyle/>
          <a:p>
            <a:pPr lvl="0" algn="just"/>
            <a:r>
              <a:rPr lang="en-US" sz="2400" noProof="1">
                <a:solidFill>
                  <a:schemeClr val="tx1"/>
                </a:solidFill>
              </a:rPr>
              <a:t>Lorem ipsum dolor sit amet, consectetur adipiscing elit, sed do eiusmod tempor incididunt ut labore et dolore magna aliqua. Ut enim ad minim veniam, quis nostrud exercitation ullamco laboris nisi ut aliquip ex.</a:t>
            </a:r>
          </a:p>
          <a:p>
            <a:pPr lvl="0" algn="just"/>
            <a:endParaRPr kumimoji="0" lang="en-US" sz="2400" b="0" i="0" u="none" strike="noStrike" kern="1200" cap="none" spc="0" normalizeH="0" baseline="0" noProof="1">
              <a:ln>
                <a:noFill/>
              </a:ln>
              <a:solidFill>
                <a:schemeClr val="tx1"/>
              </a:solidFill>
              <a:effectLst/>
              <a:uLnTx/>
              <a:uFillTx/>
              <a:latin typeface="Calibri" panose="020F0502020204030204"/>
              <a:ea typeface="+mn-ea"/>
              <a:cs typeface="+mn-cs"/>
            </a:endParaRPr>
          </a:p>
          <a:p>
            <a:pPr lvl="0" algn="r"/>
            <a:r>
              <a:rPr lang="en-US" sz="2400" noProof="1">
                <a:solidFill>
                  <a:schemeClr val="tx1"/>
                </a:solidFill>
                <a:latin typeface="Calibri" panose="020F0502020204030204"/>
              </a:rPr>
              <a:t>-- Author</a:t>
            </a:r>
            <a:endParaRPr kumimoji="0" lang="en-US" sz="2400" b="0" i="0" u="none" strike="noStrike" kern="1200" cap="none" spc="0" normalizeH="0" baseline="0" noProof="1">
              <a:ln>
                <a:noFill/>
              </a:ln>
              <a:solidFill>
                <a:schemeClr val="tx1"/>
              </a:solidFill>
              <a:effectLst/>
              <a:uLnTx/>
              <a:uFillTx/>
              <a:latin typeface="Calibri" panose="020F0502020204030204"/>
            </a:endParaRPr>
          </a:p>
        </p:txBody>
      </p:sp>
      <p:sp>
        <p:nvSpPr>
          <p:cNvPr id="74" name="Freeform: Shape 73">
            <a:extLst>
              <a:ext uri="{FF2B5EF4-FFF2-40B4-BE49-F238E27FC236}">
                <a16:creationId xmlns:a16="http://schemas.microsoft.com/office/drawing/2014/main" id="{C0D20BC1-9E0B-4FD0-9940-9B719731DAFC}"/>
              </a:ext>
            </a:extLst>
          </p:cNvPr>
          <p:cNvSpPr/>
          <p:nvPr/>
        </p:nvSpPr>
        <p:spPr>
          <a:xfrm>
            <a:off x="2093794" y="1441083"/>
            <a:ext cx="1005227" cy="761102"/>
          </a:xfrm>
          <a:custGeom>
            <a:avLst/>
            <a:gdLst>
              <a:gd name="connsiteX0" fmla="*/ 933203 w 1005227"/>
              <a:gd name="connsiteY0" fmla="*/ 0 h 761102"/>
              <a:gd name="connsiteX1" fmla="*/ 973261 w 1005227"/>
              <a:gd name="connsiteY1" fmla="*/ 2225 h 761102"/>
              <a:gd name="connsiteX2" fmla="*/ 997000 w 1005227"/>
              <a:gd name="connsiteY2" fmla="*/ 9643 h 761102"/>
              <a:gd name="connsiteX3" fmla="*/ 1005160 w 1005227"/>
              <a:gd name="connsiteY3" fmla="*/ 23738 h 761102"/>
              <a:gd name="connsiteX4" fmla="*/ 998483 w 1005227"/>
              <a:gd name="connsiteY4" fmla="*/ 44509 h 761102"/>
              <a:gd name="connsiteX5" fmla="*/ 804128 w 1005227"/>
              <a:gd name="connsiteY5" fmla="*/ 452507 h 761102"/>
              <a:gd name="connsiteX6" fmla="*/ 804128 w 1005227"/>
              <a:gd name="connsiteY6" fmla="*/ 639445 h 761102"/>
              <a:gd name="connsiteX7" fmla="*/ 795968 w 1005227"/>
              <a:gd name="connsiteY7" fmla="*/ 701757 h 761102"/>
              <a:gd name="connsiteX8" fmla="*/ 770746 w 1005227"/>
              <a:gd name="connsiteY8" fmla="*/ 738848 h 761102"/>
              <a:gd name="connsiteX9" fmla="*/ 727721 w 1005227"/>
              <a:gd name="connsiteY9" fmla="*/ 756651 h 761102"/>
              <a:gd name="connsiteX10" fmla="*/ 666150 w 1005227"/>
              <a:gd name="connsiteY10" fmla="*/ 761102 h 761102"/>
              <a:gd name="connsiteX11" fmla="*/ 605321 w 1005227"/>
              <a:gd name="connsiteY11" fmla="*/ 756651 h 761102"/>
              <a:gd name="connsiteX12" fmla="*/ 563779 w 1005227"/>
              <a:gd name="connsiteY12" fmla="*/ 738848 h 761102"/>
              <a:gd name="connsiteX13" fmla="*/ 539300 w 1005227"/>
              <a:gd name="connsiteY13" fmla="*/ 701757 h 761102"/>
              <a:gd name="connsiteX14" fmla="*/ 531140 w 1005227"/>
              <a:gd name="connsiteY14" fmla="*/ 639445 h 761102"/>
              <a:gd name="connsiteX15" fmla="*/ 535590 w 1005227"/>
              <a:gd name="connsiteY15" fmla="*/ 557103 h 761102"/>
              <a:gd name="connsiteX16" fmla="*/ 549685 w 1005227"/>
              <a:gd name="connsiteY16" fmla="*/ 485147 h 761102"/>
              <a:gd name="connsiteX17" fmla="*/ 576390 w 1005227"/>
              <a:gd name="connsiteY17" fmla="*/ 417642 h 761102"/>
              <a:gd name="connsiteX18" fmla="*/ 617190 w 1005227"/>
              <a:gd name="connsiteY18" fmla="*/ 347169 h 761102"/>
              <a:gd name="connsiteX19" fmla="*/ 817480 w 1005227"/>
              <a:gd name="connsiteY19" fmla="*/ 43025 h 761102"/>
              <a:gd name="connsiteX20" fmla="*/ 833800 w 1005227"/>
              <a:gd name="connsiteY20" fmla="*/ 23738 h 761102"/>
              <a:gd name="connsiteX21" fmla="*/ 856055 w 1005227"/>
              <a:gd name="connsiteY21" fmla="*/ 11127 h 761102"/>
              <a:gd name="connsiteX22" fmla="*/ 887953 w 1005227"/>
              <a:gd name="connsiteY22" fmla="*/ 2967 h 761102"/>
              <a:gd name="connsiteX23" fmla="*/ 933203 w 1005227"/>
              <a:gd name="connsiteY23" fmla="*/ 0 h 761102"/>
              <a:gd name="connsiteX24" fmla="*/ 402064 w 1005227"/>
              <a:gd name="connsiteY24" fmla="*/ 0 h 761102"/>
              <a:gd name="connsiteX25" fmla="*/ 441380 w 1005227"/>
              <a:gd name="connsiteY25" fmla="*/ 2225 h 761102"/>
              <a:gd name="connsiteX26" fmla="*/ 465118 w 1005227"/>
              <a:gd name="connsiteY26" fmla="*/ 9643 h 761102"/>
              <a:gd name="connsiteX27" fmla="*/ 473278 w 1005227"/>
              <a:gd name="connsiteY27" fmla="*/ 23738 h 761102"/>
              <a:gd name="connsiteX28" fmla="*/ 467343 w 1005227"/>
              <a:gd name="connsiteY28" fmla="*/ 44509 h 761102"/>
              <a:gd name="connsiteX29" fmla="*/ 272988 w 1005227"/>
              <a:gd name="connsiteY29" fmla="*/ 452507 h 761102"/>
              <a:gd name="connsiteX30" fmla="*/ 272988 w 1005227"/>
              <a:gd name="connsiteY30" fmla="*/ 639445 h 761102"/>
              <a:gd name="connsiteX31" fmla="*/ 264828 w 1005227"/>
              <a:gd name="connsiteY31" fmla="*/ 701757 h 761102"/>
              <a:gd name="connsiteX32" fmla="*/ 239606 w 1005227"/>
              <a:gd name="connsiteY32" fmla="*/ 738848 h 761102"/>
              <a:gd name="connsiteX33" fmla="*/ 196581 w 1005227"/>
              <a:gd name="connsiteY33" fmla="*/ 756651 h 761102"/>
              <a:gd name="connsiteX34" fmla="*/ 135010 w 1005227"/>
              <a:gd name="connsiteY34" fmla="*/ 761102 h 761102"/>
              <a:gd name="connsiteX35" fmla="*/ 74181 w 1005227"/>
              <a:gd name="connsiteY35" fmla="*/ 756651 h 761102"/>
              <a:gd name="connsiteX36" fmla="*/ 32640 w 1005227"/>
              <a:gd name="connsiteY36" fmla="*/ 738848 h 761102"/>
              <a:gd name="connsiteX37" fmla="*/ 8160 w 1005227"/>
              <a:gd name="connsiteY37" fmla="*/ 701757 h 761102"/>
              <a:gd name="connsiteX38" fmla="*/ 0 w 1005227"/>
              <a:gd name="connsiteY38" fmla="*/ 639445 h 761102"/>
              <a:gd name="connsiteX39" fmla="*/ 4451 w 1005227"/>
              <a:gd name="connsiteY39" fmla="*/ 557103 h 761102"/>
              <a:gd name="connsiteX40" fmla="*/ 18545 w 1005227"/>
              <a:gd name="connsiteY40" fmla="*/ 485147 h 761102"/>
              <a:gd name="connsiteX41" fmla="*/ 45251 w 1005227"/>
              <a:gd name="connsiteY41" fmla="*/ 417642 h 761102"/>
              <a:gd name="connsiteX42" fmla="*/ 86050 w 1005227"/>
              <a:gd name="connsiteY42" fmla="*/ 347169 h 761102"/>
              <a:gd name="connsiteX43" fmla="*/ 286341 w 1005227"/>
              <a:gd name="connsiteY43" fmla="*/ 43025 h 761102"/>
              <a:gd name="connsiteX44" fmla="*/ 302661 w 1005227"/>
              <a:gd name="connsiteY44" fmla="*/ 23738 h 761102"/>
              <a:gd name="connsiteX45" fmla="*/ 324915 w 1005227"/>
              <a:gd name="connsiteY45" fmla="*/ 11127 h 761102"/>
              <a:gd name="connsiteX46" fmla="*/ 356813 w 1005227"/>
              <a:gd name="connsiteY46" fmla="*/ 2967 h 761102"/>
              <a:gd name="connsiteX47" fmla="*/ 402064 w 1005227"/>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27" h="761102">
                <a:moveTo>
                  <a:pt x="933203" y="0"/>
                </a:moveTo>
                <a:cubicBezTo>
                  <a:pt x="949029" y="0"/>
                  <a:pt x="962381" y="741"/>
                  <a:pt x="973261" y="2225"/>
                </a:cubicBezTo>
                <a:cubicBezTo>
                  <a:pt x="984141" y="3709"/>
                  <a:pt x="992054" y="6181"/>
                  <a:pt x="997000" y="9643"/>
                </a:cubicBezTo>
                <a:cubicBezTo>
                  <a:pt x="1001945" y="13105"/>
                  <a:pt x="1004665" y="17803"/>
                  <a:pt x="1005160" y="23738"/>
                </a:cubicBezTo>
                <a:cubicBezTo>
                  <a:pt x="1005654" y="29672"/>
                  <a:pt x="1003429" y="36596"/>
                  <a:pt x="998483" y="44509"/>
                </a:cubicBezTo>
                <a:lnTo>
                  <a:pt x="804128" y="452507"/>
                </a:lnTo>
                <a:lnTo>
                  <a:pt x="804128" y="639445"/>
                </a:lnTo>
                <a:cubicBezTo>
                  <a:pt x="804128" y="665161"/>
                  <a:pt x="801408" y="685932"/>
                  <a:pt x="795968" y="701757"/>
                </a:cubicBezTo>
                <a:cubicBezTo>
                  <a:pt x="790528" y="717582"/>
                  <a:pt x="782120" y="729946"/>
                  <a:pt x="770746" y="738848"/>
                </a:cubicBezTo>
                <a:cubicBezTo>
                  <a:pt x="759371" y="747749"/>
                  <a:pt x="745030" y="753684"/>
                  <a:pt x="727721" y="756651"/>
                </a:cubicBezTo>
                <a:cubicBezTo>
                  <a:pt x="710412" y="759618"/>
                  <a:pt x="689888" y="761102"/>
                  <a:pt x="666150" y="761102"/>
                </a:cubicBezTo>
                <a:cubicBezTo>
                  <a:pt x="642412" y="761102"/>
                  <a:pt x="622136" y="759618"/>
                  <a:pt x="605321" y="756651"/>
                </a:cubicBezTo>
                <a:cubicBezTo>
                  <a:pt x="588507" y="753684"/>
                  <a:pt x="574659" y="747749"/>
                  <a:pt x="563779" y="738848"/>
                </a:cubicBezTo>
                <a:cubicBezTo>
                  <a:pt x="552899" y="729946"/>
                  <a:pt x="544739" y="717582"/>
                  <a:pt x="539300" y="701757"/>
                </a:cubicBezTo>
                <a:cubicBezTo>
                  <a:pt x="533860" y="685932"/>
                  <a:pt x="531140" y="665161"/>
                  <a:pt x="531140" y="639445"/>
                </a:cubicBezTo>
                <a:cubicBezTo>
                  <a:pt x="531140" y="609772"/>
                  <a:pt x="532623" y="582325"/>
                  <a:pt x="535590" y="557103"/>
                </a:cubicBezTo>
                <a:cubicBezTo>
                  <a:pt x="538558" y="531881"/>
                  <a:pt x="543256" y="507896"/>
                  <a:pt x="549685" y="485147"/>
                </a:cubicBezTo>
                <a:cubicBezTo>
                  <a:pt x="556114" y="462398"/>
                  <a:pt x="565016" y="439896"/>
                  <a:pt x="576390" y="417642"/>
                </a:cubicBezTo>
                <a:cubicBezTo>
                  <a:pt x="587765" y="395387"/>
                  <a:pt x="601365" y="371896"/>
                  <a:pt x="617190" y="347169"/>
                </a:cubicBezTo>
                <a:lnTo>
                  <a:pt x="817480" y="43025"/>
                </a:lnTo>
                <a:cubicBezTo>
                  <a:pt x="822426" y="35112"/>
                  <a:pt x="827866" y="28683"/>
                  <a:pt x="833800" y="23738"/>
                </a:cubicBezTo>
                <a:cubicBezTo>
                  <a:pt x="839735" y="18792"/>
                  <a:pt x="847153" y="14589"/>
                  <a:pt x="856055" y="11127"/>
                </a:cubicBezTo>
                <a:cubicBezTo>
                  <a:pt x="864956" y="7665"/>
                  <a:pt x="875589" y="4945"/>
                  <a:pt x="887953" y="2967"/>
                </a:cubicBezTo>
                <a:cubicBezTo>
                  <a:pt x="900316" y="989"/>
                  <a:pt x="915400" y="0"/>
                  <a:pt x="933203" y="0"/>
                </a:cubicBezTo>
                <a:close/>
                <a:moveTo>
                  <a:pt x="402064" y="0"/>
                </a:moveTo>
                <a:cubicBezTo>
                  <a:pt x="417889" y="0"/>
                  <a:pt x="430995" y="741"/>
                  <a:pt x="441380" y="2225"/>
                </a:cubicBezTo>
                <a:cubicBezTo>
                  <a:pt x="451765" y="3709"/>
                  <a:pt x="459678" y="6181"/>
                  <a:pt x="465118" y="9643"/>
                </a:cubicBezTo>
                <a:cubicBezTo>
                  <a:pt x="470558" y="13105"/>
                  <a:pt x="473278" y="17803"/>
                  <a:pt x="473278" y="23738"/>
                </a:cubicBezTo>
                <a:cubicBezTo>
                  <a:pt x="473278" y="29672"/>
                  <a:pt x="471300" y="36596"/>
                  <a:pt x="467343" y="44509"/>
                </a:cubicBezTo>
                <a:lnTo>
                  <a:pt x="272988" y="452507"/>
                </a:lnTo>
                <a:lnTo>
                  <a:pt x="272988" y="639445"/>
                </a:lnTo>
                <a:cubicBezTo>
                  <a:pt x="272988" y="665161"/>
                  <a:pt x="270268" y="685932"/>
                  <a:pt x="264828" y="701757"/>
                </a:cubicBezTo>
                <a:cubicBezTo>
                  <a:pt x="259388" y="717582"/>
                  <a:pt x="250981" y="729946"/>
                  <a:pt x="239606" y="738848"/>
                </a:cubicBezTo>
                <a:cubicBezTo>
                  <a:pt x="228232" y="747749"/>
                  <a:pt x="213890" y="753684"/>
                  <a:pt x="196581" y="756651"/>
                </a:cubicBezTo>
                <a:cubicBezTo>
                  <a:pt x="179272" y="759618"/>
                  <a:pt x="158748" y="761102"/>
                  <a:pt x="135010" y="761102"/>
                </a:cubicBezTo>
                <a:cubicBezTo>
                  <a:pt x="111272" y="761102"/>
                  <a:pt x="90996" y="759618"/>
                  <a:pt x="74181" y="756651"/>
                </a:cubicBezTo>
                <a:cubicBezTo>
                  <a:pt x="57367" y="753684"/>
                  <a:pt x="43520" y="747749"/>
                  <a:pt x="32640" y="738848"/>
                </a:cubicBezTo>
                <a:cubicBezTo>
                  <a:pt x="21760" y="729946"/>
                  <a:pt x="13600" y="717582"/>
                  <a:pt x="8160" y="701757"/>
                </a:cubicBezTo>
                <a:cubicBezTo>
                  <a:pt x="2720" y="685932"/>
                  <a:pt x="0" y="665161"/>
                  <a:pt x="0" y="639445"/>
                </a:cubicBezTo>
                <a:cubicBezTo>
                  <a:pt x="0" y="609772"/>
                  <a:pt x="1483" y="582325"/>
                  <a:pt x="4451" y="557103"/>
                </a:cubicBezTo>
                <a:cubicBezTo>
                  <a:pt x="7418" y="531881"/>
                  <a:pt x="12116" y="507896"/>
                  <a:pt x="18545" y="485147"/>
                </a:cubicBezTo>
                <a:cubicBezTo>
                  <a:pt x="24974" y="462398"/>
                  <a:pt x="33876" y="439896"/>
                  <a:pt x="45251" y="417642"/>
                </a:cubicBezTo>
                <a:cubicBezTo>
                  <a:pt x="56625" y="395387"/>
                  <a:pt x="70225" y="371896"/>
                  <a:pt x="86050" y="347169"/>
                </a:cubicBezTo>
                <a:lnTo>
                  <a:pt x="286341" y="43025"/>
                </a:lnTo>
                <a:cubicBezTo>
                  <a:pt x="291286" y="35112"/>
                  <a:pt x="296726" y="28683"/>
                  <a:pt x="302661" y="23738"/>
                </a:cubicBezTo>
                <a:cubicBezTo>
                  <a:pt x="308595" y="18792"/>
                  <a:pt x="316013" y="14589"/>
                  <a:pt x="324915" y="11127"/>
                </a:cubicBezTo>
                <a:cubicBezTo>
                  <a:pt x="333817" y="7665"/>
                  <a:pt x="344449" y="4945"/>
                  <a:pt x="356813" y="2967"/>
                </a:cubicBezTo>
                <a:cubicBezTo>
                  <a:pt x="369177" y="989"/>
                  <a:pt x="384260" y="0"/>
                  <a:pt x="4020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
        <p:nvSpPr>
          <p:cNvPr id="75" name="Freeform: Shape 74">
            <a:extLst>
              <a:ext uri="{FF2B5EF4-FFF2-40B4-BE49-F238E27FC236}">
                <a16:creationId xmlns:a16="http://schemas.microsoft.com/office/drawing/2014/main" id="{F7C6F0DE-60CF-4656-AD38-C336D665F873}"/>
              </a:ext>
            </a:extLst>
          </p:cNvPr>
          <p:cNvSpPr/>
          <p:nvPr/>
        </p:nvSpPr>
        <p:spPr>
          <a:xfrm>
            <a:off x="9092964" y="4738817"/>
            <a:ext cx="1005242" cy="761102"/>
          </a:xfrm>
          <a:custGeom>
            <a:avLst/>
            <a:gdLst>
              <a:gd name="connsiteX0" fmla="*/ 870232 w 1005242"/>
              <a:gd name="connsiteY0" fmla="*/ 0 h 761102"/>
              <a:gd name="connsiteX1" fmla="*/ 930319 w 1005242"/>
              <a:gd name="connsiteY1" fmla="*/ 4451 h 761102"/>
              <a:gd name="connsiteX2" fmla="*/ 972602 w 1005242"/>
              <a:gd name="connsiteY2" fmla="*/ 21512 h 761102"/>
              <a:gd name="connsiteX3" fmla="*/ 997082 w 1005242"/>
              <a:gd name="connsiteY3" fmla="*/ 57861 h 761102"/>
              <a:gd name="connsiteX4" fmla="*/ 1005242 w 1005242"/>
              <a:gd name="connsiteY4" fmla="*/ 120174 h 761102"/>
              <a:gd name="connsiteX5" fmla="*/ 1000792 w 1005242"/>
              <a:gd name="connsiteY5" fmla="*/ 203999 h 761102"/>
              <a:gd name="connsiteX6" fmla="*/ 986697 w 1005242"/>
              <a:gd name="connsiteY6" fmla="*/ 275955 h 761102"/>
              <a:gd name="connsiteX7" fmla="*/ 959992 w 1005242"/>
              <a:gd name="connsiteY7" fmla="*/ 343460 h 761102"/>
              <a:gd name="connsiteX8" fmla="*/ 919192 w 1005242"/>
              <a:gd name="connsiteY8" fmla="*/ 412449 h 761102"/>
              <a:gd name="connsiteX9" fmla="*/ 717418 w 1005242"/>
              <a:gd name="connsiteY9" fmla="*/ 716593 h 761102"/>
              <a:gd name="connsiteX10" fmla="*/ 701840 w 1005242"/>
              <a:gd name="connsiteY10" fmla="*/ 736622 h 761102"/>
              <a:gd name="connsiteX11" fmla="*/ 678844 w 1005242"/>
              <a:gd name="connsiteY11" fmla="*/ 749975 h 761102"/>
              <a:gd name="connsiteX12" fmla="*/ 647688 w 1005242"/>
              <a:gd name="connsiteY12" fmla="*/ 758135 h 761102"/>
              <a:gd name="connsiteX13" fmla="*/ 603179 w 1005242"/>
              <a:gd name="connsiteY13" fmla="*/ 761102 h 761102"/>
              <a:gd name="connsiteX14" fmla="*/ 563863 w 1005242"/>
              <a:gd name="connsiteY14" fmla="*/ 758877 h 761102"/>
              <a:gd name="connsiteX15" fmla="*/ 540124 w 1005242"/>
              <a:gd name="connsiteY15" fmla="*/ 750717 h 761102"/>
              <a:gd name="connsiteX16" fmla="*/ 531965 w 1005242"/>
              <a:gd name="connsiteY16" fmla="*/ 735880 h 761102"/>
              <a:gd name="connsiteX17" fmla="*/ 536415 w 1005242"/>
              <a:gd name="connsiteY17" fmla="*/ 713626 h 761102"/>
              <a:gd name="connsiteX18" fmla="*/ 732255 w 1005242"/>
              <a:gd name="connsiteY18" fmla="*/ 308595 h 761102"/>
              <a:gd name="connsiteX19" fmla="*/ 732255 w 1005242"/>
              <a:gd name="connsiteY19" fmla="*/ 120174 h 761102"/>
              <a:gd name="connsiteX20" fmla="*/ 739673 w 1005242"/>
              <a:gd name="connsiteY20" fmla="*/ 57861 h 761102"/>
              <a:gd name="connsiteX21" fmla="*/ 764153 w 1005242"/>
              <a:gd name="connsiteY21" fmla="*/ 21512 h 761102"/>
              <a:gd name="connsiteX22" fmla="*/ 807178 w 1005242"/>
              <a:gd name="connsiteY22" fmla="*/ 4451 h 761102"/>
              <a:gd name="connsiteX23" fmla="*/ 870232 w 1005242"/>
              <a:gd name="connsiteY23" fmla="*/ 0 h 761102"/>
              <a:gd name="connsiteX24" fmla="*/ 339093 w 1005242"/>
              <a:gd name="connsiteY24" fmla="*/ 0 h 761102"/>
              <a:gd name="connsiteX25" fmla="*/ 399921 w 1005242"/>
              <a:gd name="connsiteY25" fmla="*/ 4451 h 761102"/>
              <a:gd name="connsiteX26" fmla="*/ 441463 w 1005242"/>
              <a:gd name="connsiteY26" fmla="*/ 21512 h 761102"/>
              <a:gd name="connsiteX27" fmla="*/ 465943 w 1005242"/>
              <a:gd name="connsiteY27" fmla="*/ 57861 h 761102"/>
              <a:gd name="connsiteX28" fmla="*/ 474103 w 1005242"/>
              <a:gd name="connsiteY28" fmla="*/ 120174 h 761102"/>
              <a:gd name="connsiteX29" fmla="*/ 469652 w 1005242"/>
              <a:gd name="connsiteY29" fmla="*/ 203999 h 761102"/>
              <a:gd name="connsiteX30" fmla="*/ 455558 w 1005242"/>
              <a:gd name="connsiteY30" fmla="*/ 275955 h 761102"/>
              <a:gd name="connsiteX31" fmla="*/ 428852 w 1005242"/>
              <a:gd name="connsiteY31" fmla="*/ 343460 h 761102"/>
              <a:gd name="connsiteX32" fmla="*/ 388052 w 1005242"/>
              <a:gd name="connsiteY32" fmla="*/ 412449 h 761102"/>
              <a:gd name="connsiteX33" fmla="*/ 186279 w 1005242"/>
              <a:gd name="connsiteY33" fmla="*/ 716593 h 761102"/>
              <a:gd name="connsiteX34" fmla="*/ 170701 w 1005242"/>
              <a:gd name="connsiteY34" fmla="*/ 736622 h 761102"/>
              <a:gd name="connsiteX35" fmla="*/ 147704 w 1005242"/>
              <a:gd name="connsiteY35" fmla="*/ 749975 h 761102"/>
              <a:gd name="connsiteX36" fmla="*/ 116548 w 1005242"/>
              <a:gd name="connsiteY36" fmla="*/ 758135 h 761102"/>
              <a:gd name="connsiteX37" fmla="*/ 72039 w 1005242"/>
              <a:gd name="connsiteY37" fmla="*/ 761102 h 761102"/>
              <a:gd name="connsiteX38" fmla="*/ 31981 w 1005242"/>
              <a:gd name="connsiteY38" fmla="*/ 758877 h 761102"/>
              <a:gd name="connsiteX39" fmla="*/ 8243 w 1005242"/>
              <a:gd name="connsiteY39" fmla="*/ 750717 h 761102"/>
              <a:gd name="connsiteX40" fmla="*/ 83 w 1005242"/>
              <a:gd name="connsiteY40" fmla="*/ 735880 h 761102"/>
              <a:gd name="connsiteX41" fmla="*/ 5276 w 1005242"/>
              <a:gd name="connsiteY41" fmla="*/ 713626 h 761102"/>
              <a:gd name="connsiteX42" fmla="*/ 201115 w 1005242"/>
              <a:gd name="connsiteY42" fmla="*/ 308595 h 761102"/>
              <a:gd name="connsiteX43" fmla="*/ 201115 w 1005242"/>
              <a:gd name="connsiteY43" fmla="*/ 120174 h 761102"/>
              <a:gd name="connsiteX44" fmla="*/ 208533 w 1005242"/>
              <a:gd name="connsiteY44" fmla="*/ 57861 h 761102"/>
              <a:gd name="connsiteX45" fmla="*/ 233013 w 1005242"/>
              <a:gd name="connsiteY45" fmla="*/ 21512 h 761102"/>
              <a:gd name="connsiteX46" fmla="*/ 276038 w 1005242"/>
              <a:gd name="connsiteY46" fmla="*/ 4451 h 761102"/>
              <a:gd name="connsiteX47" fmla="*/ 339093 w 1005242"/>
              <a:gd name="connsiteY47" fmla="*/ 0 h 76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5242" h="761102">
                <a:moveTo>
                  <a:pt x="870232" y="0"/>
                </a:moveTo>
                <a:cubicBezTo>
                  <a:pt x="892981" y="0"/>
                  <a:pt x="913010" y="1483"/>
                  <a:pt x="930319" y="4451"/>
                </a:cubicBezTo>
                <a:cubicBezTo>
                  <a:pt x="947628" y="7418"/>
                  <a:pt x="961723" y="13105"/>
                  <a:pt x="972602" y="21512"/>
                </a:cubicBezTo>
                <a:cubicBezTo>
                  <a:pt x="983483" y="29919"/>
                  <a:pt x="991643" y="42036"/>
                  <a:pt x="997082" y="57861"/>
                </a:cubicBezTo>
                <a:cubicBezTo>
                  <a:pt x="1002523" y="73687"/>
                  <a:pt x="1005242" y="94458"/>
                  <a:pt x="1005242" y="120174"/>
                </a:cubicBezTo>
                <a:cubicBezTo>
                  <a:pt x="1005242" y="150835"/>
                  <a:pt x="1003759" y="178777"/>
                  <a:pt x="1000792" y="203999"/>
                </a:cubicBezTo>
                <a:cubicBezTo>
                  <a:pt x="997824" y="229221"/>
                  <a:pt x="993126" y="253206"/>
                  <a:pt x="986697" y="275955"/>
                </a:cubicBezTo>
                <a:cubicBezTo>
                  <a:pt x="980268" y="298704"/>
                  <a:pt x="971366" y="321206"/>
                  <a:pt x="959992" y="343460"/>
                </a:cubicBezTo>
                <a:cubicBezTo>
                  <a:pt x="948618" y="365715"/>
                  <a:pt x="935018" y="388711"/>
                  <a:pt x="919192" y="412449"/>
                </a:cubicBezTo>
                <a:lnTo>
                  <a:pt x="717418" y="716593"/>
                </a:lnTo>
                <a:cubicBezTo>
                  <a:pt x="713462" y="724506"/>
                  <a:pt x="708269" y="731182"/>
                  <a:pt x="701840" y="736622"/>
                </a:cubicBezTo>
                <a:cubicBezTo>
                  <a:pt x="695411" y="742062"/>
                  <a:pt x="687746" y="746513"/>
                  <a:pt x="678844" y="749975"/>
                </a:cubicBezTo>
                <a:cubicBezTo>
                  <a:pt x="669942" y="753437"/>
                  <a:pt x="659557" y="756157"/>
                  <a:pt x="647688" y="758135"/>
                </a:cubicBezTo>
                <a:cubicBezTo>
                  <a:pt x="635819" y="760113"/>
                  <a:pt x="620982" y="761102"/>
                  <a:pt x="603179" y="761102"/>
                </a:cubicBezTo>
                <a:cubicBezTo>
                  <a:pt x="587354" y="761102"/>
                  <a:pt x="574248" y="760360"/>
                  <a:pt x="563863" y="758877"/>
                </a:cubicBezTo>
                <a:cubicBezTo>
                  <a:pt x="553477" y="757393"/>
                  <a:pt x="545565" y="754673"/>
                  <a:pt x="540124" y="750717"/>
                </a:cubicBezTo>
                <a:cubicBezTo>
                  <a:pt x="534685" y="746760"/>
                  <a:pt x="531965" y="741815"/>
                  <a:pt x="531965" y="735880"/>
                </a:cubicBezTo>
                <a:cubicBezTo>
                  <a:pt x="531965" y="729946"/>
                  <a:pt x="533448" y="722528"/>
                  <a:pt x="536415" y="713626"/>
                </a:cubicBezTo>
                <a:lnTo>
                  <a:pt x="732255" y="308595"/>
                </a:lnTo>
                <a:lnTo>
                  <a:pt x="732255" y="120174"/>
                </a:lnTo>
                <a:cubicBezTo>
                  <a:pt x="732255" y="94458"/>
                  <a:pt x="734728" y="73687"/>
                  <a:pt x="739673" y="57861"/>
                </a:cubicBezTo>
                <a:cubicBezTo>
                  <a:pt x="744618" y="42036"/>
                  <a:pt x="752778" y="29919"/>
                  <a:pt x="764153" y="21512"/>
                </a:cubicBezTo>
                <a:cubicBezTo>
                  <a:pt x="775527" y="13105"/>
                  <a:pt x="789869" y="7418"/>
                  <a:pt x="807178" y="4451"/>
                </a:cubicBezTo>
                <a:cubicBezTo>
                  <a:pt x="824487" y="1483"/>
                  <a:pt x="845505" y="0"/>
                  <a:pt x="870232" y="0"/>
                </a:cubicBezTo>
                <a:close/>
                <a:moveTo>
                  <a:pt x="339093" y="0"/>
                </a:moveTo>
                <a:cubicBezTo>
                  <a:pt x="362831" y="0"/>
                  <a:pt x="383107" y="1483"/>
                  <a:pt x="399921" y="4451"/>
                </a:cubicBezTo>
                <a:cubicBezTo>
                  <a:pt x="416736" y="7418"/>
                  <a:pt x="430583" y="13105"/>
                  <a:pt x="441463" y="21512"/>
                </a:cubicBezTo>
                <a:cubicBezTo>
                  <a:pt x="452343" y="29919"/>
                  <a:pt x="460503" y="42036"/>
                  <a:pt x="465943" y="57861"/>
                </a:cubicBezTo>
                <a:cubicBezTo>
                  <a:pt x="471383" y="73687"/>
                  <a:pt x="474103" y="94458"/>
                  <a:pt x="474103" y="120174"/>
                </a:cubicBezTo>
                <a:cubicBezTo>
                  <a:pt x="474103" y="150835"/>
                  <a:pt x="472619" y="178777"/>
                  <a:pt x="469652" y="203999"/>
                </a:cubicBezTo>
                <a:cubicBezTo>
                  <a:pt x="466685" y="229221"/>
                  <a:pt x="461987" y="253206"/>
                  <a:pt x="455558" y="275955"/>
                </a:cubicBezTo>
                <a:cubicBezTo>
                  <a:pt x="449129" y="298704"/>
                  <a:pt x="440227" y="321206"/>
                  <a:pt x="428852" y="343460"/>
                </a:cubicBezTo>
                <a:cubicBezTo>
                  <a:pt x="417478" y="365715"/>
                  <a:pt x="403878" y="388711"/>
                  <a:pt x="388052" y="412449"/>
                </a:cubicBezTo>
                <a:lnTo>
                  <a:pt x="186279" y="716593"/>
                </a:lnTo>
                <a:cubicBezTo>
                  <a:pt x="182322" y="724506"/>
                  <a:pt x="177130" y="731182"/>
                  <a:pt x="170701" y="736622"/>
                </a:cubicBezTo>
                <a:cubicBezTo>
                  <a:pt x="164272" y="742062"/>
                  <a:pt x="156606" y="746513"/>
                  <a:pt x="147704" y="749975"/>
                </a:cubicBezTo>
                <a:cubicBezTo>
                  <a:pt x="138803" y="753437"/>
                  <a:pt x="128417" y="756157"/>
                  <a:pt x="116548" y="758135"/>
                </a:cubicBezTo>
                <a:cubicBezTo>
                  <a:pt x="104679" y="760113"/>
                  <a:pt x="89843" y="761102"/>
                  <a:pt x="72039" y="761102"/>
                </a:cubicBezTo>
                <a:cubicBezTo>
                  <a:pt x="56214" y="761102"/>
                  <a:pt x="42861" y="760360"/>
                  <a:pt x="31981" y="758877"/>
                </a:cubicBezTo>
                <a:cubicBezTo>
                  <a:pt x="21101" y="757393"/>
                  <a:pt x="13189" y="754673"/>
                  <a:pt x="8243" y="750717"/>
                </a:cubicBezTo>
                <a:cubicBezTo>
                  <a:pt x="3298" y="746760"/>
                  <a:pt x="578" y="741815"/>
                  <a:pt x="83" y="735880"/>
                </a:cubicBezTo>
                <a:cubicBezTo>
                  <a:pt x="-411" y="729946"/>
                  <a:pt x="1320" y="722528"/>
                  <a:pt x="5276" y="713626"/>
                </a:cubicBezTo>
                <a:lnTo>
                  <a:pt x="201115" y="308595"/>
                </a:lnTo>
                <a:lnTo>
                  <a:pt x="201115" y="120174"/>
                </a:lnTo>
                <a:cubicBezTo>
                  <a:pt x="201115" y="94458"/>
                  <a:pt x="203588" y="73687"/>
                  <a:pt x="208533" y="57861"/>
                </a:cubicBezTo>
                <a:cubicBezTo>
                  <a:pt x="213479" y="42036"/>
                  <a:pt x="221639" y="29919"/>
                  <a:pt x="233013" y="21512"/>
                </a:cubicBezTo>
                <a:cubicBezTo>
                  <a:pt x="244388" y="13105"/>
                  <a:pt x="258729" y="7418"/>
                  <a:pt x="276038" y="4451"/>
                </a:cubicBezTo>
                <a:cubicBezTo>
                  <a:pt x="293348" y="1483"/>
                  <a:pt x="314366" y="0"/>
                  <a:pt x="33909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1"/>
          </a:p>
        </p:txBody>
      </p:sp>
    </p:spTree>
    <p:extLst>
      <p:ext uri="{BB962C8B-B14F-4D97-AF65-F5344CB8AC3E}">
        <p14:creationId xmlns:p14="http://schemas.microsoft.com/office/powerpoint/2010/main" val="6798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8482</TotalTime>
  <Words>192</Words>
  <PresentationFormat>Widescreen</PresentationFormat>
  <Paragraphs>20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Quotation – Slide Template</vt:lpstr>
      <vt:lpstr>Quotation – Slide Template</vt:lpstr>
      <vt:lpstr>Quotation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Quotation</dc:title>
  <dc:creator>PresentationGO.com</dc:creator>
  <dc:description>© Copyright PresentationGO.com</dc:description>
  <dcterms:created xsi:type="dcterms:W3CDTF">2014-11-26T05:14:11Z</dcterms:created>
  <dcterms:modified xsi:type="dcterms:W3CDTF">2019-10-22T00:57:35Z</dcterms:modified>
  <cp:category>Text &amp; Tables</cp:category>
</cp:coreProperties>
</file>