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78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25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Oval Cycle Matrix – Slide Template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8C3C8C6-176D-4D3B-B8D7-B1F2AE997881}"/>
              </a:ext>
            </a:extLst>
          </p:cNvPr>
          <p:cNvGrpSpPr/>
          <p:nvPr/>
        </p:nvGrpSpPr>
        <p:grpSpPr>
          <a:xfrm>
            <a:off x="2516320" y="1525865"/>
            <a:ext cx="4111361" cy="4049435"/>
            <a:chOff x="3592748" y="1077753"/>
            <a:chExt cx="5006504" cy="4931094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902AF77-C65B-4430-9F9A-73478E53981D}"/>
                </a:ext>
              </a:extLst>
            </p:cNvPr>
            <p:cNvSpPr/>
            <p:nvPr/>
          </p:nvSpPr>
          <p:spPr>
            <a:xfrm>
              <a:off x="5915216" y="3596273"/>
              <a:ext cx="1615174" cy="191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94" y="0"/>
                  </a:moveTo>
                  <a:cubicBezTo>
                    <a:pt x="9237" y="2041"/>
                    <a:pt x="5546" y="5153"/>
                    <a:pt x="3126" y="8912"/>
                  </a:cubicBezTo>
                  <a:cubicBezTo>
                    <a:pt x="3045" y="9048"/>
                    <a:pt x="2965" y="9184"/>
                    <a:pt x="2884" y="9320"/>
                  </a:cubicBezTo>
                  <a:cubicBezTo>
                    <a:pt x="2803" y="9456"/>
                    <a:pt x="2723" y="9592"/>
                    <a:pt x="2642" y="9729"/>
                  </a:cubicBezTo>
                  <a:cubicBezTo>
                    <a:pt x="948" y="12637"/>
                    <a:pt x="0" y="15919"/>
                    <a:pt x="0" y="19372"/>
                  </a:cubicBezTo>
                  <a:cubicBezTo>
                    <a:pt x="0" y="20597"/>
                    <a:pt x="1190" y="21600"/>
                    <a:pt x="2642" y="21600"/>
                  </a:cubicBezTo>
                  <a:cubicBezTo>
                    <a:pt x="4094" y="21600"/>
                    <a:pt x="5284" y="20597"/>
                    <a:pt x="5284" y="19372"/>
                  </a:cubicBezTo>
                  <a:cubicBezTo>
                    <a:pt x="5284" y="18454"/>
                    <a:pt x="5365" y="17552"/>
                    <a:pt x="5526" y="16668"/>
                  </a:cubicBezTo>
                  <a:cubicBezTo>
                    <a:pt x="5587" y="16294"/>
                    <a:pt x="5687" y="15919"/>
                    <a:pt x="5788" y="15562"/>
                  </a:cubicBezTo>
                  <a:cubicBezTo>
                    <a:pt x="7543" y="8929"/>
                    <a:pt x="13734" y="3708"/>
                    <a:pt x="21600" y="2228"/>
                  </a:cubicBezTo>
                  <a:cubicBezTo>
                    <a:pt x="18776" y="1837"/>
                    <a:pt x="16114" y="1072"/>
                    <a:pt x="13694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7ECC976-0AB7-4197-B883-FEA832ECA602}"/>
                </a:ext>
              </a:extLst>
            </p:cNvPr>
            <p:cNvSpPr/>
            <p:nvPr/>
          </p:nvSpPr>
          <p:spPr>
            <a:xfrm>
              <a:off x="4165826" y="3354978"/>
              <a:ext cx="1915282" cy="161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88" y="3126"/>
                  </a:moveTo>
                  <a:cubicBezTo>
                    <a:pt x="12552" y="3045"/>
                    <a:pt x="12416" y="2965"/>
                    <a:pt x="12280" y="2884"/>
                  </a:cubicBezTo>
                  <a:cubicBezTo>
                    <a:pt x="12144" y="2803"/>
                    <a:pt x="12008" y="2723"/>
                    <a:pt x="11872" y="2642"/>
                  </a:cubicBezTo>
                  <a:cubicBezTo>
                    <a:pt x="8963" y="948"/>
                    <a:pt x="5681" y="0"/>
                    <a:pt x="2228" y="0"/>
                  </a:cubicBezTo>
                  <a:cubicBezTo>
                    <a:pt x="1003" y="0"/>
                    <a:pt x="0" y="1190"/>
                    <a:pt x="0" y="2642"/>
                  </a:cubicBezTo>
                  <a:cubicBezTo>
                    <a:pt x="0" y="4094"/>
                    <a:pt x="1003" y="5284"/>
                    <a:pt x="2228" y="5284"/>
                  </a:cubicBezTo>
                  <a:cubicBezTo>
                    <a:pt x="3146" y="5284"/>
                    <a:pt x="4048" y="5365"/>
                    <a:pt x="4932" y="5526"/>
                  </a:cubicBezTo>
                  <a:cubicBezTo>
                    <a:pt x="5306" y="5587"/>
                    <a:pt x="5681" y="5687"/>
                    <a:pt x="6038" y="5788"/>
                  </a:cubicBezTo>
                  <a:cubicBezTo>
                    <a:pt x="12671" y="7543"/>
                    <a:pt x="17892" y="13734"/>
                    <a:pt x="19372" y="21600"/>
                  </a:cubicBezTo>
                  <a:cubicBezTo>
                    <a:pt x="19763" y="18797"/>
                    <a:pt x="20528" y="16155"/>
                    <a:pt x="21600" y="13714"/>
                  </a:cubicBezTo>
                  <a:cubicBezTo>
                    <a:pt x="19559" y="9237"/>
                    <a:pt x="16447" y="5546"/>
                    <a:pt x="12688" y="312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11121A28-D7B6-4A29-B465-FE11123463B1}"/>
                </a:ext>
              </a:extLst>
            </p:cNvPr>
            <p:cNvSpPr/>
            <p:nvPr/>
          </p:nvSpPr>
          <p:spPr>
            <a:xfrm>
              <a:off x="6156511" y="2133421"/>
              <a:ext cx="1915280" cy="161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72" y="16331"/>
                  </a:moveTo>
                  <a:cubicBezTo>
                    <a:pt x="18454" y="16331"/>
                    <a:pt x="17552" y="16250"/>
                    <a:pt x="16668" y="16089"/>
                  </a:cubicBezTo>
                  <a:cubicBezTo>
                    <a:pt x="16294" y="16028"/>
                    <a:pt x="15919" y="15927"/>
                    <a:pt x="15562" y="15827"/>
                  </a:cubicBezTo>
                  <a:cubicBezTo>
                    <a:pt x="8929" y="14070"/>
                    <a:pt x="3708" y="7873"/>
                    <a:pt x="2228" y="0"/>
                  </a:cubicBezTo>
                  <a:cubicBezTo>
                    <a:pt x="1837" y="2806"/>
                    <a:pt x="1072" y="5450"/>
                    <a:pt x="0" y="7893"/>
                  </a:cubicBezTo>
                  <a:cubicBezTo>
                    <a:pt x="2041" y="12354"/>
                    <a:pt x="5153" y="16049"/>
                    <a:pt x="8912" y="18471"/>
                  </a:cubicBezTo>
                  <a:cubicBezTo>
                    <a:pt x="9048" y="18552"/>
                    <a:pt x="9184" y="18633"/>
                    <a:pt x="9320" y="18713"/>
                  </a:cubicBezTo>
                  <a:cubicBezTo>
                    <a:pt x="9456" y="18794"/>
                    <a:pt x="9592" y="18875"/>
                    <a:pt x="9728" y="18956"/>
                  </a:cubicBezTo>
                  <a:cubicBezTo>
                    <a:pt x="12637" y="20651"/>
                    <a:pt x="15919" y="21600"/>
                    <a:pt x="19372" y="21600"/>
                  </a:cubicBezTo>
                  <a:cubicBezTo>
                    <a:pt x="20597" y="21600"/>
                    <a:pt x="21600" y="20409"/>
                    <a:pt x="21600" y="18956"/>
                  </a:cubicBezTo>
                  <a:cubicBezTo>
                    <a:pt x="21600" y="17502"/>
                    <a:pt x="20597" y="16331"/>
                    <a:pt x="19372" y="1633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CDC5380B-FD4A-4E58-A1DF-7984D5894495}"/>
                </a:ext>
              </a:extLst>
            </p:cNvPr>
            <p:cNvSpPr/>
            <p:nvPr/>
          </p:nvSpPr>
          <p:spPr>
            <a:xfrm>
              <a:off x="4693658" y="1605587"/>
              <a:ext cx="1613683" cy="191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8958" y="0"/>
                  </a:moveTo>
                  <a:cubicBezTo>
                    <a:pt x="17506" y="0"/>
                    <a:pt x="16316" y="1003"/>
                    <a:pt x="16316" y="2228"/>
                  </a:cubicBezTo>
                  <a:cubicBezTo>
                    <a:pt x="16316" y="3146"/>
                    <a:pt x="16235" y="4048"/>
                    <a:pt x="16074" y="4932"/>
                  </a:cubicBezTo>
                  <a:cubicBezTo>
                    <a:pt x="16013" y="5306"/>
                    <a:pt x="15913" y="5681"/>
                    <a:pt x="15812" y="6038"/>
                  </a:cubicBezTo>
                  <a:cubicBezTo>
                    <a:pt x="14057" y="12671"/>
                    <a:pt x="7866" y="17892"/>
                    <a:pt x="0" y="19372"/>
                  </a:cubicBezTo>
                  <a:cubicBezTo>
                    <a:pt x="2803" y="19763"/>
                    <a:pt x="5445" y="20529"/>
                    <a:pt x="7886" y="21600"/>
                  </a:cubicBezTo>
                  <a:cubicBezTo>
                    <a:pt x="12343" y="19559"/>
                    <a:pt x="16034" y="16447"/>
                    <a:pt x="18454" y="12688"/>
                  </a:cubicBezTo>
                  <a:cubicBezTo>
                    <a:pt x="18534" y="12552"/>
                    <a:pt x="18615" y="12416"/>
                    <a:pt x="18696" y="12280"/>
                  </a:cubicBezTo>
                  <a:cubicBezTo>
                    <a:pt x="18776" y="12144"/>
                    <a:pt x="18857" y="12008"/>
                    <a:pt x="18938" y="11871"/>
                  </a:cubicBezTo>
                  <a:cubicBezTo>
                    <a:pt x="20632" y="8963"/>
                    <a:pt x="21580" y="5681"/>
                    <a:pt x="21580" y="2228"/>
                  </a:cubicBezTo>
                  <a:cubicBezTo>
                    <a:pt x="21600" y="1003"/>
                    <a:pt x="20410" y="0"/>
                    <a:pt x="18958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70FA0D81-BAA7-437E-B15C-8513E69EF4E8}"/>
                </a:ext>
              </a:extLst>
            </p:cNvPr>
            <p:cNvSpPr/>
            <p:nvPr/>
          </p:nvSpPr>
          <p:spPr>
            <a:xfrm>
              <a:off x="6578778" y="3973296"/>
              <a:ext cx="1598033" cy="1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4330" y="4330"/>
                  </a:moveTo>
                  <a:cubicBezTo>
                    <a:pt x="8724" y="-65"/>
                    <a:pt x="14591" y="-1322"/>
                    <a:pt x="17435" y="1521"/>
                  </a:cubicBezTo>
                  <a:cubicBezTo>
                    <a:pt x="20278" y="4365"/>
                    <a:pt x="19021" y="10232"/>
                    <a:pt x="14626" y="14626"/>
                  </a:cubicBezTo>
                  <a:cubicBezTo>
                    <a:pt x="10232" y="19021"/>
                    <a:pt x="4365" y="20278"/>
                    <a:pt x="1521" y="17435"/>
                  </a:cubicBezTo>
                  <a:cubicBezTo>
                    <a:pt x="-1322" y="14591"/>
                    <a:pt x="-65" y="8724"/>
                    <a:pt x="4330" y="433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00DD858F-E785-457F-A6D5-7F7F55DE0CE2}"/>
                </a:ext>
              </a:extLst>
            </p:cNvPr>
            <p:cNvSpPr/>
            <p:nvPr/>
          </p:nvSpPr>
          <p:spPr>
            <a:xfrm>
              <a:off x="4060258" y="3973296"/>
              <a:ext cx="1598031" cy="159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1521" y="1521"/>
                  </a:moveTo>
                  <a:cubicBezTo>
                    <a:pt x="4365" y="-1322"/>
                    <a:pt x="10232" y="-65"/>
                    <a:pt x="14626" y="4330"/>
                  </a:cubicBezTo>
                  <a:cubicBezTo>
                    <a:pt x="19021" y="8724"/>
                    <a:pt x="20278" y="14591"/>
                    <a:pt x="17435" y="17435"/>
                  </a:cubicBezTo>
                  <a:cubicBezTo>
                    <a:pt x="14591" y="20278"/>
                    <a:pt x="8724" y="19021"/>
                    <a:pt x="4330" y="14626"/>
                  </a:cubicBezTo>
                  <a:cubicBezTo>
                    <a:pt x="-65" y="10232"/>
                    <a:pt x="-1322" y="4365"/>
                    <a:pt x="1521" y="152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F67929FF-E090-4DB7-8B73-29A184FACBB7}"/>
                </a:ext>
              </a:extLst>
            </p:cNvPr>
            <p:cNvSpPr/>
            <p:nvPr/>
          </p:nvSpPr>
          <p:spPr>
            <a:xfrm>
              <a:off x="4060258" y="1515101"/>
              <a:ext cx="1598029" cy="1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4330" y="4330"/>
                  </a:moveTo>
                  <a:cubicBezTo>
                    <a:pt x="8724" y="-65"/>
                    <a:pt x="14591" y="-1322"/>
                    <a:pt x="17435" y="1521"/>
                  </a:cubicBezTo>
                  <a:cubicBezTo>
                    <a:pt x="20278" y="4365"/>
                    <a:pt x="19021" y="10232"/>
                    <a:pt x="14626" y="14626"/>
                  </a:cubicBezTo>
                  <a:cubicBezTo>
                    <a:pt x="10232" y="19021"/>
                    <a:pt x="4365" y="20278"/>
                    <a:pt x="1521" y="17435"/>
                  </a:cubicBezTo>
                  <a:cubicBezTo>
                    <a:pt x="-1322" y="14591"/>
                    <a:pt x="-65" y="8724"/>
                    <a:pt x="4330" y="433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6419BA3E-6C6D-4C11-AA41-276DEB5C38AF}"/>
                </a:ext>
              </a:extLst>
            </p:cNvPr>
            <p:cNvSpPr/>
            <p:nvPr/>
          </p:nvSpPr>
          <p:spPr>
            <a:xfrm>
              <a:off x="6578778" y="1515102"/>
              <a:ext cx="1598034" cy="1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1521" y="1521"/>
                  </a:moveTo>
                  <a:cubicBezTo>
                    <a:pt x="4365" y="-1322"/>
                    <a:pt x="10232" y="-65"/>
                    <a:pt x="14626" y="4330"/>
                  </a:cubicBezTo>
                  <a:cubicBezTo>
                    <a:pt x="19021" y="8724"/>
                    <a:pt x="20278" y="14591"/>
                    <a:pt x="17435" y="17435"/>
                  </a:cubicBezTo>
                  <a:cubicBezTo>
                    <a:pt x="14591" y="20278"/>
                    <a:pt x="8724" y="19021"/>
                    <a:pt x="4330" y="14626"/>
                  </a:cubicBezTo>
                  <a:cubicBezTo>
                    <a:pt x="-65" y="10232"/>
                    <a:pt x="-1322" y="4365"/>
                    <a:pt x="1521" y="152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6BA7287D-3660-4B85-946A-840C86A47CD2}"/>
                </a:ext>
              </a:extLst>
            </p:cNvPr>
            <p:cNvSpPr/>
            <p:nvPr/>
          </p:nvSpPr>
          <p:spPr>
            <a:xfrm>
              <a:off x="6322403" y="3792325"/>
              <a:ext cx="2272928" cy="221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582" extrusionOk="0">
                  <a:moveTo>
                    <a:pt x="17342" y="55"/>
                  </a:moveTo>
                  <a:cubicBezTo>
                    <a:pt x="17275" y="129"/>
                    <a:pt x="17275" y="261"/>
                    <a:pt x="17342" y="334"/>
                  </a:cubicBezTo>
                  <a:cubicBezTo>
                    <a:pt x="21157" y="4505"/>
                    <a:pt x="20553" y="11949"/>
                    <a:pt x="15986" y="16942"/>
                  </a:cubicBezTo>
                  <a:cubicBezTo>
                    <a:pt x="13769" y="19365"/>
                    <a:pt x="10975" y="20848"/>
                    <a:pt x="8100" y="21127"/>
                  </a:cubicBezTo>
                  <a:cubicBezTo>
                    <a:pt x="5468" y="21376"/>
                    <a:pt x="3077" y="20584"/>
                    <a:pt x="1277" y="18895"/>
                  </a:cubicBezTo>
                  <a:lnTo>
                    <a:pt x="1720" y="18557"/>
                  </a:lnTo>
                  <a:cubicBezTo>
                    <a:pt x="1868" y="18440"/>
                    <a:pt x="1841" y="18205"/>
                    <a:pt x="1693" y="18117"/>
                  </a:cubicBezTo>
                  <a:lnTo>
                    <a:pt x="1008" y="17764"/>
                  </a:lnTo>
                  <a:lnTo>
                    <a:pt x="323" y="17412"/>
                  </a:lnTo>
                  <a:cubicBezTo>
                    <a:pt x="162" y="17324"/>
                    <a:pt x="-13" y="17471"/>
                    <a:pt x="0" y="17661"/>
                  </a:cubicBezTo>
                  <a:lnTo>
                    <a:pt x="68" y="18498"/>
                  </a:lnTo>
                  <a:lnTo>
                    <a:pt x="135" y="19335"/>
                  </a:lnTo>
                  <a:cubicBezTo>
                    <a:pt x="148" y="19526"/>
                    <a:pt x="350" y="19629"/>
                    <a:pt x="497" y="19526"/>
                  </a:cubicBezTo>
                  <a:lnTo>
                    <a:pt x="994" y="19144"/>
                  </a:lnTo>
                  <a:cubicBezTo>
                    <a:pt x="2660" y="20730"/>
                    <a:pt x="4809" y="21582"/>
                    <a:pt x="7187" y="21582"/>
                  </a:cubicBezTo>
                  <a:cubicBezTo>
                    <a:pt x="7509" y="21582"/>
                    <a:pt x="7845" y="21567"/>
                    <a:pt x="8168" y="21538"/>
                  </a:cubicBezTo>
                  <a:cubicBezTo>
                    <a:pt x="11123" y="21259"/>
                    <a:pt x="14011" y="19732"/>
                    <a:pt x="16281" y="17236"/>
                  </a:cubicBezTo>
                  <a:cubicBezTo>
                    <a:pt x="20983" y="12096"/>
                    <a:pt x="21587" y="4387"/>
                    <a:pt x="17638" y="55"/>
                  </a:cubicBezTo>
                  <a:cubicBezTo>
                    <a:pt x="17530" y="-18"/>
                    <a:pt x="17409" y="-18"/>
                    <a:pt x="17342" y="55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E086F93-2765-459F-93D7-A774E98328B6}"/>
                </a:ext>
              </a:extLst>
            </p:cNvPr>
            <p:cNvSpPr/>
            <p:nvPr/>
          </p:nvSpPr>
          <p:spPr>
            <a:xfrm>
              <a:off x="3592749" y="3701839"/>
              <a:ext cx="2216526" cy="230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0233" extrusionOk="0">
                  <a:moveTo>
                    <a:pt x="21233" y="17394"/>
                  </a:moveTo>
                  <a:cubicBezTo>
                    <a:pt x="17063" y="21160"/>
                    <a:pt x="9618" y="20564"/>
                    <a:pt x="4625" y="16055"/>
                  </a:cubicBezTo>
                  <a:cubicBezTo>
                    <a:pt x="2203" y="13867"/>
                    <a:pt x="719" y="11109"/>
                    <a:pt x="440" y="8272"/>
                  </a:cubicBezTo>
                  <a:cubicBezTo>
                    <a:pt x="191" y="5660"/>
                    <a:pt x="998" y="3260"/>
                    <a:pt x="2716" y="1483"/>
                  </a:cubicBezTo>
                  <a:lnTo>
                    <a:pt x="3172" y="1854"/>
                  </a:lnTo>
                  <a:cubicBezTo>
                    <a:pt x="3319" y="1973"/>
                    <a:pt x="3539" y="1907"/>
                    <a:pt x="3583" y="1735"/>
                  </a:cubicBezTo>
                  <a:lnTo>
                    <a:pt x="3759" y="1006"/>
                  </a:lnTo>
                  <a:lnTo>
                    <a:pt x="3935" y="276"/>
                  </a:lnTo>
                  <a:cubicBezTo>
                    <a:pt x="3979" y="104"/>
                    <a:pt x="3803" y="-42"/>
                    <a:pt x="3612" y="11"/>
                  </a:cubicBezTo>
                  <a:lnTo>
                    <a:pt x="2819" y="236"/>
                  </a:lnTo>
                  <a:lnTo>
                    <a:pt x="2026" y="462"/>
                  </a:lnTo>
                  <a:cubicBezTo>
                    <a:pt x="1835" y="515"/>
                    <a:pt x="1791" y="727"/>
                    <a:pt x="1938" y="846"/>
                  </a:cubicBezTo>
                  <a:lnTo>
                    <a:pt x="2423" y="1244"/>
                  </a:lnTo>
                  <a:cubicBezTo>
                    <a:pt x="837" y="2875"/>
                    <a:pt x="0" y="4997"/>
                    <a:pt x="0" y="7344"/>
                  </a:cubicBezTo>
                  <a:cubicBezTo>
                    <a:pt x="0" y="7662"/>
                    <a:pt x="15" y="7993"/>
                    <a:pt x="44" y="8312"/>
                  </a:cubicBezTo>
                  <a:cubicBezTo>
                    <a:pt x="323" y="11229"/>
                    <a:pt x="1850" y="14080"/>
                    <a:pt x="4346" y="16320"/>
                  </a:cubicBezTo>
                  <a:cubicBezTo>
                    <a:pt x="9486" y="20961"/>
                    <a:pt x="17195" y="21558"/>
                    <a:pt x="21527" y="17660"/>
                  </a:cubicBezTo>
                  <a:cubicBezTo>
                    <a:pt x="21600" y="17593"/>
                    <a:pt x="21600" y="17474"/>
                    <a:pt x="21527" y="17408"/>
                  </a:cubicBezTo>
                  <a:cubicBezTo>
                    <a:pt x="21438" y="17328"/>
                    <a:pt x="21321" y="17328"/>
                    <a:pt x="21233" y="17394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1E845B9-7321-4DDE-B3F3-4200B233E9BA}"/>
                </a:ext>
              </a:extLst>
            </p:cNvPr>
            <p:cNvSpPr/>
            <p:nvPr/>
          </p:nvSpPr>
          <p:spPr>
            <a:xfrm>
              <a:off x="6382726" y="1077753"/>
              <a:ext cx="2216526" cy="229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0232" extrusionOk="0">
                  <a:moveTo>
                    <a:pt x="349" y="2828"/>
                  </a:moveTo>
                  <a:cubicBezTo>
                    <a:pt x="4519" y="-940"/>
                    <a:pt x="11964" y="-343"/>
                    <a:pt x="16957" y="4168"/>
                  </a:cubicBezTo>
                  <a:cubicBezTo>
                    <a:pt x="19379" y="6357"/>
                    <a:pt x="20863" y="9117"/>
                    <a:pt x="21141" y="11956"/>
                  </a:cubicBezTo>
                  <a:cubicBezTo>
                    <a:pt x="21391" y="14583"/>
                    <a:pt x="20583" y="16971"/>
                    <a:pt x="18851" y="18762"/>
                  </a:cubicBezTo>
                  <a:lnTo>
                    <a:pt x="18381" y="18378"/>
                  </a:lnTo>
                  <a:cubicBezTo>
                    <a:pt x="18234" y="18258"/>
                    <a:pt x="18014" y="18325"/>
                    <a:pt x="17970" y="18497"/>
                  </a:cubicBezTo>
                  <a:lnTo>
                    <a:pt x="17794" y="19227"/>
                  </a:lnTo>
                  <a:lnTo>
                    <a:pt x="17617" y="19957"/>
                  </a:lnTo>
                  <a:cubicBezTo>
                    <a:pt x="17573" y="20129"/>
                    <a:pt x="17749" y="20275"/>
                    <a:pt x="17940" y="20222"/>
                  </a:cubicBezTo>
                  <a:lnTo>
                    <a:pt x="18733" y="19996"/>
                  </a:lnTo>
                  <a:lnTo>
                    <a:pt x="19526" y="19771"/>
                  </a:lnTo>
                  <a:cubicBezTo>
                    <a:pt x="19717" y="19718"/>
                    <a:pt x="19761" y="19505"/>
                    <a:pt x="19614" y="19386"/>
                  </a:cubicBezTo>
                  <a:lnTo>
                    <a:pt x="19144" y="19015"/>
                  </a:lnTo>
                  <a:cubicBezTo>
                    <a:pt x="20730" y="17383"/>
                    <a:pt x="21582" y="15246"/>
                    <a:pt x="21582" y="12898"/>
                  </a:cubicBezTo>
                  <a:cubicBezTo>
                    <a:pt x="21582" y="12580"/>
                    <a:pt x="21567" y="12248"/>
                    <a:pt x="21538" y="11930"/>
                  </a:cubicBezTo>
                  <a:cubicBezTo>
                    <a:pt x="21259" y="9011"/>
                    <a:pt x="19732" y="6158"/>
                    <a:pt x="17236" y="3916"/>
                  </a:cubicBezTo>
                  <a:cubicBezTo>
                    <a:pt x="12096" y="-728"/>
                    <a:pt x="4387" y="-1325"/>
                    <a:pt x="55" y="2576"/>
                  </a:cubicBezTo>
                  <a:cubicBezTo>
                    <a:pt x="-18" y="2642"/>
                    <a:pt x="-18" y="2761"/>
                    <a:pt x="55" y="2828"/>
                  </a:cubicBezTo>
                  <a:cubicBezTo>
                    <a:pt x="129" y="2907"/>
                    <a:pt x="261" y="2907"/>
                    <a:pt x="349" y="282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59F83EDA-6A81-453B-82CF-639BB28BC103}"/>
                </a:ext>
              </a:extLst>
            </p:cNvPr>
            <p:cNvSpPr/>
            <p:nvPr/>
          </p:nvSpPr>
          <p:spPr>
            <a:xfrm>
              <a:off x="3592748" y="1077754"/>
              <a:ext cx="2265389" cy="221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582" extrusionOk="0">
                  <a:moveTo>
                    <a:pt x="20146" y="2247"/>
                  </a:moveTo>
                  <a:cubicBezTo>
                    <a:pt x="20133" y="2056"/>
                    <a:pt x="19931" y="1953"/>
                    <a:pt x="19782" y="2056"/>
                  </a:cubicBezTo>
                  <a:lnTo>
                    <a:pt x="19297" y="2423"/>
                  </a:lnTo>
                  <a:cubicBezTo>
                    <a:pt x="17640" y="837"/>
                    <a:pt x="15484" y="0"/>
                    <a:pt x="13099" y="0"/>
                  </a:cubicBezTo>
                  <a:cubicBezTo>
                    <a:pt x="12776" y="0"/>
                    <a:pt x="12439" y="15"/>
                    <a:pt x="12115" y="44"/>
                  </a:cubicBezTo>
                  <a:cubicBezTo>
                    <a:pt x="9151" y="323"/>
                    <a:pt x="6254" y="1850"/>
                    <a:pt x="3977" y="4346"/>
                  </a:cubicBezTo>
                  <a:cubicBezTo>
                    <a:pt x="-740" y="9486"/>
                    <a:pt x="-1346" y="17195"/>
                    <a:pt x="2616" y="21527"/>
                  </a:cubicBezTo>
                  <a:cubicBezTo>
                    <a:pt x="2683" y="21600"/>
                    <a:pt x="2804" y="21600"/>
                    <a:pt x="2872" y="21527"/>
                  </a:cubicBezTo>
                  <a:cubicBezTo>
                    <a:pt x="2939" y="21453"/>
                    <a:pt x="2939" y="21321"/>
                    <a:pt x="2872" y="21248"/>
                  </a:cubicBezTo>
                  <a:cubicBezTo>
                    <a:pt x="-955" y="17077"/>
                    <a:pt x="-349" y="9633"/>
                    <a:pt x="4233" y="4640"/>
                  </a:cubicBezTo>
                  <a:cubicBezTo>
                    <a:pt x="6456" y="2217"/>
                    <a:pt x="9259" y="734"/>
                    <a:pt x="12142" y="455"/>
                  </a:cubicBezTo>
                  <a:cubicBezTo>
                    <a:pt x="14770" y="206"/>
                    <a:pt x="17168" y="984"/>
                    <a:pt x="18974" y="2672"/>
                  </a:cubicBezTo>
                  <a:lnTo>
                    <a:pt x="18516" y="3010"/>
                  </a:lnTo>
                  <a:cubicBezTo>
                    <a:pt x="18368" y="3128"/>
                    <a:pt x="18394" y="3363"/>
                    <a:pt x="18543" y="3451"/>
                  </a:cubicBezTo>
                  <a:lnTo>
                    <a:pt x="19230" y="3803"/>
                  </a:lnTo>
                  <a:lnTo>
                    <a:pt x="19917" y="4156"/>
                  </a:lnTo>
                  <a:cubicBezTo>
                    <a:pt x="20079" y="4244"/>
                    <a:pt x="20254" y="4097"/>
                    <a:pt x="20241" y="3906"/>
                  </a:cubicBezTo>
                  <a:lnTo>
                    <a:pt x="20173" y="3069"/>
                  </a:lnTo>
                  <a:lnTo>
                    <a:pt x="20146" y="2247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56E0EAE-14C0-47E1-B166-AB8C447F5390}"/>
                </a:ext>
              </a:extLst>
            </p:cNvPr>
            <p:cNvSpPr txBox="1"/>
            <p:nvPr/>
          </p:nvSpPr>
          <p:spPr>
            <a:xfrm>
              <a:off x="5884661" y="1667378"/>
              <a:ext cx="44920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01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69F66C-4653-40D4-BC94-BB6F12BE4CD1}"/>
                </a:ext>
              </a:extLst>
            </p:cNvPr>
            <p:cNvSpPr txBox="1"/>
            <p:nvPr/>
          </p:nvSpPr>
          <p:spPr>
            <a:xfrm>
              <a:off x="7581487" y="3335922"/>
              <a:ext cx="44920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02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D3C6AEC-6E3C-438C-A6B5-11A7B6CA7A66}"/>
                </a:ext>
              </a:extLst>
            </p:cNvPr>
            <p:cNvSpPr txBox="1"/>
            <p:nvPr/>
          </p:nvSpPr>
          <p:spPr>
            <a:xfrm>
              <a:off x="5894088" y="5089308"/>
              <a:ext cx="44920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03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E5AD429-A3BD-4C17-A809-D75C32929C70}"/>
                </a:ext>
              </a:extLst>
            </p:cNvPr>
            <p:cNvSpPr txBox="1"/>
            <p:nvPr/>
          </p:nvSpPr>
          <p:spPr>
            <a:xfrm>
              <a:off x="4187837" y="3354777"/>
              <a:ext cx="44920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04</a:t>
              </a:r>
            </a:p>
          </p:txBody>
        </p:sp>
      </p:grpSp>
      <p:grpSp>
        <p:nvGrpSpPr>
          <p:cNvPr id="56" name="Graphic 53" descr="Lightbulb">
            <a:extLst>
              <a:ext uri="{FF2B5EF4-FFF2-40B4-BE49-F238E27FC236}">
                <a16:creationId xmlns:a16="http://schemas.microsoft.com/office/drawing/2014/main" id="{10523AC7-FEFD-4448-911F-8ED81F3627A2}"/>
              </a:ext>
            </a:extLst>
          </p:cNvPr>
          <p:cNvGrpSpPr/>
          <p:nvPr/>
        </p:nvGrpSpPr>
        <p:grpSpPr>
          <a:xfrm>
            <a:off x="3238510" y="2223286"/>
            <a:ext cx="635770" cy="635770"/>
            <a:chOff x="4472176" y="1812720"/>
            <a:chExt cx="774192" cy="774192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FC68247-EDC1-4F25-8532-3AB456007522}"/>
                </a:ext>
              </a:extLst>
            </p:cNvPr>
            <p:cNvSpPr/>
            <p:nvPr/>
          </p:nvSpPr>
          <p:spPr>
            <a:xfrm>
              <a:off x="4754433" y="2328848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6CFD845-331F-4DA8-A1BF-7187D9655557}"/>
                </a:ext>
              </a:extLst>
            </p:cNvPr>
            <p:cNvSpPr/>
            <p:nvPr/>
          </p:nvSpPr>
          <p:spPr>
            <a:xfrm>
              <a:off x="4754433" y="2409493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E8024CD-94A1-4980-B68D-473E48C9ABB8}"/>
                </a:ext>
              </a:extLst>
            </p:cNvPr>
            <p:cNvSpPr/>
            <p:nvPr/>
          </p:nvSpPr>
          <p:spPr>
            <a:xfrm>
              <a:off x="4806852" y="2490138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7A153907-B4CE-45E1-9EBD-CFF11B2D5F25}"/>
                </a:ext>
              </a:extLst>
            </p:cNvPr>
            <p:cNvSpPr/>
            <p:nvPr/>
          </p:nvSpPr>
          <p:spPr>
            <a:xfrm>
              <a:off x="4649595" y="1861107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1" name="Graphic 52" descr="Handshake">
            <a:extLst>
              <a:ext uri="{FF2B5EF4-FFF2-40B4-BE49-F238E27FC236}">
                <a16:creationId xmlns:a16="http://schemas.microsoft.com/office/drawing/2014/main" id="{5EA94D54-CC84-45EA-8484-D1FC9774A072}"/>
              </a:ext>
            </a:extLst>
          </p:cNvPr>
          <p:cNvGrpSpPr/>
          <p:nvPr/>
        </p:nvGrpSpPr>
        <p:grpSpPr>
          <a:xfrm>
            <a:off x="5305479" y="2222036"/>
            <a:ext cx="638273" cy="638273"/>
            <a:chOff x="6989175" y="1811197"/>
            <a:chExt cx="777240" cy="77724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917EC9B-B7E0-4C90-8301-17C9D60A7902}"/>
                </a:ext>
              </a:extLst>
            </p:cNvPr>
            <p:cNvSpPr/>
            <p:nvPr/>
          </p:nvSpPr>
          <p:spPr>
            <a:xfrm>
              <a:off x="7335143" y="2328805"/>
              <a:ext cx="63444" cy="68559"/>
            </a:xfrm>
            <a:custGeom>
              <a:avLst/>
              <a:gdLst>
                <a:gd name="connsiteX0" fmla="*/ 17554 w 63444"/>
                <a:gd name="connsiteY0" fmla="*/ 68560 h 68559"/>
                <a:gd name="connsiteX1" fmla="*/ 5409 w 63444"/>
                <a:gd name="connsiteY1" fmla="*/ 64512 h 68559"/>
                <a:gd name="connsiteX2" fmla="*/ 3790 w 63444"/>
                <a:gd name="connsiteY2" fmla="*/ 41842 h 68559"/>
                <a:gd name="connsiteX3" fmla="*/ 35365 w 63444"/>
                <a:gd name="connsiteY3" fmla="*/ 5409 h 68559"/>
                <a:gd name="connsiteX4" fmla="*/ 58035 w 63444"/>
                <a:gd name="connsiteY4" fmla="*/ 3790 h 68559"/>
                <a:gd name="connsiteX5" fmla="*/ 59654 w 63444"/>
                <a:gd name="connsiteY5" fmla="*/ 26459 h 68559"/>
                <a:gd name="connsiteX6" fmla="*/ 28079 w 63444"/>
                <a:gd name="connsiteY6" fmla="*/ 62893 h 68559"/>
                <a:gd name="connsiteX7" fmla="*/ 17554 w 63444"/>
                <a:gd name="connsiteY7" fmla="*/ 68560 h 6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444" h="68559">
                  <a:moveTo>
                    <a:pt x="17554" y="68560"/>
                  </a:moveTo>
                  <a:cubicBezTo>
                    <a:pt x="13505" y="68560"/>
                    <a:pt x="8648" y="67750"/>
                    <a:pt x="5409" y="64512"/>
                  </a:cubicBezTo>
                  <a:cubicBezTo>
                    <a:pt x="-1068" y="58844"/>
                    <a:pt x="-1877" y="48319"/>
                    <a:pt x="3790" y="41842"/>
                  </a:cubicBezTo>
                  <a:lnTo>
                    <a:pt x="35365" y="5409"/>
                  </a:lnTo>
                  <a:cubicBezTo>
                    <a:pt x="41033" y="-1068"/>
                    <a:pt x="51558" y="-1877"/>
                    <a:pt x="58035" y="3790"/>
                  </a:cubicBezTo>
                  <a:cubicBezTo>
                    <a:pt x="64512" y="9457"/>
                    <a:pt x="65321" y="19982"/>
                    <a:pt x="59654" y="26459"/>
                  </a:cubicBezTo>
                  <a:lnTo>
                    <a:pt x="28079" y="62893"/>
                  </a:lnTo>
                  <a:cubicBezTo>
                    <a:pt x="25650" y="66131"/>
                    <a:pt x="21602" y="67750"/>
                    <a:pt x="17554" y="6856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C6D5610-9E71-4CF8-A6B7-8D94D01FE4F4}"/>
                </a:ext>
              </a:extLst>
            </p:cNvPr>
            <p:cNvSpPr/>
            <p:nvPr/>
          </p:nvSpPr>
          <p:spPr>
            <a:xfrm>
              <a:off x="7281312" y="2296025"/>
              <a:ext cx="77188" cy="82921"/>
            </a:xfrm>
            <a:custGeom>
              <a:avLst/>
              <a:gdLst>
                <a:gd name="connsiteX0" fmla="*/ 21997 w 77188"/>
                <a:gd name="connsiteY0" fmla="*/ 82719 h 82921"/>
                <a:gd name="connsiteX1" fmla="*/ 6614 w 77188"/>
                <a:gd name="connsiteY1" fmla="*/ 77861 h 82921"/>
                <a:gd name="connsiteX2" fmla="*/ 4995 w 77188"/>
                <a:gd name="connsiteY2" fmla="*/ 49524 h 82921"/>
                <a:gd name="connsiteX3" fmla="*/ 42238 w 77188"/>
                <a:gd name="connsiteY3" fmla="*/ 6614 h 82921"/>
                <a:gd name="connsiteX4" fmla="*/ 70574 w 77188"/>
                <a:gd name="connsiteY4" fmla="*/ 4995 h 82921"/>
                <a:gd name="connsiteX5" fmla="*/ 72194 w 77188"/>
                <a:gd name="connsiteY5" fmla="*/ 33332 h 82921"/>
                <a:gd name="connsiteX6" fmla="*/ 34951 w 77188"/>
                <a:gd name="connsiteY6" fmla="*/ 76242 h 82921"/>
                <a:gd name="connsiteX7" fmla="*/ 21997 w 77188"/>
                <a:gd name="connsiteY7" fmla="*/ 82719 h 8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188" h="82921">
                  <a:moveTo>
                    <a:pt x="21997" y="82719"/>
                  </a:moveTo>
                  <a:cubicBezTo>
                    <a:pt x="16330" y="83528"/>
                    <a:pt x="11472" y="81909"/>
                    <a:pt x="6614" y="77861"/>
                  </a:cubicBezTo>
                  <a:cubicBezTo>
                    <a:pt x="-1482" y="70574"/>
                    <a:pt x="-2292" y="57620"/>
                    <a:pt x="4995" y="49524"/>
                  </a:cubicBezTo>
                  <a:lnTo>
                    <a:pt x="42238" y="6614"/>
                  </a:lnTo>
                  <a:cubicBezTo>
                    <a:pt x="49524" y="-1482"/>
                    <a:pt x="62478" y="-2292"/>
                    <a:pt x="70574" y="4995"/>
                  </a:cubicBezTo>
                  <a:cubicBezTo>
                    <a:pt x="78671" y="12281"/>
                    <a:pt x="79480" y="25235"/>
                    <a:pt x="72194" y="33332"/>
                  </a:cubicBezTo>
                  <a:lnTo>
                    <a:pt x="34951" y="76242"/>
                  </a:lnTo>
                  <a:cubicBezTo>
                    <a:pt x="31712" y="80290"/>
                    <a:pt x="26855" y="82719"/>
                    <a:pt x="21997" y="8271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861065C-FBA3-44AD-960E-4D19660C3447}"/>
                </a:ext>
              </a:extLst>
            </p:cNvPr>
            <p:cNvSpPr/>
            <p:nvPr/>
          </p:nvSpPr>
          <p:spPr>
            <a:xfrm>
              <a:off x="7226211" y="2257926"/>
              <a:ext cx="85377" cy="91016"/>
            </a:xfrm>
            <a:custGeom>
              <a:avLst/>
              <a:gdLst>
                <a:gd name="connsiteX0" fmla="*/ 26091 w 85377"/>
                <a:gd name="connsiteY0" fmla="*/ 90861 h 91016"/>
                <a:gd name="connsiteX1" fmla="*/ 8280 w 85377"/>
                <a:gd name="connsiteY1" fmla="*/ 85194 h 91016"/>
                <a:gd name="connsiteX2" fmla="*/ 5851 w 85377"/>
                <a:gd name="connsiteY2" fmla="*/ 51190 h 91016"/>
                <a:gd name="connsiteX3" fmla="*/ 43093 w 85377"/>
                <a:gd name="connsiteY3" fmla="*/ 8280 h 91016"/>
                <a:gd name="connsiteX4" fmla="*/ 77098 w 85377"/>
                <a:gd name="connsiteY4" fmla="*/ 5851 h 91016"/>
                <a:gd name="connsiteX5" fmla="*/ 79527 w 85377"/>
                <a:gd name="connsiteY5" fmla="*/ 39855 h 91016"/>
                <a:gd name="connsiteX6" fmla="*/ 42284 w 85377"/>
                <a:gd name="connsiteY6" fmla="*/ 82765 h 91016"/>
                <a:gd name="connsiteX7" fmla="*/ 26091 w 85377"/>
                <a:gd name="connsiteY7" fmla="*/ 90861 h 91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377" h="91016">
                  <a:moveTo>
                    <a:pt x="26091" y="90861"/>
                  </a:moveTo>
                  <a:cubicBezTo>
                    <a:pt x="19614" y="91671"/>
                    <a:pt x="13137" y="89242"/>
                    <a:pt x="8280" y="85194"/>
                  </a:cubicBezTo>
                  <a:cubicBezTo>
                    <a:pt x="-1436" y="76288"/>
                    <a:pt x="-3055" y="60905"/>
                    <a:pt x="5851" y="51190"/>
                  </a:cubicBezTo>
                  <a:lnTo>
                    <a:pt x="43093" y="8280"/>
                  </a:lnTo>
                  <a:cubicBezTo>
                    <a:pt x="51999" y="-1436"/>
                    <a:pt x="67382" y="-3055"/>
                    <a:pt x="77098" y="5851"/>
                  </a:cubicBezTo>
                  <a:cubicBezTo>
                    <a:pt x="86813" y="14757"/>
                    <a:pt x="88432" y="30139"/>
                    <a:pt x="79527" y="39855"/>
                  </a:cubicBezTo>
                  <a:lnTo>
                    <a:pt x="42284" y="82765"/>
                  </a:lnTo>
                  <a:cubicBezTo>
                    <a:pt x="38236" y="87623"/>
                    <a:pt x="31759" y="90861"/>
                    <a:pt x="26091" y="9086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497ABEA-C1A1-4B24-A3D9-428E087B877D}"/>
                </a:ext>
              </a:extLst>
            </p:cNvPr>
            <p:cNvSpPr/>
            <p:nvPr/>
          </p:nvSpPr>
          <p:spPr>
            <a:xfrm>
              <a:off x="7167109" y="2222303"/>
              <a:ext cx="91044" cy="96683"/>
            </a:xfrm>
            <a:custGeom>
              <a:avLst/>
              <a:gdLst>
                <a:gd name="connsiteX0" fmla="*/ 26091 w 91044"/>
                <a:gd name="connsiteY0" fmla="*/ 96529 h 96683"/>
                <a:gd name="connsiteX1" fmla="*/ 8280 w 91044"/>
                <a:gd name="connsiteY1" fmla="*/ 90861 h 96683"/>
                <a:gd name="connsiteX2" fmla="*/ 5851 w 91044"/>
                <a:gd name="connsiteY2" fmla="*/ 56857 h 96683"/>
                <a:gd name="connsiteX3" fmla="*/ 48761 w 91044"/>
                <a:gd name="connsiteY3" fmla="*/ 8280 h 96683"/>
                <a:gd name="connsiteX4" fmla="*/ 82765 w 91044"/>
                <a:gd name="connsiteY4" fmla="*/ 5851 h 96683"/>
                <a:gd name="connsiteX5" fmla="*/ 85194 w 91044"/>
                <a:gd name="connsiteY5" fmla="*/ 39855 h 96683"/>
                <a:gd name="connsiteX6" fmla="*/ 42284 w 91044"/>
                <a:gd name="connsiteY6" fmla="*/ 88432 h 96683"/>
                <a:gd name="connsiteX7" fmla="*/ 26091 w 91044"/>
                <a:gd name="connsiteY7" fmla="*/ 96529 h 96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044" h="96683">
                  <a:moveTo>
                    <a:pt x="26091" y="96529"/>
                  </a:moveTo>
                  <a:cubicBezTo>
                    <a:pt x="19614" y="97338"/>
                    <a:pt x="13137" y="94909"/>
                    <a:pt x="8280" y="90861"/>
                  </a:cubicBezTo>
                  <a:cubicBezTo>
                    <a:pt x="-1436" y="81955"/>
                    <a:pt x="-3055" y="66573"/>
                    <a:pt x="5851" y="56857"/>
                  </a:cubicBezTo>
                  <a:lnTo>
                    <a:pt x="48761" y="8280"/>
                  </a:lnTo>
                  <a:cubicBezTo>
                    <a:pt x="57667" y="-1436"/>
                    <a:pt x="73050" y="-3055"/>
                    <a:pt x="82765" y="5851"/>
                  </a:cubicBezTo>
                  <a:cubicBezTo>
                    <a:pt x="92481" y="14757"/>
                    <a:pt x="94100" y="30139"/>
                    <a:pt x="85194" y="39855"/>
                  </a:cubicBezTo>
                  <a:lnTo>
                    <a:pt x="42284" y="88432"/>
                  </a:lnTo>
                  <a:cubicBezTo>
                    <a:pt x="37426" y="93290"/>
                    <a:pt x="31759" y="95719"/>
                    <a:pt x="26091" y="9652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C78C48D-DCF1-48C6-BAFF-621EDA61860C}"/>
                </a:ext>
              </a:extLst>
            </p:cNvPr>
            <p:cNvSpPr/>
            <p:nvPr/>
          </p:nvSpPr>
          <p:spPr>
            <a:xfrm>
              <a:off x="7026417" y="1988504"/>
              <a:ext cx="161988" cy="192754"/>
            </a:xfrm>
            <a:custGeom>
              <a:avLst/>
              <a:gdLst>
                <a:gd name="connsiteX0" fmla="*/ 0 w 161988"/>
                <a:gd name="connsiteY0" fmla="*/ 152210 h 192754"/>
                <a:gd name="connsiteX1" fmla="*/ 62341 w 161988"/>
                <a:gd name="connsiteY1" fmla="*/ 190262 h 192754"/>
                <a:gd name="connsiteX2" fmla="*/ 84201 w 161988"/>
                <a:gd name="connsiteY2" fmla="*/ 184595 h 192754"/>
                <a:gd name="connsiteX3" fmla="*/ 159496 w 161988"/>
                <a:gd name="connsiteY3" fmla="*/ 59912 h 192754"/>
                <a:gd name="connsiteX4" fmla="*/ 153829 w 161988"/>
                <a:gd name="connsiteY4" fmla="*/ 38052 h 192754"/>
                <a:gd name="connsiteX5" fmla="*/ 92297 w 161988"/>
                <a:gd name="connsiteY5" fmla="*/ 0 h 192754"/>
                <a:gd name="connsiteX6" fmla="*/ 0 w 161988"/>
                <a:gd name="connsiteY6" fmla="*/ 152210 h 19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88" h="192754">
                  <a:moveTo>
                    <a:pt x="0" y="152210"/>
                  </a:moveTo>
                  <a:lnTo>
                    <a:pt x="62341" y="190262"/>
                  </a:lnTo>
                  <a:cubicBezTo>
                    <a:pt x="69628" y="195120"/>
                    <a:pt x="80153" y="192691"/>
                    <a:pt x="84201" y="184595"/>
                  </a:cubicBezTo>
                  <a:lnTo>
                    <a:pt x="159496" y="59912"/>
                  </a:lnTo>
                  <a:cubicBezTo>
                    <a:pt x="164354" y="52626"/>
                    <a:pt x="161925" y="42101"/>
                    <a:pt x="153829" y="38052"/>
                  </a:cubicBezTo>
                  <a:lnTo>
                    <a:pt x="92297" y="0"/>
                  </a:lnTo>
                  <a:lnTo>
                    <a:pt x="0" y="15221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C95A5EE-103B-4D8E-A48A-AA262E2F2883}"/>
                </a:ext>
              </a:extLst>
            </p:cNvPr>
            <p:cNvSpPr/>
            <p:nvPr/>
          </p:nvSpPr>
          <p:spPr>
            <a:xfrm>
              <a:off x="7126001" y="2061371"/>
              <a:ext cx="434095" cy="348295"/>
            </a:xfrm>
            <a:custGeom>
              <a:avLst/>
              <a:gdLst>
                <a:gd name="connsiteX0" fmla="*/ 425053 w 434095"/>
                <a:gd name="connsiteY0" fmla="*/ 185404 h 348295"/>
                <a:gd name="connsiteX1" fmla="*/ 294704 w 434095"/>
                <a:gd name="connsiteY1" fmla="*/ 73676 h 348295"/>
                <a:gd name="connsiteX2" fmla="*/ 285798 w 434095"/>
                <a:gd name="connsiteY2" fmla="*/ 65580 h 348295"/>
                <a:gd name="connsiteX3" fmla="*/ 229934 w 434095"/>
                <a:gd name="connsiteY3" fmla="*/ 129540 h 348295"/>
                <a:gd name="connsiteX4" fmla="*/ 197549 w 434095"/>
                <a:gd name="connsiteY4" fmla="*/ 145733 h 348295"/>
                <a:gd name="connsiteX5" fmla="*/ 193500 w 434095"/>
                <a:gd name="connsiteY5" fmla="*/ 145733 h 348295"/>
                <a:gd name="connsiteX6" fmla="*/ 161925 w 434095"/>
                <a:gd name="connsiteY6" fmla="*/ 133588 h 348295"/>
                <a:gd name="connsiteX7" fmla="*/ 157067 w 434095"/>
                <a:gd name="connsiteY7" fmla="*/ 64770 h 348295"/>
                <a:gd name="connsiteX8" fmla="*/ 204835 w 434095"/>
                <a:gd name="connsiteY8" fmla="*/ 9715 h 348295"/>
                <a:gd name="connsiteX9" fmla="*/ 70437 w 434095"/>
                <a:gd name="connsiteY9" fmla="*/ 0 h 348295"/>
                <a:gd name="connsiteX10" fmla="*/ 0 w 434095"/>
                <a:gd name="connsiteY10" fmla="*/ 116586 h 348295"/>
                <a:gd name="connsiteX11" fmla="*/ 55055 w 434095"/>
                <a:gd name="connsiteY11" fmla="*/ 180546 h 348295"/>
                <a:gd name="connsiteX12" fmla="*/ 76105 w 434095"/>
                <a:gd name="connsiteY12" fmla="*/ 156258 h 348295"/>
                <a:gd name="connsiteX13" fmla="*/ 106871 w 434095"/>
                <a:gd name="connsiteY13" fmla="*/ 142494 h 348295"/>
                <a:gd name="connsiteX14" fmla="*/ 106871 w 434095"/>
                <a:gd name="connsiteY14" fmla="*/ 142494 h 348295"/>
                <a:gd name="connsiteX15" fmla="*/ 133588 w 434095"/>
                <a:gd name="connsiteY15" fmla="*/ 152210 h 348295"/>
                <a:gd name="connsiteX16" fmla="*/ 147352 w 434095"/>
                <a:gd name="connsiteY16" fmla="*/ 181356 h 348295"/>
                <a:gd name="connsiteX17" fmla="*/ 161115 w 434095"/>
                <a:gd name="connsiteY17" fmla="*/ 178927 h 348295"/>
                <a:gd name="connsiteX18" fmla="*/ 187833 w 434095"/>
                <a:gd name="connsiteY18" fmla="*/ 188643 h 348295"/>
                <a:gd name="connsiteX19" fmla="*/ 201597 w 434095"/>
                <a:gd name="connsiteY19" fmla="*/ 218599 h 348295"/>
                <a:gd name="connsiteX20" fmla="*/ 212122 w 434095"/>
                <a:gd name="connsiteY20" fmla="*/ 216980 h 348295"/>
                <a:gd name="connsiteX21" fmla="*/ 212122 w 434095"/>
                <a:gd name="connsiteY21" fmla="*/ 216980 h 348295"/>
                <a:gd name="connsiteX22" fmla="*/ 236410 w 434095"/>
                <a:gd name="connsiteY22" fmla="*/ 225885 h 348295"/>
                <a:gd name="connsiteX23" fmla="*/ 248555 w 434095"/>
                <a:gd name="connsiteY23" fmla="*/ 250984 h 348295"/>
                <a:gd name="connsiteX24" fmla="*/ 257461 w 434095"/>
                <a:gd name="connsiteY24" fmla="*/ 249365 h 348295"/>
                <a:gd name="connsiteX25" fmla="*/ 257461 w 434095"/>
                <a:gd name="connsiteY25" fmla="*/ 249365 h 348295"/>
                <a:gd name="connsiteX26" fmla="*/ 278511 w 434095"/>
                <a:gd name="connsiteY26" fmla="*/ 257461 h 348295"/>
                <a:gd name="connsiteX27" fmla="*/ 289846 w 434095"/>
                <a:gd name="connsiteY27" fmla="*/ 279321 h 348295"/>
                <a:gd name="connsiteX28" fmla="*/ 281750 w 434095"/>
                <a:gd name="connsiteY28" fmla="*/ 302800 h 348295"/>
                <a:gd name="connsiteX29" fmla="*/ 254222 w 434095"/>
                <a:gd name="connsiteY29" fmla="*/ 334375 h 348295"/>
                <a:gd name="connsiteX30" fmla="*/ 265557 w 434095"/>
                <a:gd name="connsiteY30" fmla="*/ 343281 h 348295"/>
                <a:gd name="connsiteX31" fmla="*/ 284988 w 434095"/>
                <a:gd name="connsiteY31" fmla="*/ 348139 h 348295"/>
                <a:gd name="connsiteX32" fmla="*/ 314135 w 434095"/>
                <a:gd name="connsiteY32" fmla="*/ 313325 h 348295"/>
                <a:gd name="connsiteX33" fmla="*/ 314135 w 434095"/>
                <a:gd name="connsiteY33" fmla="*/ 312515 h 348295"/>
                <a:gd name="connsiteX34" fmla="*/ 322231 w 434095"/>
                <a:gd name="connsiteY34" fmla="*/ 313325 h 348295"/>
                <a:gd name="connsiteX35" fmla="*/ 351377 w 434095"/>
                <a:gd name="connsiteY35" fmla="*/ 278511 h 348295"/>
                <a:gd name="connsiteX36" fmla="*/ 351377 w 434095"/>
                <a:gd name="connsiteY36" fmla="*/ 277701 h 348295"/>
                <a:gd name="connsiteX37" fmla="*/ 359474 w 434095"/>
                <a:gd name="connsiteY37" fmla="*/ 278511 h 348295"/>
                <a:gd name="connsiteX38" fmla="*/ 388620 w 434095"/>
                <a:gd name="connsiteY38" fmla="*/ 243697 h 348295"/>
                <a:gd name="connsiteX39" fmla="*/ 387810 w 434095"/>
                <a:gd name="connsiteY39" fmla="*/ 238839 h 348295"/>
                <a:gd name="connsiteX40" fmla="*/ 404813 w 434095"/>
                <a:gd name="connsiteY40" fmla="*/ 242078 h 348295"/>
                <a:gd name="connsiteX41" fmla="*/ 433959 w 434095"/>
                <a:gd name="connsiteY41" fmla="*/ 207264 h 348295"/>
                <a:gd name="connsiteX42" fmla="*/ 425053 w 434095"/>
                <a:gd name="connsiteY42" fmla="*/ 185404 h 34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34095" h="348295">
                  <a:moveTo>
                    <a:pt x="425053" y="185404"/>
                  </a:moveTo>
                  <a:lnTo>
                    <a:pt x="294704" y="73676"/>
                  </a:lnTo>
                  <a:lnTo>
                    <a:pt x="285798" y="65580"/>
                  </a:lnTo>
                  <a:lnTo>
                    <a:pt x="229934" y="129540"/>
                  </a:lnTo>
                  <a:cubicBezTo>
                    <a:pt x="221837" y="139255"/>
                    <a:pt x="210503" y="144923"/>
                    <a:pt x="197549" y="145733"/>
                  </a:cubicBezTo>
                  <a:cubicBezTo>
                    <a:pt x="195929" y="145733"/>
                    <a:pt x="194310" y="145733"/>
                    <a:pt x="193500" y="145733"/>
                  </a:cubicBezTo>
                  <a:cubicBezTo>
                    <a:pt x="181356" y="145733"/>
                    <a:pt x="170021" y="141684"/>
                    <a:pt x="161925" y="133588"/>
                  </a:cubicBezTo>
                  <a:cubicBezTo>
                    <a:pt x="141684" y="115776"/>
                    <a:pt x="140065" y="85011"/>
                    <a:pt x="157067" y="64770"/>
                  </a:cubicBezTo>
                  <a:lnTo>
                    <a:pt x="204835" y="9715"/>
                  </a:lnTo>
                  <a:cubicBezTo>
                    <a:pt x="167592" y="4858"/>
                    <a:pt x="119825" y="24289"/>
                    <a:pt x="70437" y="0"/>
                  </a:cubicBezTo>
                  <a:lnTo>
                    <a:pt x="0" y="116586"/>
                  </a:lnTo>
                  <a:lnTo>
                    <a:pt x="55055" y="180546"/>
                  </a:lnTo>
                  <a:lnTo>
                    <a:pt x="76105" y="156258"/>
                  </a:lnTo>
                  <a:cubicBezTo>
                    <a:pt x="83391" y="147352"/>
                    <a:pt x="94726" y="142494"/>
                    <a:pt x="106871" y="142494"/>
                  </a:cubicBezTo>
                  <a:lnTo>
                    <a:pt x="106871" y="142494"/>
                  </a:lnTo>
                  <a:cubicBezTo>
                    <a:pt x="116586" y="142494"/>
                    <a:pt x="126302" y="145733"/>
                    <a:pt x="133588" y="152210"/>
                  </a:cubicBezTo>
                  <a:cubicBezTo>
                    <a:pt x="142494" y="159496"/>
                    <a:pt x="146542" y="170021"/>
                    <a:pt x="147352" y="181356"/>
                  </a:cubicBezTo>
                  <a:cubicBezTo>
                    <a:pt x="151400" y="179737"/>
                    <a:pt x="156258" y="178927"/>
                    <a:pt x="161115" y="178927"/>
                  </a:cubicBezTo>
                  <a:cubicBezTo>
                    <a:pt x="170831" y="178927"/>
                    <a:pt x="180546" y="182166"/>
                    <a:pt x="187833" y="188643"/>
                  </a:cubicBezTo>
                  <a:cubicBezTo>
                    <a:pt x="196739" y="196739"/>
                    <a:pt x="201597" y="207264"/>
                    <a:pt x="201597" y="218599"/>
                  </a:cubicBezTo>
                  <a:cubicBezTo>
                    <a:pt x="204835" y="217789"/>
                    <a:pt x="208883" y="216980"/>
                    <a:pt x="212122" y="216980"/>
                  </a:cubicBezTo>
                  <a:lnTo>
                    <a:pt x="212122" y="216980"/>
                  </a:lnTo>
                  <a:cubicBezTo>
                    <a:pt x="221028" y="216980"/>
                    <a:pt x="229124" y="220218"/>
                    <a:pt x="236410" y="225885"/>
                  </a:cubicBezTo>
                  <a:cubicBezTo>
                    <a:pt x="243697" y="232362"/>
                    <a:pt x="247745" y="241268"/>
                    <a:pt x="248555" y="250984"/>
                  </a:cubicBezTo>
                  <a:cubicBezTo>
                    <a:pt x="250984" y="250174"/>
                    <a:pt x="254222" y="249365"/>
                    <a:pt x="257461" y="249365"/>
                  </a:cubicBezTo>
                  <a:lnTo>
                    <a:pt x="257461" y="249365"/>
                  </a:lnTo>
                  <a:cubicBezTo>
                    <a:pt x="265557" y="249365"/>
                    <a:pt x="272844" y="251793"/>
                    <a:pt x="278511" y="257461"/>
                  </a:cubicBezTo>
                  <a:cubicBezTo>
                    <a:pt x="284988" y="263128"/>
                    <a:pt x="289036" y="271224"/>
                    <a:pt x="289846" y="279321"/>
                  </a:cubicBezTo>
                  <a:cubicBezTo>
                    <a:pt x="290655" y="288227"/>
                    <a:pt x="287417" y="296323"/>
                    <a:pt x="281750" y="302800"/>
                  </a:cubicBezTo>
                  <a:lnTo>
                    <a:pt x="254222" y="334375"/>
                  </a:lnTo>
                  <a:lnTo>
                    <a:pt x="265557" y="343281"/>
                  </a:lnTo>
                  <a:cubicBezTo>
                    <a:pt x="271224" y="346519"/>
                    <a:pt x="277701" y="348948"/>
                    <a:pt x="284988" y="348139"/>
                  </a:cubicBezTo>
                  <a:cubicBezTo>
                    <a:pt x="302800" y="346519"/>
                    <a:pt x="315754" y="331137"/>
                    <a:pt x="314135" y="313325"/>
                  </a:cubicBezTo>
                  <a:cubicBezTo>
                    <a:pt x="314135" y="313325"/>
                    <a:pt x="314135" y="312515"/>
                    <a:pt x="314135" y="312515"/>
                  </a:cubicBezTo>
                  <a:cubicBezTo>
                    <a:pt x="316563" y="313325"/>
                    <a:pt x="319802" y="313325"/>
                    <a:pt x="322231" y="313325"/>
                  </a:cubicBezTo>
                  <a:cubicBezTo>
                    <a:pt x="340043" y="311706"/>
                    <a:pt x="352997" y="296323"/>
                    <a:pt x="351377" y="278511"/>
                  </a:cubicBezTo>
                  <a:cubicBezTo>
                    <a:pt x="351377" y="278511"/>
                    <a:pt x="351377" y="277701"/>
                    <a:pt x="351377" y="277701"/>
                  </a:cubicBezTo>
                  <a:cubicBezTo>
                    <a:pt x="353806" y="278511"/>
                    <a:pt x="357045" y="278511"/>
                    <a:pt x="359474" y="278511"/>
                  </a:cubicBezTo>
                  <a:cubicBezTo>
                    <a:pt x="377285" y="276892"/>
                    <a:pt x="390239" y="261509"/>
                    <a:pt x="388620" y="243697"/>
                  </a:cubicBezTo>
                  <a:cubicBezTo>
                    <a:pt x="388620" y="242078"/>
                    <a:pt x="387810" y="240459"/>
                    <a:pt x="387810" y="238839"/>
                  </a:cubicBezTo>
                  <a:cubicBezTo>
                    <a:pt x="392668" y="241268"/>
                    <a:pt x="398336" y="242888"/>
                    <a:pt x="404813" y="242078"/>
                  </a:cubicBezTo>
                  <a:cubicBezTo>
                    <a:pt x="422624" y="240459"/>
                    <a:pt x="435578" y="225076"/>
                    <a:pt x="433959" y="207264"/>
                  </a:cubicBezTo>
                  <a:cubicBezTo>
                    <a:pt x="434769" y="198358"/>
                    <a:pt x="430721" y="191072"/>
                    <a:pt x="425053" y="18540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E4E2E1E-A29A-4D5B-94D2-CB468C884C89}"/>
                </a:ext>
              </a:extLst>
            </p:cNvPr>
            <p:cNvSpPr/>
            <p:nvPr/>
          </p:nvSpPr>
          <p:spPr>
            <a:xfrm>
              <a:off x="7567183" y="1988504"/>
              <a:ext cx="161988" cy="192754"/>
            </a:xfrm>
            <a:custGeom>
              <a:avLst/>
              <a:gdLst>
                <a:gd name="connsiteX0" fmla="*/ 161989 w 161988"/>
                <a:gd name="connsiteY0" fmla="*/ 152210 h 192754"/>
                <a:gd name="connsiteX1" fmla="*/ 99647 w 161988"/>
                <a:gd name="connsiteY1" fmla="*/ 190262 h 192754"/>
                <a:gd name="connsiteX2" fmla="*/ 77788 w 161988"/>
                <a:gd name="connsiteY2" fmla="*/ 184595 h 192754"/>
                <a:gd name="connsiteX3" fmla="*/ 2492 w 161988"/>
                <a:gd name="connsiteY3" fmla="*/ 59912 h 192754"/>
                <a:gd name="connsiteX4" fmla="*/ 8160 w 161988"/>
                <a:gd name="connsiteY4" fmla="*/ 38052 h 192754"/>
                <a:gd name="connsiteX5" fmla="*/ 70501 w 161988"/>
                <a:gd name="connsiteY5" fmla="*/ 0 h 192754"/>
                <a:gd name="connsiteX6" fmla="*/ 161989 w 161988"/>
                <a:gd name="connsiteY6" fmla="*/ 152210 h 19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88" h="192754">
                  <a:moveTo>
                    <a:pt x="161989" y="152210"/>
                  </a:moveTo>
                  <a:lnTo>
                    <a:pt x="99647" y="190262"/>
                  </a:lnTo>
                  <a:cubicBezTo>
                    <a:pt x="92361" y="195120"/>
                    <a:pt x="81836" y="192691"/>
                    <a:pt x="77788" y="184595"/>
                  </a:cubicBezTo>
                  <a:lnTo>
                    <a:pt x="2492" y="59912"/>
                  </a:lnTo>
                  <a:cubicBezTo>
                    <a:pt x="-2365" y="52626"/>
                    <a:pt x="64" y="42101"/>
                    <a:pt x="8160" y="38052"/>
                  </a:cubicBezTo>
                  <a:lnTo>
                    <a:pt x="70501" y="0"/>
                  </a:lnTo>
                  <a:lnTo>
                    <a:pt x="161989" y="15221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9B73012-B80E-4F17-A26B-4EAC0A6A6D9D}"/>
                </a:ext>
              </a:extLst>
            </p:cNvPr>
            <p:cNvSpPr/>
            <p:nvPr/>
          </p:nvSpPr>
          <p:spPr>
            <a:xfrm>
              <a:off x="7286222" y="2053963"/>
              <a:ext cx="342556" cy="190382"/>
            </a:xfrm>
            <a:custGeom>
              <a:avLst/>
              <a:gdLst>
                <a:gd name="connsiteX0" fmla="*/ 273738 w 342556"/>
                <a:gd name="connsiteY0" fmla="*/ 10646 h 190382"/>
                <a:gd name="connsiteX1" fmla="*/ 103717 w 342556"/>
                <a:gd name="connsiteY1" fmla="*/ 930 h 190382"/>
                <a:gd name="connsiteX2" fmla="*/ 99669 w 342556"/>
                <a:gd name="connsiteY2" fmla="*/ 121 h 190382"/>
                <a:gd name="connsiteX3" fmla="*/ 72142 w 342556"/>
                <a:gd name="connsiteY3" fmla="*/ 10646 h 190382"/>
                <a:gd name="connsiteX4" fmla="*/ 8181 w 342556"/>
                <a:gd name="connsiteY4" fmla="*/ 83512 h 190382"/>
                <a:gd name="connsiteX5" fmla="*/ 11420 w 342556"/>
                <a:gd name="connsiteY5" fmla="*/ 128851 h 190382"/>
                <a:gd name="connsiteX6" fmla="*/ 35709 w 342556"/>
                <a:gd name="connsiteY6" fmla="*/ 136947 h 190382"/>
                <a:gd name="connsiteX7" fmla="*/ 57569 w 342556"/>
                <a:gd name="connsiteY7" fmla="*/ 125613 h 190382"/>
                <a:gd name="connsiteX8" fmla="*/ 123958 w 342556"/>
                <a:gd name="connsiteY8" fmla="*/ 49508 h 190382"/>
                <a:gd name="connsiteX9" fmla="*/ 275358 w 342556"/>
                <a:gd name="connsiteY9" fmla="*/ 179857 h 190382"/>
                <a:gd name="connsiteX10" fmla="*/ 275358 w 342556"/>
                <a:gd name="connsiteY10" fmla="*/ 179857 h 190382"/>
                <a:gd name="connsiteX11" fmla="*/ 275358 w 342556"/>
                <a:gd name="connsiteY11" fmla="*/ 179857 h 190382"/>
                <a:gd name="connsiteX12" fmla="*/ 284264 w 342556"/>
                <a:gd name="connsiteY12" fmla="*/ 190383 h 190382"/>
                <a:gd name="connsiteX13" fmla="*/ 342557 w 342556"/>
                <a:gd name="connsiteY13" fmla="*/ 123184 h 190382"/>
                <a:gd name="connsiteX14" fmla="*/ 273738 w 342556"/>
                <a:gd name="connsiteY14" fmla="*/ 10646 h 190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42556" h="190382">
                  <a:moveTo>
                    <a:pt x="273738" y="10646"/>
                  </a:moveTo>
                  <a:cubicBezTo>
                    <a:pt x="206540" y="34935"/>
                    <a:pt x="157962" y="11455"/>
                    <a:pt x="103717" y="930"/>
                  </a:cubicBezTo>
                  <a:cubicBezTo>
                    <a:pt x="102908" y="930"/>
                    <a:pt x="99669" y="121"/>
                    <a:pt x="99669" y="121"/>
                  </a:cubicBezTo>
                  <a:cubicBezTo>
                    <a:pt x="89954" y="-689"/>
                    <a:pt x="79428" y="2550"/>
                    <a:pt x="72142" y="10646"/>
                  </a:cubicBezTo>
                  <a:lnTo>
                    <a:pt x="8181" y="83512"/>
                  </a:lnTo>
                  <a:cubicBezTo>
                    <a:pt x="-3963" y="97276"/>
                    <a:pt x="-2344" y="117516"/>
                    <a:pt x="11420" y="128851"/>
                  </a:cubicBezTo>
                  <a:cubicBezTo>
                    <a:pt x="18707" y="134518"/>
                    <a:pt x="26803" y="137757"/>
                    <a:pt x="35709" y="136947"/>
                  </a:cubicBezTo>
                  <a:cubicBezTo>
                    <a:pt x="43805" y="136138"/>
                    <a:pt x="51901" y="132899"/>
                    <a:pt x="57569" y="125613"/>
                  </a:cubicBezTo>
                  <a:cubicBezTo>
                    <a:pt x="57569" y="125613"/>
                    <a:pt x="123958" y="49508"/>
                    <a:pt x="123958" y="49508"/>
                  </a:cubicBezTo>
                  <a:lnTo>
                    <a:pt x="275358" y="179857"/>
                  </a:lnTo>
                  <a:lnTo>
                    <a:pt x="275358" y="179857"/>
                  </a:lnTo>
                  <a:lnTo>
                    <a:pt x="275358" y="179857"/>
                  </a:lnTo>
                  <a:cubicBezTo>
                    <a:pt x="279406" y="183906"/>
                    <a:pt x="281025" y="185525"/>
                    <a:pt x="284264" y="190383"/>
                  </a:cubicBezTo>
                  <a:lnTo>
                    <a:pt x="342557" y="123184"/>
                  </a:lnTo>
                  <a:lnTo>
                    <a:pt x="273738" y="1064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0" name="Graphic 51" descr="Trophy">
            <a:extLst>
              <a:ext uri="{FF2B5EF4-FFF2-40B4-BE49-F238E27FC236}">
                <a16:creationId xmlns:a16="http://schemas.microsoft.com/office/drawing/2014/main" id="{87087E8B-64C2-49E1-B726-A3E792783939}"/>
              </a:ext>
            </a:extLst>
          </p:cNvPr>
          <p:cNvSpPr/>
          <p:nvPr/>
        </p:nvSpPr>
        <p:spPr>
          <a:xfrm>
            <a:off x="3323692" y="4297227"/>
            <a:ext cx="465407" cy="524581"/>
          </a:xfrm>
          <a:custGeom>
            <a:avLst/>
            <a:gdLst>
              <a:gd name="connsiteX0" fmla="*/ 484965 w 566737"/>
              <a:gd name="connsiteY0" fmla="*/ 307658 h 638794"/>
              <a:gd name="connsiteX1" fmla="*/ 371618 w 566737"/>
              <a:gd name="connsiteY1" fmla="*/ 361902 h 638794"/>
              <a:gd name="connsiteX2" fmla="*/ 420195 w 566737"/>
              <a:gd name="connsiteY2" fmla="*/ 312515 h 638794"/>
              <a:gd name="connsiteX3" fmla="*/ 438817 w 566737"/>
              <a:gd name="connsiteY3" fmla="*/ 288227 h 638794"/>
              <a:gd name="connsiteX4" fmla="*/ 460677 w 566737"/>
              <a:gd name="connsiteY4" fmla="*/ 211312 h 638794"/>
              <a:gd name="connsiteX5" fmla="*/ 460677 w 566737"/>
              <a:gd name="connsiteY5" fmla="*/ 106061 h 638794"/>
              <a:gd name="connsiteX6" fmla="*/ 517350 w 566737"/>
              <a:gd name="connsiteY6" fmla="*/ 106061 h 638794"/>
              <a:gd name="connsiteX7" fmla="*/ 517350 w 566737"/>
              <a:gd name="connsiteY7" fmla="*/ 229124 h 638794"/>
              <a:gd name="connsiteX8" fmla="*/ 484965 w 566737"/>
              <a:gd name="connsiteY8" fmla="*/ 307658 h 638794"/>
              <a:gd name="connsiteX9" fmla="*/ 82582 w 566737"/>
              <a:gd name="connsiteY9" fmla="*/ 307658 h 638794"/>
              <a:gd name="connsiteX10" fmla="*/ 48578 w 566737"/>
              <a:gd name="connsiteY10" fmla="*/ 229124 h 638794"/>
              <a:gd name="connsiteX11" fmla="*/ 48578 w 566737"/>
              <a:gd name="connsiteY11" fmla="*/ 105251 h 638794"/>
              <a:gd name="connsiteX12" fmla="*/ 105251 w 566737"/>
              <a:gd name="connsiteY12" fmla="*/ 105251 h 638794"/>
              <a:gd name="connsiteX13" fmla="*/ 105251 w 566737"/>
              <a:gd name="connsiteY13" fmla="*/ 210503 h 638794"/>
              <a:gd name="connsiteX14" fmla="*/ 127111 w 566737"/>
              <a:gd name="connsiteY14" fmla="*/ 287417 h 638794"/>
              <a:gd name="connsiteX15" fmla="*/ 145733 w 566737"/>
              <a:gd name="connsiteY15" fmla="*/ 311706 h 638794"/>
              <a:gd name="connsiteX16" fmla="*/ 194310 w 566737"/>
              <a:gd name="connsiteY16" fmla="*/ 361093 h 638794"/>
              <a:gd name="connsiteX17" fmla="*/ 82582 w 566737"/>
              <a:gd name="connsiteY17" fmla="*/ 307658 h 638794"/>
              <a:gd name="connsiteX18" fmla="*/ 566738 w 566737"/>
              <a:gd name="connsiteY18" fmla="*/ 226695 h 638794"/>
              <a:gd name="connsiteX19" fmla="*/ 566738 w 566737"/>
              <a:gd name="connsiteY19" fmla="*/ 56674 h 638794"/>
              <a:gd name="connsiteX20" fmla="*/ 461486 w 566737"/>
              <a:gd name="connsiteY20" fmla="*/ 56674 h 638794"/>
              <a:gd name="connsiteX21" fmla="*/ 461486 w 566737"/>
              <a:gd name="connsiteY21" fmla="*/ 0 h 638794"/>
              <a:gd name="connsiteX22" fmla="*/ 283369 w 566737"/>
              <a:gd name="connsiteY22" fmla="*/ 0 h 638794"/>
              <a:gd name="connsiteX23" fmla="*/ 105251 w 566737"/>
              <a:gd name="connsiteY23" fmla="*/ 0 h 638794"/>
              <a:gd name="connsiteX24" fmla="*/ 105251 w 566737"/>
              <a:gd name="connsiteY24" fmla="*/ 56674 h 638794"/>
              <a:gd name="connsiteX25" fmla="*/ 0 w 566737"/>
              <a:gd name="connsiteY25" fmla="*/ 56674 h 638794"/>
              <a:gd name="connsiteX26" fmla="*/ 0 w 566737"/>
              <a:gd name="connsiteY26" fmla="*/ 225885 h 638794"/>
              <a:gd name="connsiteX27" fmla="*/ 46149 w 566737"/>
              <a:gd name="connsiteY27" fmla="*/ 339233 h 638794"/>
              <a:gd name="connsiteX28" fmla="*/ 239649 w 566737"/>
              <a:gd name="connsiteY28" fmla="*/ 412099 h 638794"/>
              <a:gd name="connsiteX29" fmla="*/ 250984 w 566737"/>
              <a:gd name="connsiteY29" fmla="*/ 452580 h 638794"/>
              <a:gd name="connsiteX30" fmla="*/ 250984 w 566737"/>
              <a:gd name="connsiteY30" fmla="*/ 557832 h 638794"/>
              <a:gd name="connsiteX31" fmla="*/ 210503 w 566737"/>
              <a:gd name="connsiteY31" fmla="*/ 557832 h 638794"/>
              <a:gd name="connsiteX32" fmla="*/ 178118 w 566737"/>
              <a:gd name="connsiteY32" fmla="*/ 590217 h 638794"/>
              <a:gd name="connsiteX33" fmla="*/ 137636 w 566737"/>
              <a:gd name="connsiteY33" fmla="*/ 590217 h 638794"/>
              <a:gd name="connsiteX34" fmla="*/ 105251 w 566737"/>
              <a:gd name="connsiteY34" fmla="*/ 622602 h 638794"/>
              <a:gd name="connsiteX35" fmla="*/ 105251 w 566737"/>
              <a:gd name="connsiteY35" fmla="*/ 638794 h 638794"/>
              <a:gd name="connsiteX36" fmla="*/ 461486 w 566737"/>
              <a:gd name="connsiteY36" fmla="*/ 638794 h 638794"/>
              <a:gd name="connsiteX37" fmla="*/ 461486 w 566737"/>
              <a:gd name="connsiteY37" fmla="*/ 622602 h 638794"/>
              <a:gd name="connsiteX38" fmla="*/ 429101 w 566737"/>
              <a:gd name="connsiteY38" fmla="*/ 590217 h 638794"/>
              <a:gd name="connsiteX39" fmla="*/ 388620 w 566737"/>
              <a:gd name="connsiteY39" fmla="*/ 590217 h 638794"/>
              <a:gd name="connsiteX40" fmla="*/ 356235 w 566737"/>
              <a:gd name="connsiteY40" fmla="*/ 557832 h 638794"/>
              <a:gd name="connsiteX41" fmla="*/ 315754 w 566737"/>
              <a:gd name="connsiteY41" fmla="*/ 557832 h 638794"/>
              <a:gd name="connsiteX42" fmla="*/ 315754 w 566737"/>
              <a:gd name="connsiteY42" fmla="*/ 453390 h 638794"/>
              <a:gd name="connsiteX43" fmla="*/ 327089 w 566737"/>
              <a:gd name="connsiteY43" fmla="*/ 412909 h 638794"/>
              <a:gd name="connsiteX44" fmla="*/ 520589 w 566737"/>
              <a:gd name="connsiteY44" fmla="*/ 340043 h 638794"/>
              <a:gd name="connsiteX45" fmla="*/ 566738 w 566737"/>
              <a:gd name="connsiteY45" fmla="*/ 226695 h 63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66737" h="638794">
                <a:moveTo>
                  <a:pt x="484965" y="307658"/>
                </a:moveTo>
                <a:cubicBezTo>
                  <a:pt x="456629" y="336804"/>
                  <a:pt x="429911" y="355425"/>
                  <a:pt x="371618" y="361902"/>
                </a:cubicBezTo>
                <a:cubicBezTo>
                  <a:pt x="387001" y="346520"/>
                  <a:pt x="404813" y="331137"/>
                  <a:pt x="420195" y="312515"/>
                </a:cubicBezTo>
                <a:cubicBezTo>
                  <a:pt x="426672" y="305229"/>
                  <a:pt x="438817" y="289036"/>
                  <a:pt x="438817" y="288227"/>
                </a:cubicBezTo>
                <a:cubicBezTo>
                  <a:pt x="452580" y="265557"/>
                  <a:pt x="460677" y="239649"/>
                  <a:pt x="460677" y="211312"/>
                </a:cubicBezTo>
                <a:lnTo>
                  <a:pt x="460677" y="106061"/>
                </a:lnTo>
                <a:lnTo>
                  <a:pt x="517350" y="106061"/>
                </a:lnTo>
                <a:lnTo>
                  <a:pt x="517350" y="229124"/>
                </a:lnTo>
                <a:cubicBezTo>
                  <a:pt x="518160" y="230743"/>
                  <a:pt x="519779" y="271224"/>
                  <a:pt x="484965" y="307658"/>
                </a:cubicBezTo>
                <a:close/>
                <a:moveTo>
                  <a:pt x="82582" y="307658"/>
                </a:moveTo>
                <a:cubicBezTo>
                  <a:pt x="46958" y="271224"/>
                  <a:pt x="48578" y="230743"/>
                  <a:pt x="48578" y="229124"/>
                </a:cubicBezTo>
                <a:lnTo>
                  <a:pt x="48578" y="105251"/>
                </a:lnTo>
                <a:lnTo>
                  <a:pt x="105251" y="105251"/>
                </a:lnTo>
                <a:lnTo>
                  <a:pt x="105251" y="210503"/>
                </a:lnTo>
                <a:cubicBezTo>
                  <a:pt x="105251" y="238839"/>
                  <a:pt x="113348" y="264747"/>
                  <a:pt x="127111" y="287417"/>
                </a:cubicBezTo>
                <a:cubicBezTo>
                  <a:pt x="127111" y="288227"/>
                  <a:pt x="139256" y="305229"/>
                  <a:pt x="145733" y="311706"/>
                </a:cubicBezTo>
                <a:cubicBezTo>
                  <a:pt x="161925" y="330327"/>
                  <a:pt x="178927" y="345710"/>
                  <a:pt x="194310" y="361093"/>
                </a:cubicBezTo>
                <a:cubicBezTo>
                  <a:pt x="137636" y="354616"/>
                  <a:pt x="110109" y="335994"/>
                  <a:pt x="82582" y="307658"/>
                </a:cubicBezTo>
                <a:close/>
                <a:moveTo>
                  <a:pt x="566738" y="226695"/>
                </a:moveTo>
                <a:lnTo>
                  <a:pt x="566738" y="56674"/>
                </a:lnTo>
                <a:lnTo>
                  <a:pt x="461486" y="56674"/>
                </a:lnTo>
                <a:lnTo>
                  <a:pt x="461486" y="0"/>
                </a:lnTo>
                <a:lnTo>
                  <a:pt x="283369" y="0"/>
                </a:lnTo>
                <a:lnTo>
                  <a:pt x="105251" y="0"/>
                </a:lnTo>
                <a:lnTo>
                  <a:pt x="105251" y="56674"/>
                </a:lnTo>
                <a:lnTo>
                  <a:pt x="0" y="56674"/>
                </a:lnTo>
                <a:lnTo>
                  <a:pt x="0" y="225885"/>
                </a:lnTo>
                <a:cubicBezTo>
                  <a:pt x="0" y="233982"/>
                  <a:pt x="0" y="289846"/>
                  <a:pt x="46149" y="339233"/>
                </a:cubicBezTo>
                <a:cubicBezTo>
                  <a:pt x="90678" y="386191"/>
                  <a:pt x="144923" y="410480"/>
                  <a:pt x="239649" y="412099"/>
                </a:cubicBezTo>
                <a:cubicBezTo>
                  <a:pt x="246936" y="424244"/>
                  <a:pt x="250984" y="438007"/>
                  <a:pt x="250984" y="452580"/>
                </a:cubicBezTo>
                <a:lnTo>
                  <a:pt x="250984" y="557832"/>
                </a:lnTo>
                <a:lnTo>
                  <a:pt x="210503" y="557832"/>
                </a:lnTo>
                <a:cubicBezTo>
                  <a:pt x="192691" y="557832"/>
                  <a:pt x="178118" y="572405"/>
                  <a:pt x="178118" y="590217"/>
                </a:cubicBezTo>
                <a:lnTo>
                  <a:pt x="137636" y="590217"/>
                </a:lnTo>
                <a:cubicBezTo>
                  <a:pt x="119824" y="590217"/>
                  <a:pt x="105251" y="604790"/>
                  <a:pt x="105251" y="622602"/>
                </a:cubicBezTo>
                <a:lnTo>
                  <a:pt x="105251" y="638794"/>
                </a:lnTo>
                <a:lnTo>
                  <a:pt x="461486" y="638794"/>
                </a:lnTo>
                <a:lnTo>
                  <a:pt x="461486" y="622602"/>
                </a:lnTo>
                <a:cubicBezTo>
                  <a:pt x="461486" y="604790"/>
                  <a:pt x="446913" y="590217"/>
                  <a:pt x="429101" y="590217"/>
                </a:cubicBezTo>
                <a:lnTo>
                  <a:pt x="388620" y="590217"/>
                </a:lnTo>
                <a:cubicBezTo>
                  <a:pt x="388620" y="572405"/>
                  <a:pt x="374047" y="557832"/>
                  <a:pt x="356235" y="557832"/>
                </a:cubicBezTo>
                <a:lnTo>
                  <a:pt x="315754" y="557832"/>
                </a:lnTo>
                <a:lnTo>
                  <a:pt x="315754" y="453390"/>
                </a:lnTo>
                <a:cubicBezTo>
                  <a:pt x="315754" y="438817"/>
                  <a:pt x="319802" y="425053"/>
                  <a:pt x="327089" y="412909"/>
                </a:cubicBezTo>
                <a:cubicBezTo>
                  <a:pt x="421815" y="411290"/>
                  <a:pt x="476060" y="386191"/>
                  <a:pt x="520589" y="340043"/>
                </a:cubicBezTo>
                <a:cubicBezTo>
                  <a:pt x="566738" y="291465"/>
                  <a:pt x="566738" y="234791"/>
                  <a:pt x="566738" y="226695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03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1" name="Graphic 54" descr="Gears">
            <a:extLst>
              <a:ext uri="{FF2B5EF4-FFF2-40B4-BE49-F238E27FC236}">
                <a16:creationId xmlns:a16="http://schemas.microsoft.com/office/drawing/2014/main" id="{3156EC37-8C43-494C-A4E1-92ED10299648}"/>
              </a:ext>
            </a:extLst>
          </p:cNvPr>
          <p:cNvGrpSpPr/>
          <p:nvPr/>
        </p:nvGrpSpPr>
        <p:grpSpPr>
          <a:xfrm>
            <a:off x="5407869" y="4297228"/>
            <a:ext cx="433493" cy="524581"/>
            <a:chOff x="7113856" y="4338209"/>
            <a:chExt cx="527875" cy="638794"/>
          </a:xfrm>
          <a:solidFill>
            <a:srgbClr val="262626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5DF4E08-020E-4F36-AE3E-1F6FA9E9C5A4}"/>
                </a:ext>
              </a:extLst>
            </p:cNvPr>
            <p:cNvSpPr/>
            <p:nvPr/>
          </p:nvSpPr>
          <p:spPr>
            <a:xfrm>
              <a:off x="7296831" y="4338209"/>
              <a:ext cx="344900" cy="344090"/>
            </a:xfrm>
            <a:custGeom>
              <a:avLst/>
              <a:gdLst>
                <a:gd name="connsiteX0" fmla="*/ 172450 w 344900"/>
                <a:gd name="connsiteY0" fmla="*/ 233172 h 344090"/>
                <a:gd name="connsiteX1" fmla="*/ 111728 w 344900"/>
                <a:gd name="connsiteY1" fmla="*/ 172450 h 344090"/>
                <a:gd name="connsiteX2" fmla="*/ 172450 w 344900"/>
                <a:gd name="connsiteY2" fmla="*/ 111728 h 344090"/>
                <a:gd name="connsiteX3" fmla="*/ 233172 w 344900"/>
                <a:gd name="connsiteY3" fmla="*/ 172450 h 344090"/>
                <a:gd name="connsiteX4" fmla="*/ 172450 w 344900"/>
                <a:gd name="connsiteY4" fmla="*/ 233172 h 344090"/>
                <a:gd name="connsiteX5" fmla="*/ 309277 w 344900"/>
                <a:gd name="connsiteY5" fmla="*/ 134398 h 344090"/>
                <a:gd name="connsiteX6" fmla="*/ 296323 w 344900"/>
                <a:gd name="connsiteY6" fmla="*/ 102822 h 344090"/>
                <a:gd name="connsiteX7" fmla="*/ 309277 w 344900"/>
                <a:gd name="connsiteY7" fmla="*/ 64770 h 344090"/>
                <a:gd name="connsiteX8" fmla="*/ 280130 w 344900"/>
                <a:gd name="connsiteY8" fmla="*/ 35623 h 344090"/>
                <a:gd name="connsiteX9" fmla="*/ 242078 w 344900"/>
                <a:gd name="connsiteY9" fmla="*/ 48578 h 344090"/>
                <a:gd name="connsiteX10" fmla="*/ 210503 w 344900"/>
                <a:gd name="connsiteY10" fmla="*/ 35623 h 344090"/>
                <a:gd name="connsiteX11" fmla="*/ 192691 w 344900"/>
                <a:gd name="connsiteY11" fmla="*/ 0 h 344090"/>
                <a:gd name="connsiteX12" fmla="*/ 152210 w 344900"/>
                <a:gd name="connsiteY12" fmla="*/ 0 h 344090"/>
                <a:gd name="connsiteX13" fmla="*/ 134398 w 344900"/>
                <a:gd name="connsiteY13" fmla="*/ 35623 h 344090"/>
                <a:gd name="connsiteX14" fmla="*/ 102822 w 344900"/>
                <a:gd name="connsiteY14" fmla="*/ 48578 h 344090"/>
                <a:gd name="connsiteX15" fmla="*/ 64770 w 344900"/>
                <a:gd name="connsiteY15" fmla="*/ 35623 h 344090"/>
                <a:gd name="connsiteX16" fmla="*/ 35624 w 344900"/>
                <a:gd name="connsiteY16" fmla="*/ 64770 h 344090"/>
                <a:gd name="connsiteX17" fmla="*/ 48578 w 344900"/>
                <a:gd name="connsiteY17" fmla="*/ 102822 h 344090"/>
                <a:gd name="connsiteX18" fmla="*/ 35624 w 344900"/>
                <a:gd name="connsiteY18" fmla="*/ 134398 h 344090"/>
                <a:gd name="connsiteX19" fmla="*/ 0 w 344900"/>
                <a:gd name="connsiteY19" fmla="*/ 152210 h 344090"/>
                <a:gd name="connsiteX20" fmla="*/ 0 w 344900"/>
                <a:gd name="connsiteY20" fmla="*/ 192691 h 344090"/>
                <a:gd name="connsiteX21" fmla="*/ 35624 w 344900"/>
                <a:gd name="connsiteY21" fmla="*/ 210503 h 344090"/>
                <a:gd name="connsiteX22" fmla="*/ 48578 w 344900"/>
                <a:gd name="connsiteY22" fmla="*/ 242078 h 344090"/>
                <a:gd name="connsiteX23" fmla="*/ 35624 w 344900"/>
                <a:gd name="connsiteY23" fmla="*/ 280130 h 344090"/>
                <a:gd name="connsiteX24" fmla="*/ 63960 w 344900"/>
                <a:gd name="connsiteY24" fmla="*/ 308467 h 344090"/>
                <a:gd name="connsiteX25" fmla="*/ 102013 w 344900"/>
                <a:gd name="connsiteY25" fmla="*/ 295513 h 344090"/>
                <a:gd name="connsiteX26" fmla="*/ 133588 w 344900"/>
                <a:gd name="connsiteY26" fmla="*/ 308467 h 344090"/>
                <a:gd name="connsiteX27" fmla="*/ 151400 w 344900"/>
                <a:gd name="connsiteY27" fmla="*/ 344091 h 344090"/>
                <a:gd name="connsiteX28" fmla="*/ 191881 w 344900"/>
                <a:gd name="connsiteY28" fmla="*/ 344091 h 344090"/>
                <a:gd name="connsiteX29" fmla="*/ 209693 w 344900"/>
                <a:gd name="connsiteY29" fmla="*/ 308467 h 344090"/>
                <a:gd name="connsiteX30" fmla="*/ 241268 w 344900"/>
                <a:gd name="connsiteY30" fmla="*/ 295513 h 344090"/>
                <a:gd name="connsiteX31" fmla="*/ 279321 w 344900"/>
                <a:gd name="connsiteY31" fmla="*/ 308467 h 344090"/>
                <a:gd name="connsiteX32" fmla="*/ 308467 w 344900"/>
                <a:gd name="connsiteY32" fmla="*/ 280130 h 344090"/>
                <a:gd name="connsiteX33" fmla="*/ 295513 w 344900"/>
                <a:gd name="connsiteY33" fmla="*/ 242078 h 344090"/>
                <a:gd name="connsiteX34" fmla="*/ 309277 w 344900"/>
                <a:gd name="connsiteY34" fmla="*/ 210503 h 344090"/>
                <a:gd name="connsiteX35" fmla="*/ 344900 w 344900"/>
                <a:gd name="connsiteY35" fmla="*/ 192691 h 344090"/>
                <a:gd name="connsiteX36" fmla="*/ 344900 w 344900"/>
                <a:gd name="connsiteY36" fmla="*/ 152210 h 344090"/>
                <a:gd name="connsiteX37" fmla="*/ 309277 w 344900"/>
                <a:gd name="connsiteY37" fmla="*/ 134398 h 344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4900" h="344090">
                  <a:moveTo>
                    <a:pt x="172450" y="233172"/>
                  </a:moveTo>
                  <a:cubicBezTo>
                    <a:pt x="138446" y="233172"/>
                    <a:pt x="111728" y="205645"/>
                    <a:pt x="111728" y="172450"/>
                  </a:cubicBezTo>
                  <a:cubicBezTo>
                    <a:pt x="111728" y="139256"/>
                    <a:pt x="139256" y="111728"/>
                    <a:pt x="172450" y="111728"/>
                  </a:cubicBezTo>
                  <a:cubicBezTo>
                    <a:pt x="206454" y="111728"/>
                    <a:pt x="233172" y="139256"/>
                    <a:pt x="233172" y="172450"/>
                  </a:cubicBezTo>
                  <a:cubicBezTo>
                    <a:pt x="233172" y="205645"/>
                    <a:pt x="205645" y="233172"/>
                    <a:pt x="172450" y="233172"/>
                  </a:cubicBezTo>
                  <a:close/>
                  <a:moveTo>
                    <a:pt x="309277" y="134398"/>
                  </a:moveTo>
                  <a:cubicBezTo>
                    <a:pt x="306038" y="123063"/>
                    <a:pt x="301990" y="112538"/>
                    <a:pt x="296323" y="102822"/>
                  </a:cubicBezTo>
                  <a:lnTo>
                    <a:pt x="309277" y="64770"/>
                  </a:lnTo>
                  <a:lnTo>
                    <a:pt x="280130" y="35623"/>
                  </a:lnTo>
                  <a:lnTo>
                    <a:pt x="242078" y="48578"/>
                  </a:lnTo>
                  <a:cubicBezTo>
                    <a:pt x="232362" y="42910"/>
                    <a:pt x="221837" y="38862"/>
                    <a:pt x="210503" y="35623"/>
                  </a:cubicBezTo>
                  <a:lnTo>
                    <a:pt x="192691" y="0"/>
                  </a:lnTo>
                  <a:lnTo>
                    <a:pt x="152210" y="0"/>
                  </a:lnTo>
                  <a:lnTo>
                    <a:pt x="134398" y="35623"/>
                  </a:lnTo>
                  <a:cubicBezTo>
                    <a:pt x="123063" y="38862"/>
                    <a:pt x="112538" y="42910"/>
                    <a:pt x="102822" y="48578"/>
                  </a:cubicBezTo>
                  <a:lnTo>
                    <a:pt x="64770" y="35623"/>
                  </a:lnTo>
                  <a:lnTo>
                    <a:pt x="35624" y="64770"/>
                  </a:lnTo>
                  <a:lnTo>
                    <a:pt x="48578" y="102822"/>
                  </a:lnTo>
                  <a:cubicBezTo>
                    <a:pt x="42910" y="112538"/>
                    <a:pt x="38862" y="123063"/>
                    <a:pt x="35624" y="134398"/>
                  </a:cubicBezTo>
                  <a:lnTo>
                    <a:pt x="0" y="152210"/>
                  </a:lnTo>
                  <a:lnTo>
                    <a:pt x="0" y="192691"/>
                  </a:lnTo>
                  <a:lnTo>
                    <a:pt x="35624" y="210503"/>
                  </a:lnTo>
                  <a:cubicBezTo>
                    <a:pt x="38862" y="221837"/>
                    <a:pt x="42910" y="232362"/>
                    <a:pt x="48578" y="242078"/>
                  </a:cubicBezTo>
                  <a:lnTo>
                    <a:pt x="35624" y="280130"/>
                  </a:lnTo>
                  <a:lnTo>
                    <a:pt x="63960" y="308467"/>
                  </a:lnTo>
                  <a:lnTo>
                    <a:pt x="102013" y="295513"/>
                  </a:lnTo>
                  <a:cubicBezTo>
                    <a:pt x="111728" y="301181"/>
                    <a:pt x="122253" y="305229"/>
                    <a:pt x="133588" y="308467"/>
                  </a:cubicBezTo>
                  <a:lnTo>
                    <a:pt x="151400" y="344091"/>
                  </a:lnTo>
                  <a:lnTo>
                    <a:pt x="191881" y="344091"/>
                  </a:lnTo>
                  <a:lnTo>
                    <a:pt x="209693" y="308467"/>
                  </a:lnTo>
                  <a:cubicBezTo>
                    <a:pt x="221028" y="305229"/>
                    <a:pt x="231553" y="301181"/>
                    <a:pt x="241268" y="295513"/>
                  </a:cubicBezTo>
                  <a:lnTo>
                    <a:pt x="279321" y="308467"/>
                  </a:lnTo>
                  <a:lnTo>
                    <a:pt x="308467" y="280130"/>
                  </a:lnTo>
                  <a:lnTo>
                    <a:pt x="295513" y="242078"/>
                  </a:lnTo>
                  <a:cubicBezTo>
                    <a:pt x="301180" y="232362"/>
                    <a:pt x="306038" y="221028"/>
                    <a:pt x="309277" y="210503"/>
                  </a:cubicBezTo>
                  <a:lnTo>
                    <a:pt x="344900" y="192691"/>
                  </a:lnTo>
                  <a:lnTo>
                    <a:pt x="344900" y="152210"/>
                  </a:lnTo>
                  <a:lnTo>
                    <a:pt x="309277" y="13439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A83E808-439D-45AF-9B9F-10CB3E3559F4}"/>
                </a:ext>
              </a:extLst>
            </p:cNvPr>
            <p:cNvSpPr/>
            <p:nvPr/>
          </p:nvSpPr>
          <p:spPr>
            <a:xfrm>
              <a:off x="7113856" y="4632912"/>
              <a:ext cx="344900" cy="344090"/>
            </a:xfrm>
            <a:custGeom>
              <a:avLst/>
              <a:gdLst>
                <a:gd name="connsiteX0" fmla="*/ 172450 w 344900"/>
                <a:gd name="connsiteY0" fmla="*/ 233172 h 344090"/>
                <a:gd name="connsiteX1" fmla="*/ 111728 w 344900"/>
                <a:gd name="connsiteY1" fmla="*/ 172450 h 344090"/>
                <a:gd name="connsiteX2" fmla="*/ 172450 w 344900"/>
                <a:gd name="connsiteY2" fmla="*/ 111728 h 344090"/>
                <a:gd name="connsiteX3" fmla="*/ 233172 w 344900"/>
                <a:gd name="connsiteY3" fmla="*/ 172450 h 344090"/>
                <a:gd name="connsiteX4" fmla="*/ 172450 w 344900"/>
                <a:gd name="connsiteY4" fmla="*/ 233172 h 344090"/>
                <a:gd name="connsiteX5" fmla="*/ 172450 w 344900"/>
                <a:gd name="connsiteY5" fmla="*/ 233172 h 344090"/>
                <a:gd name="connsiteX6" fmla="*/ 296323 w 344900"/>
                <a:gd name="connsiteY6" fmla="*/ 102822 h 344090"/>
                <a:gd name="connsiteX7" fmla="*/ 309277 w 344900"/>
                <a:gd name="connsiteY7" fmla="*/ 64770 h 344090"/>
                <a:gd name="connsiteX8" fmla="*/ 280130 w 344900"/>
                <a:gd name="connsiteY8" fmla="*/ 35623 h 344090"/>
                <a:gd name="connsiteX9" fmla="*/ 242078 w 344900"/>
                <a:gd name="connsiteY9" fmla="*/ 48578 h 344090"/>
                <a:gd name="connsiteX10" fmla="*/ 210503 w 344900"/>
                <a:gd name="connsiteY10" fmla="*/ 35623 h 344090"/>
                <a:gd name="connsiteX11" fmla="*/ 192691 w 344900"/>
                <a:gd name="connsiteY11" fmla="*/ 0 h 344090"/>
                <a:gd name="connsiteX12" fmla="*/ 152210 w 344900"/>
                <a:gd name="connsiteY12" fmla="*/ 0 h 344090"/>
                <a:gd name="connsiteX13" fmla="*/ 134398 w 344900"/>
                <a:gd name="connsiteY13" fmla="*/ 35623 h 344090"/>
                <a:gd name="connsiteX14" fmla="*/ 102822 w 344900"/>
                <a:gd name="connsiteY14" fmla="*/ 48578 h 344090"/>
                <a:gd name="connsiteX15" fmla="*/ 64770 w 344900"/>
                <a:gd name="connsiteY15" fmla="*/ 35623 h 344090"/>
                <a:gd name="connsiteX16" fmla="*/ 36433 w 344900"/>
                <a:gd name="connsiteY16" fmla="*/ 63960 h 344090"/>
                <a:gd name="connsiteX17" fmla="*/ 48578 w 344900"/>
                <a:gd name="connsiteY17" fmla="*/ 102013 h 344090"/>
                <a:gd name="connsiteX18" fmla="*/ 35623 w 344900"/>
                <a:gd name="connsiteY18" fmla="*/ 133588 h 344090"/>
                <a:gd name="connsiteX19" fmla="*/ 0 w 344900"/>
                <a:gd name="connsiteY19" fmla="*/ 151400 h 344090"/>
                <a:gd name="connsiteX20" fmla="*/ 0 w 344900"/>
                <a:gd name="connsiteY20" fmla="*/ 191881 h 344090"/>
                <a:gd name="connsiteX21" fmla="*/ 35623 w 344900"/>
                <a:gd name="connsiteY21" fmla="*/ 209693 h 344090"/>
                <a:gd name="connsiteX22" fmla="*/ 48578 w 344900"/>
                <a:gd name="connsiteY22" fmla="*/ 241268 h 344090"/>
                <a:gd name="connsiteX23" fmla="*/ 36433 w 344900"/>
                <a:gd name="connsiteY23" fmla="*/ 279321 h 344090"/>
                <a:gd name="connsiteX24" fmla="*/ 64770 w 344900"/>
                <a:gd name="connsiteY24" fmla="*/ 307658 h 344090"/>
                <a:gd name="connsiteX25" fmla="*/ 102822 w 344900"/>
                <a:gd name="connsiteY25" fmla="*/ 295513 h 344090"/>
                <a:gd name="connsiteX26" fmla="*/ 134398 w 344900"/>
                <a:gd name="connsiteY26" fmla="*/ 308467 h 344090"/>
                <a:gd name="connsiteX27" fmla="*/ 152210 w 344900"/>
                <a:gd name="connsiteY27" fmla="*/ 344091 h 344090"/>
                <a:gd name="connsiteX28" fmla="*/ 192691 w 344900"/>
                <a:gd name="connsiteY28" fmla="*/ 344091 h 344090"/>
                <a:gd name="connsiteX29" fmla="*/ 210503 w 344900"/>
                <a:gd name="connsiteY29" fmla="*/ 308467 h 344090"/>
                <a:gd name="connsiteX30" fmla="*/ 242078 w 344900"/>
                <a:gd name="connsiteY30" fmla="*/ 295513 h 344090"/>
                <a:gd name="connsiteX31" fmla="*/ 280130 w 344900"/>
                <a:gd name="connsiteY31" fmla="*/ 308467 h 344090"/>
                <a:gd name="connsiteX32" fmla="*/ 308467 w 344900"/>
                <a:gd name="connsiteY32" fmla="*/ 279321 h 344090"/>
                <a:gd name="connsiteX33" fmla="*/ 296323 w 344900"/>
                <a:gd name="connsiteY33" fmla="*/ 242078 h 344090"/>
                <a:gd name="connsiteX34" fmla="*/ 309277 w 344900"/>
                <a:gd name="connsiteY34" fmla="*/ 210503 h 344090"/>
                <a:gd name="connsiteX35" fmla="*/ 344900 w 344900"/>
                <a:gd name="connsiteY35" fmla="*/ 192691 h 344090"/>
                <a:gd name="connsiteX36" fmla="*/ 344900 w 344900"/>
                <a:gd name="connsiteY36" fmla="*/ 152210 h 344090"/>
                <a:gd name="connsiteX37" fmla="*/ 309277 w 344900"/>
                <a:gd name="connsiteY37" fmla="*/ 134398 h 344090"/>
                <a:gd name="connsiteX38" fmla="*/ 296323 w 344900"/>
                <a:gd name="connsiteY38" fmla="*/ 102822 h 344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44900" h="344090">
                  <a:moveTo>
                    <a:pt x="172450" y="233172"/>
                  </a:moveTo>
                  <a:cubicBezTo>
                    <a:pt x="138446" y="233172"/>
                    <a:pt x="111728" y="205645"/>
                    <a:pt x="111728" y="172450"/>
                  </a:cubicBezTo>
                  <a:cubicBezTo>
                    <a:pt x="111728" y="138446"/>
                    <a:pt x="139255" y="111728"/>
                    <a:pt x="172450" y="111728"/>
                  </a:cubicBezTo>
                  <a:cubicBezTo>
                    <a:pt x="206454" y="111728"/>
                    <a:pt x="233172" y="139255"/>
                    <a:pt x="233172" y="172450"/>
                  </a:cubicBezTo>
                  <a:cubicBezTo>
                    <a:pt x="233172" y="205645"/>
                    <a:pt x="206454" y="233172"/>
                    <a:pt x="172450" y="233172"/>
                  </a:cubicBezTo>
                  <a:lnTo>
                    <a:pt x="172450" y="233172"/>
                  </a:lnTo>
                  <a:close/>
                  <a:moveTo>
                    <a:pt x="296323" y="102822"/>
                  </a:moveTo>
                  <a:lnTo>
                    <a:pt x="309277" y="64770"/>
                  </a:lnTo>
                  <a:lnTo>
                    <a:pt x="280130" y="35623"/>
                  </a:lnTo>
                  <a:lnTo>
                    <a:pt x="242078" y="48578"/>
                  </a:lnTo>
                  <a:cubicBezTo>
                    <a:pt x="232362" y="42910"/>
                    <a:pt x="221028" y="38862"/>
                    <a:pt x="210503" y="35623"/>
                  </a:cubicBezTo>
                  <a:lnTo>
                    <a:pt x="192691" y="0"/>
                  </a:lnTo>
                  <a:lnTo>
                    <a:pt x="152210" y="0"/>
                  </a:lnTo>
                  <a:lnTo>
                    <a:pt x="134398" y="35623"/>
                  </a:lnTo>
                  <a:cubicBezTo>
                    <a:pt x="123063" y="38862"/>
                    <a:pt x="112538" y="42910"/>
                    <a:pt x="102822" y="48578"/>
                  </a:cubicBezTo>
                  <a:lnTo>
                    <a:pt x="64770" y="35623"/>
                  </a:lnTo>
                  <a:lnTo>
                    <a:pt x="36433" y="63960"/>
                  </a:lnTo>
                  <a:lnTo>
                    <a:pt x="48578" y="102013"/>
                  </a:lnTo>
                  <a:cubicBezTo>
                    <a:pt x="42910" y="111728"/>
                    <a:pt x="38862" y="123063"/>
                    <a:pt x="35623" y="133588"/>
                  </a:cubicBezTo>
                  <a:lnTo>
                    <a:pt x="0" y="151400"/>
                  </a:lnTo>
                  <a:lnTo>
                    <a:pt x="0" y="191881"/>
                  </a:lnTo>
                  <a:lnTo>
                    <a:pt x="35623" y="209693"/>
                  </a:lnTo>
                  <a:cubicBezTo>
                    <a:pt x="38862" y="221028"/>
                    <a:pt x="42910" y="231553"/>
                    <a:pt x="48578" y="241268"/>
                  </a:cubicBezTo>
                  <a:lnTo>
                    <a:pt x="36433" y="279321"/>
                  </a:lnTo>
                  <a:lnTo>
                    <a:pt x="64770" y="307658"/>
                  </a:lnTo>
                  <a:lnTo>
                    <a:pt x="102822" y="295513"/>
                  </a:lnTo>
                  <a:cubicBezTo>
                    <a:pt x="112538" y="301180"/>
                    <a:pt x="123063" y="305229"/>
                    <a:pt x="134398" y="308467"/>
                  </a:cubicBezTo>
                  <a:lnTo>
                    <a:pt x="152210" y="344091"/>
                  </a:lnTo>
                  <a:lnTo>
                    <a:pt x="192691" y="344091"/>
                  </a:lnTo>
                  <a:lnTo>
                    <a:pt x="210503" y="308467"/>
                  </a:lnTo>
                  <a:cubicBezTo>
                    <a:pt x="221837" y="305229"/>
                    <a:pt x="232362" y="301180"/>
                    <a:pt x="242078" y="295513"/>
                  </a:cubicBezTo>
                  <a:lnTo>
                    <a:pt x="280130" y="308467"/>
                  </a:lnTo>
                  <a:lnTo>
                    <a:pt x="308467" y="279321"/>
                  </a:lnTo>
                  <a:lnTo>
                    <a:pt x="296323" y="242078"/>
                  </a:lnTo>
                  <a:cubicBezTo>
                    <a:pt x="301990" y="232362"/>
                    <a:pt x="306038" y="221837"/>
                    <a:pt x="309277" y="210503"/>
                  </a:cubicBezTo>
                  <a:lnTo>
                    <a:pt x="344900" y="192691"/>
                  </a:lnTo>
                  <a:lnTo>
                    <a:pt x="344900" y="152210"/>
                  </a:lnTo>
                  <a:lnTo>
                    <a:pt x="309277" y="134398"/>
                  </a:lnTo>
                  <a:cubicBezTo>
                    <a:pt x="306038" y="123063"/>
                    <a:pt x="301990" y="112538"/>
                    <a:pt x="296323" y="10282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F97A188-41A3-4BBE-B1CA-0A5220B60158}"/>
              </a:ext>
            </a:extLst>
          </p:cNvPr>
          <p:cNvGrpSpPr/>
          <p:nvPr/>
        </p:nvGrpSpPr>
        <p:grpSpPr>
          <a:xfrm>
            <a:off x="6915272" y="3811330"/>
            <a:ext cx="1860346" cy="1499476"/>
            <a:chOff x="6691483" y="4560143"/>
            <a:chExt cx="2194560" cy="149947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06B84DD-8B48-44CD-BDF8-6D7A0E601C3C}"/>
                </a:ext>
              </a:extLst>
            </p:cNvPr>
            <p:cNvSpPr txBox="1"/>
            <p:nvPr/>
          </p:nvSpPr>
          <p:spPr>
            <a:xfrm>
              <a:off x="6691483" y="4560143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7B9B0EB-087C-42BF-A3E5-9D78E854731F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23E536A5-D6CA-45AC-97A2-5A04B34DE654}"/>
              </a:ext>
            </a:extLst>
          </p:cNvPr>
          <p:cNvGrpSpPr/>
          <p:nvPr/>
        </p:nvGrpSpPr>
        <p:grpSpPr>
          <a:xfrm>
            <a:off x="374228" y="3811330"/>
            <a:ext cx="1860346" cy="1499476"/>
            <a:chOff x="249702" y="4560143"/>
            <a:chExt cx="2194560" cy="149947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1EF3899-31BF-4C55-AED1-5A8B899F20BC}"/>
                </a:ext>
              </a:extLst>
            </p:cNvPr>
            <p:cNvSpPr txBox="1"/>
            <p:nvPr/>
          </p:nvSpPr>
          <p:spPr>
            <a:xfrm>
              <a:off x="249702" y="4560143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199BFE1-9536-44B8-A508-34BBCF52E6BC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427DA77-125D-40A8-A098-69AE4220C0AC}"/>
              </a:ext>
            </a:extLst>
          </p:cNvPr>
          <p:cNvGrpSpPr/>
          <p:nvPr/>
        </p:nvGrpSpPr>
        <p:grpSpPr>
          <a:xfrm>
            <a:off x="6915272" y="1759799"/>
            <a:ext cx="1860346" cy="1499478"/>
            <a:chOff x="6697329" y="1403702"/>
            <a:chExt cx="2194560" cy="1499478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556E249-8867-498C-9756-C51F15E13140}"/>
                </a:ext>
              </a:extLst>
            </p:cNvPr>
            <p:cNvSpPr txBox="1"/>
            <p:nvPr/>
          </p:nvSpPr>
          <p:spPr>
            <a:xfrm>
              <a:off x="6697329" y="1403702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FAFB1EE-D97A-431D-8095-CE35D6C873BE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162CC64-300D-4450-AA16-C5CC4F4B6A94}"/>
              </a:ext>
            </a:extLst>
          </p:cNvPr>
          <p:cNvGrpSpPr/>
          <p:nvPr/>
        </p:nvGrpSpPr>
        <p:grpSpPr>
          <a:xfrm>
            <a:off x="374228" y="1759798"/>
            <a:ext cx="1860346" cy="1499477"/>
            <a:chOff x="255548" y="1403701"/>
            <a:chExt cx="2194560" cy="149947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D95EFD7-8885-47F1-96C2-7D61160D1DB5}"/>
                </a:ext>
              </a:extLst>
            </p:cNvPr>
            <p:cNvSpPr txBox="1"/>
            <p:nvPr/>
          </p:nvSpPr>
          <p:spPr>
            <a:xfrm>
              <a:off x="255548" y="1403701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B990BFD-9EEC-4AC1-AF61-E89638A6C967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Oval Cycle Matrix – Slide Template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8C3C8C6-176D-4D3B-B8D7-B1F2AE997881}"/>
              </a:ext>
            </a:extLst>
          </p:cNvPr>
          <p:cNvGrpSpPr/>
          <p:nvPr/>
        </p:nvGrpSpPr>
        <p:grpSpPr>
          <a:xfrm>
            <a:off x="2516320" y="1525865"/>
            <a:ext cx="4111361" cy="4049435"/>
            <a:chOff x="3592748" y="1077753"/>
            <a:chExt cx="5006504" cy="4931094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902AF77-C65B-4430-9F9A-73478E53981D}"/>
                </a:ext>
              </a:extLst>
            </p:cNvPr>
            <p:cNvSpPr/>
            <p:nvPr/>
          </p:nvSpPr>
          <p:spPr>
            <a:xfrm>
              <a:off x="5915216" y="3596273"/>
              <a:ext cx="1615174" cy="191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94" y="0"/>
                  </a:moveTo>
                  <a:cubicBezTo>
                    <a:pt x="9237" y="2041"/>
                    <a:pt x="5546" y="5153"/>
                    <a:pt x="3126" y="8912"/>
                  </a:cubicBezTo>
                  <a:cubicBezTo>
                    <a:pt x="3045" y="9048"/>
                    <a:pt x="2965" y="9184"/>
                    <a:pt x="2884" y="9320"/>
                  </a:cubicBezTo>
                  <a:cubicBezTo>
                    <a:pt x="2803" y="9456"/>
                    <a:pt x="2723" y="9592"/>
                    <a:pt x="2642" y="9729"/>
                  </a:cubicBezTo>
                  <a:cubicBezTo>
                    <a:pt x="948" y="12637"/>
                    <a:pt x="0" y="15919"/>
                    <a:pt x="0" y="19372"/>
                  </a:cubicBezTo>
                  <a:cubicBezTo>
                    <a:pt x="0" y="20597"/>
                    <a:pt x="1190" y="21600"/>
                    <a:pt x="2642" y="21600"/>
                  </a:cubicBezTo>
                  <a:cubicBezTo>
                    <a:pt x="4094" y="21600"/>
                    <a:pt x="5284" y="20597"/>
                    <a:pt x="5284" y="19372"/>
                  </a:cubicBezTo>
                  <a:cubicBezTo>
                    <a:pt x="5284" y="18454"/>
                    <a:pt x="5365" y="17552"/>
                    <a:pt x="5526" y="16668"/>
                  </a:cubicBezTo>
                  <a:cubicBezTo>
                    <a:pt x="5587" y="16294"/>
                    <a:pt x="5687" y="15919"/>
                    <a:pt x="5788" y="15562"/>
                  </a:cubicBezTo>
                  <a:cubicBezTo>
                    <a:pt x="7543" y="8929"/>
                    <a:pt x="13734" y="3708"/>
                    <a:pt x="21600" y="2228"/>
                  </a:cubicBezTo>
                  <a:cubicBezTo>
                    <a:pt x="18776" y="1837"/>
                    <a:pt x="16114" y="1072"/>
                    <a:pt x="13694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7ECC976-0AB7-4197-B883-FEA832ECA602}"/>
                </a:ext>
              </a:extLst>
            </p:cNvPr>
            <p:cNvSpPr/>
            <p:nvPr/>
          </p:nvSpPr>
          <p:spPr>
            <a:xfrm>
              <a:off x="4165826" y="3354978"/>
              <a:ext cx="1915282" cy="161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88" y="3126"/>
                  </a:moveTo>
                  <a:cubicBezTo>
                    <a:pt x="12552" y="3045"/>
                    <a:pt x="12416" y="2965"/>
                    <a:pt x="12280" y="2884"/>
                  </a:cubicBezTo>
                  <a:cubicBezTo>
                    <a:pt x="12144" y="2803"/>
                    <a:pt x="12008" y="2723"/>
                    <a:pt x="11872" y="2642"/>
                  </a:cubicBezTo>
                  <a:cubicBezTo>
                    <a:pt x="8963" y="948"/>
                    <a:pt x="5681" y="0"/>
                    <a:pt x="2228" y="0"/>
                  </a:cubicBezTo>
                  <a:cubicBezTo>
                    <a:pt x="1003" y="0"/>
                    <a:pt x="0" y="1190"/>
                    <a:pt x="0" y="2642"/>
                  </a:cubicBezTo>
                  <a:cubicBezTo>
                    <a:pt x="0" y="4094"/>
                    <a:pt x="1003" y="5284"/>
                    <a:pt x="2228" y="5284"/>
                  </a:cubicBezTo>
                  <a:cubicBezTo>
                    <a:pt x="3146" y="5284"/>
                    <a:pt x="4048" y="5365"/>
                    <a:pt x="4932" y="5526"/>
                  </a:cubicBezTo>
                  <a:cubicBezTo>
                    <a:pt x="5306" y="5587"/>
                    <a:pt x="5681" y="5687"/>
                    <a:pt x="6038" y="5788"/>
                  </a:cubicBezTo>
                  <a:cubicBezTo>
                    <a:pt x="12671" y="7543"/>
                    <a:pt x="17892" y="13734"/>
                    <a:pt x="19372" y="21600"/>
                  </a:cubicBezTo>
                  <a:cubicBezTo>
                    <a:pt x="19763" y="18797"/>
                    <a:pt x="20528" y="16155"/>
                    <a:pt x="21600" y="13714"/>
                  </a:cubicBezTo>
                  <a:cubicBezTo>
                    <a:pt x="19559" y="9237"/>
                    <a:pt x="16447" y="5546"/>
                    <a:pt x="12688" y="312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11121A28-D7B6-4A29-B465-FE11123463B1}"/>
                </a:ext>
              </a:extLst>
            </p:cNvPr>
            <p:cNvSpPr/>
            <p:nvPr/>
          </p:nvSpPr>
          <p:spPr>
            <a:xfrm>
              <a:off x="6156511" y="2133421"/>
              <a:ext cx="1915280" cy="161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72" y="16331"/>
                  </a:moveTo>
                  <a:cubicBezTo>
                    <a:pt x="18454" y="16331"/>
                    <a:pt x="17552" y="16250"/>
                    <a:pt x="16668" y="16089"/>
                  </a:cubicBezTo>
                  <a:cubicBezTo>
                    <a:pt x="16294" y="16028"/>
                    <a:pt x="15919" y="15927"/>
                    <a:pt x="15562" y="15827"/>
                  </a:cubicBezTo>
                  <a:cubicBezTo>
                    <a:pt x="8929" y="14070"/>
                    <a:pt x="3708" y="7873"/>
                    <a:pt x="2228" y="0"/>
                  </a:cubicBezTo>
                  <a:cubicBezTo>
                    <a:pt x="1837" y="2806"/>
                    <a:pt x="1072" y="5450"/>
                    <a:pt x="0" y="7893"/>
                  </a:cubicBezTo>
                  <a:cubicBezTo>
                    <a:pt x="2041" y="12354"/>
                    <a:pt x="5153" y="16049"/>
                    <a:pt x="8912" y="18471"/>
                  </a:cubicBezTo>
                  <a:cubicBezTo>
                    <a:pt x="9048" y="18552"/>
                    <a:pt x="9184" y="18633"/>
                    <a:pt x="9320" y="18713"/>
                  </a:cubicBezTo>
                  <a:cubicBezTo>
                    <a:pt x="9456" y="18794"/>
                    <a:pt x="9592" y="18875"/>
                    <a:pt x="9728" y="18956"/>
                  </a:cubicBezTo>
                  <a:cubicBezTo>
                    <a:pt x="12637" y="20651"/>
                    <a:pt x="15919" y="21600"/>
                    <a:pt x="19372" y="21600"/>
                  </a:cubicBezTo>
                  <a:cubicBezTo>
                    <a:pt x="20597" y="21600"/>
                    <a:pt x="21600" y="20409"/>
                    <a:pt x="21600" y="18956"/>
                  </a:cubicBezTo>
                  <a:cubicBezTo>
                    <a:pt x="21600" y="17502"/>
                    <a:pt x="20597" y="16331"/>
                    <a:pt x="19372" y="1633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CDC5380B-FD4A-4E58-A1DF-7984D5894495}"/>
                </a:ext>
              </a:extLst>
            </p:cNvPr>
            <p:cNvSpPr/>
            <p:nvPr/>
          </p:nvSpPr>
          <p:spPr>
            <a:xfrm>
              <a:off x="4693658" y="1605587"/>
              <a:ext cx="1613683" cy="191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8958" y="0"/>
                  </a:moveTo>
                  <a:cubicBezTo>
                    <a:pt x="17506" y="0"/>
                    <a:pt x="16316" y="1003"/>
                    <a:pt x="16316" y="2228"/>
                  </a:cubicBezTo>
                  <a:cubicBezTo>
                    <a:pt x="16316" y="3146"/>
                    <a:pt x="16235" y="4048"/>
                    <a:pt x="16074" y="4932"/>
                  </a:cubicBezTo>
                  <a:cubicBezTo>
                    <a:pt x="16013" y="5306"/>
                    <a:pt x="15913" y="5681"/>
                    <a:pt x="15812" y="6038"/>
                  </a:cubicBezTo>
                  <a:cubicBezTo>
                    <a:pt x="14057" y="12671"/>
                    <a:pt x="7866" y="17892"/>
                    <a:pt x="0" y="19372"/>
                  </a:cubicBezTo>
                  <a:cubicBezTo>
                    <a:pt x="2803" y="19763"/>
                    <a:pt x="5445" y="20529"/>
                    <a:pt x="7886" y="21600"/>
                  </a:cubicBezTo>
                  <a:cubicBezTo>
                    <a:pt x="12343" y="19559"/>
                    <a:pt x="16034" y="16447"/>
                    <a:pt x="18454" y="12688"/>
                  </a:cubicBezTo>
                  <a:cubicBezTo>
                    <a:pt x="18534" y="12552"/>
                    <a:pt x="18615" y="12416"/>
                    <a:pt x="18696" y="12280"/>
                  </a:cubicBezTo>
                  <a:cubicBezTo>
                    <a:pt x="18776" y="12144"/>
                    <a:pt x="18857" y="12008"/>
                    <a:pt x="18938" y="11871"/>
                  </a:cubicBezTo>
                  <a:cubicBezTo>
                    <a:pt x="20632" y="8963"/>
                    <a:pt x="21580" y="5681"/>
                    <a:pt x="21580" y="2228"/>
                  </a:cubicBezTo>
                  <a:cubicBezTo>
                    <a:pt x="21600" y="1003"/>
                    <a:pt x="20410" y="0"/>
                    <a:pt x="18958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70FA0D81-BAA7-437E-B15C-8513E69EF4E8}"/>
                </a:ext>
              </a:extLst>
            </p:cNvPr>
            <p:cNvSpPr/>
            <p:nvPr/>
          </p:nvSpPr>
          <p:spPr>
            <a:xfrm>
              <a:off x="6578778" y="3973296"/>
              <a:ext cx="1598033" cy="1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4330" y="4330"/>
                  </a:moveTo>
                  <a:cubicBezTo>
                    <a:pt x="8724" y="-65"/>
                    <a:pt x="14591" y="-1322"/>
                    <a:pt x="17435" y="1521"/>
                  </a:cubicBezTo>
                  <a:cubicBezTo>
                    <a:pt x="20278" y="4365"/>
                    <a:pt x="19021" y="10232"/>
                    <a:pt x="14626" y="14626"/>
                  </a:cubicBezTo>
                  <a:cubicBezTo>
                    <a:pt x="10232" y="19021"/>
                    <a:pt x="4365" y="20278"/>
                    <a:pt x="1521" y="17435"/>
                  </a:cubicBezTo>
                  <a:cubicBezTo>
                    <a:pt x="-1322" y="14591"/>
                    <a:pt x="-65" y="8724"/>
                    <a:pt x="4330" y="433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00DD858F-E785-457F-A6D5-7F7F55DE0CE2}"/>
                </a:ext>
              </a:extLst>
            </p:cNvPr>
            <p:cNvSpPr/>
            <p:nvPr/>
          </p:nvSpPr>
          <p:spPr>
            <a:xfrm>
              <a:off x="4060258" y="3973296"/>
              <a:ext cx="1598031" cy="159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1521" y="1521"/>
                  </a:moveTo>
                  <a:cubicBezTo>
                    <a:pt x="4365" y="-1322"/>
                    <a:pt x="10232" y="-65"/>
                    <a:pt x="14626" y="4330"/>
                  </a:cubicBezTo>
                  <a:cubicBezTo>
                    <a:pt x="19021" y="8724"/>
                    <a:pt x="20278" y="14591"/>
                    <a:pt x="17435" y="17435"/>
                  </a:cubicBezTo>
                  <a:cubicBezTo>
                    <a:pt x="14591" y="20278"/>
                    <a:pt x="8724" y="19021"/>
                    <a:pt x="4330" y="14626"/>
                  </a:cubicBezTo>
                  <a:cubicBezTo>
                    <a:pt x="-65" y="10232"/>
                    <a:pt x="-1322" y="4365"/>
                    <a:pt x="1521" y="152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F67929FF-E090-4DB7-8B73-29A184FACBB7}"/>
                </a:ext>
              </a:extLst>
            </p:cNvPr>
            <p:cNvSpPr/>
            <p:nvPr/>
          </p:nvSpPr>
          <p:spPr>
            <a:xfrm>
              <a:off x="4060258" y="1515101"/>
              <a:ext cx="1598029" cy="1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4330" y="4330"/>
                  </a:moveTo>
                  <a:cubicBezTo>
                    <a:pt x="8724" y="-65"/>
                    <a:pt x="14591" y="-1322"/>
                    <a:pt x="17435" y="1521"/>
                  </a:cubicBezTo>
                  <a:cubicBezTo>
                    <a:pt x="20278" y="4365"/>
                    <a:pt x="19021" y="10232"/>
                    <a:pt x="14626" y="14626"/>
                  </a:cubicBezTo>
                  <a:cubicBezTo>
                    <a:pt x="10232" y="19021"/>
                    <a:pt x="4365" y="20278"/>
                    <a:pt x="1521" y="17435"/>
                  </a:cubicBezTo>
                  <a:cubicBezTo>
                    <a:pt x="-1322" y="14591"/>
                    <a:pt x="-65" y="8724"/>
                    <a:pt x="4330" y="433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6419BA3E-6C6D-4C11-AA41-276DEB5C38AF}"/>
                </a:ext>
              </a:extLst>
            </p:cNvPr>
            <p:cNvSpPr/>
            <p:nvPr/>
          </p:nvSpPr>
          <p:spPr>
            <a:xfrm>
              <a:off x="6578778" y="1515102"/>
              <a:ext cx="1598034" cy="1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1521" y="1521"/>
                  </a:moveTo>
                  <a:cubicBezTo>
                    <a:pt x="4365" y="-1322"/>
                    <a:pt x="10232" y="-65"/>
                    <a:pt x="14626" y="4330"/>
                  </a:cubicBezTo>
                  <a:cubicBezTo>
                    <a:pt x="19021" y="8724"/>
                    <a:pt x="20278" y="14591"/>
                    <a:pt x="17435" y="17435"/>
                  </a:cubicBezTo>
                  <a:cubicBezTo>
                    <a:pt x="14591" y="20278"/>
                    <a:pt x="8724" y="19021"/>
                    <a:pt x="4330" y="14626"/>
                  </a:cubicBezTo>
                  <a:cubicBezTo>
                    <a:pt x="-65" y="10232"/>
                    <a:pt x="-1322" y="4365"/>
                    <a:pt x="1521" y="152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6BA7287D-3660-4B85-946A-840C86A47CD2}"/>
                </a:ext>
              </a:extLst>
            </p:cNvPr>
            <p:cNvSpPr/>
            <p:nvPr/>
          </p:nvSpPr>
          <p:spPr>
            <a:xfrm>
              <a:off x="6322403" y="3792325"/>
              <a:ext cx="2272928" cy="221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582" extrusionOk="0">
                  <a:moveTo>
                    <a:pt x="17342" y="55"/>
                  </a:moveTo>
                  <a:cubicBezTo>
                    <a:pt x="17275" y="129"/>
                    <a:pt x="17275" y="261"/>
                    <a:pt x="17342" y="334"/>
                  </a:cubicBezTo>
                  <a:cubicBezTo>
                    <a:pt x="21157" y="4505"/>
                    <a:pt x="20553" y="11949"/>
                    <a:pt x="15986" y="16942"/>
                  </a:cubicBezTo>
                  <a:cubicBezTo>
                    <a:pt x="13769" y="19365"/>
                    <a:pt x="10975" y="20848"/>
                    <a:pt x="8100" y="21127"/>
                  </a:cubicBezTo>
                  <a:cubicBezTo>
                    <a:pt x="5468" y="21376"/>
                    <a:pt x="3077" y="20584"/>
                    <a:pt x="1277" y="18895"/>
                  </a:cubicBezTo>
                  <a:lnTo>
                    <a:pt x="1720" y="18557"/>
                  </a:lnTo>
                  <a:cubicBezTo>
                    <a:pt x="1868" y="18440"/>
                    <a:pt x="1841" y="18205"/>
                    <a:pt x="1693" y="18117"/>
                  </a:cubicBezTo>
                  <a:lnTo>
                    <a:pt x="1008" y="17764"/>
                  </a:lnTo>
                  <a:lnTo>
                    <a:pt x="323" y="17412"/>
                  </a:lnTo>
                  <a:cubicBezTo>
                    <a:pt x="162" y="17324"/>
                    <a:pt x="-13" y="17471"/>
                    <a:pt x="0" y="17661"/>
                  </a:cubicBezTo>
                  <a:lnTo>
                    <a:pt x="68" y="18498"/>
                  </a:lnTo>
                  <a:lnTo>
                    <a:pt x="135" y="19335"/>
                  </a:lnTo>
                  <a:cubicBezTo>
                    <a:pt x="148" y="19526"/>
                    <a:pt x="350" y="19629"/>
                    <a:pt x="497" y="19526"/>
                  </a:cubicBezTo>
                  <a:lnTo>
                    <a:pt x="994" y="19144"/>
                  </a:lnTo>
                  <a:cubicBezTo>
                    <a:pt x="2660" y="20730"/>
                    <a:pt x="4809" y="21582"/>
                    <a:pt x="7187" y="21582"/>
                  </a:cubicBezTo>
                  <a:cubicBezTo>
                    <a:pt x="7509" y="21582"/>
                    <a:pt x="7845" y="21567"/>
                    <a:pt x="8168" y="21538"/>
                  </a:cubicBezTo>
                  <a:cubicBezTo>
                    <a:pt x="11123" y="21259"/>
                    <a:pt x="14011" y="19732"/>
                    <a:pt x="16281" y="17236"/>
                  </a:cubicBezTo>
                  <a:cubicBezTo>
                    <a:pt x="20983" y="12096"/>
                    <a:pt x="21587" y="4387"/>
                    <a:pt x="17638" y="55"/>
                  </a:cubicBezTo>
                  <a:cubicBezTo>
                    <a:pt x="17530" y="-18"/>
                    <a:pt x="17409" y="-18"/>
                    <a:pt x="17342" y="5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E086F93-2765-459F-93D7-A774E98328B6}"/>
                </a:ext>
              </a:extLst>
            </p:cNvPr>
            <p:cNvSpPr/>
            <p:nvPr/>
          </p:nvSpPr>
          <p:spPr>
            <a:xfrm>
              <a:off x="3592749" y="3701839"/>
              <a:ext cx="2216526" cy="230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0233" extrusionOk="0">
                  <a:moveTo>
                    <a:pt x="21233" y="17394"/>
                  </a:moveTo>
                  <a:cubicBezTo>
                    <a:pt x="17063" y="21160"/>
                    <a:pt x="9618" y="20564"/>
                    <a:pt x="4625" y="16055"/>
                  </a:cubicBezTo>
                  <a:cubicBezTo>
                    <a:pt x="2203" y="13867"/>
                    <a:pt x="719" y="11109"/>
                    <a:pt x="440" y="8272"/>
                  </a:cubicBezTo>
                  <a:cubicBezTo>
                    <a:pt x="191" y="5660"/>
                    <a:pt x="998" y="3260"/>
                    <a:pt x="2716" y="1483"/>
                  </a:cubicBezTo>
                  <a:lnTo>
                    <a:pt x="3172" y="1854"/>
                  </a:lnTo>
                  <a:cubicBezTo>
                    <a:pt x="3319" y="1973"/>
                    <a:pt x="3539" y="1907"/>
                    <a:pt x="3583" y="1735"/>
                  </a:cubicBezTo>
                  <a:lnTo>
                    <a:pt x="3759" y="1006"/>
                  </a:lnTo>
                  <a:lnTo>
                    <a:pt x="3935" y="276"/>
                  </a:lnTo>
                  <a:cubicBezTo>
                    <a:pt x="3979" y="104"/>
                    <a:pt x="3803" y="-42"/>
                    <a:pt x="3612" y="11"/>
                  </a:cubicBezTo>
                  <a:lnTo>
                    <a:pt x="2819" y="236"/>
                  </a:lnTo>
                  <a:lnTo>
                    <a:pt x="2026" y="462"/>
                  </a:lnTo>
                  <a:cubicBezTo>
                    <a:pt x="1835" y="515"/>
                    <a:pt x="1791" y="727"/>
                    <a:pt x="1938" y="846"/>
                  </a:cubicBezTo>
                  <a:lnTo>
                    <a:pt x="2423" y="1244"/>
                  </a:lnTo>
                  <a:cubicBezTo>
                    <a:pt x="837" y="2875"/>
                    <a:pt x="0" y="4997"/>
                    <a:pt x="0" y="7344"/>
                  </a:cubicBezTo>
                  <a:cubicBezTo>
                    <a:pt x="0" y="7662"/>
                    <a:pt x="15" y="7993"/>
                    <a:pt x="44" y="8312"/>
                  </a:cubicBezTo>
                  <a:cubicBezTo>
                    <a:pt x="323" y="11229"/>
                    <a:pt x="1850" y="14080"/>
                    <a:pt x="4346" y="16320"/>
                  </a:cubicBezTo>
                  <a:cubicBezTo>
                    <a:pt x="9486" y="20961"/>
                    <a:pt x="17195" y="21558"/>
                    <a:pt x="21527" y="17660"/>
                  </a:cubicBezTo>
                  <a:cubicBezTo>
                    <a:pt x="21600" y="17593"/>
                    <a:pt x="21600" y="17474"/>
                    <a:pt x="21527" y="17408"/>
                  </a:cubicBezTo>
                  <a:cubicBezTo>
                    <a:pt x="21438" y="17328"/>
                    <a:pt x="21321" y="17328"/>
                    <a:pt x="21233" y="1739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1E845B9-7321-4DDE-B3F3-4200B233E9BA}"/>
                </a:ext>
              </a:extLst>
            </p:cNvPr>
            <p:cNvSpPr/>
            <p:nvPr/>
          </p:nvSpPr>
          <p:spPr>
            <a:xfrm>
              <a:off x="6382726" y="1077753"/>
              <a:ext cx="2216526" cy="229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0232" extrusionOk="0">
                  <a:moveTo>
                    <a:pt x="349" y="2828"/>
                  </a:moveTo>
                  <a:cubicBezTo>
                    <a:pt x="4519" y="-940"/>
                    <a:pt x="11964" y="-343"/>
                    <a:pt x="16957" y="4168"/>
                  </a:cubicBezTo>
                  <a:cubicBezTo>
                    <a:pt x="19379" y="6357"/>
                    <a:pt x="20863" y="9117"/>
                    <a:pt x="21141" y="11956"/>
                  </a:cubicBezTo>
                  <a:cubicBezTo>
                    <a:pt x="21391" y="14583"/>
                    <a:pt x="20583" y="16971"/>
                    <a:pt x="18851" y="18762"/>
                  </a:cubicBezTo>
                  <a:lnTo>
                    <a:pt x="18381" y="18378"/>
                  </a:lnTo>
                  <a:cubicBezTo>
                    <a:pt x="18234" y="18258"/>
                    <a:pt x="18014" y="18325"/>
                    <a:pt x="17970" y="18497"/>
                  </a:cubicBezTo>
                  <a:lnTo>
                    <a:pt x="17794" y="19227"/>
                  </a:lnTo>
                  <a:lnTo>
                    <a:pt x="17617" y="19957"/>
                  </a:lnTo>
                  <a:cubicBezTo>
                    <a:pt x="17573" y="20129"/>
                    <a:pt x="17749" y="20275"/>
                    <a:pt x="17940" y="20222"/>
                  </a:cubicBezTo>
                  <a:lnTo>
                    <a:pt x="18733" y="19996"/>
                  </a:lnTo>
                  <a:lnTo>
                    <a:pt x="19526" y="19771"/>
                  </a:lnTo>
                  <a:cubicBezTo>
                    <a:pt x="19717" y="19718"/>
                    <a:pt x="19761" y="19505"/>
                    <a:pt x="19614" y="19386"/>
                  </a:cubicBezTo>
                  <a:lnTo>
                    <a:pt x="19144" y="19015"/>
                  </a:lnTo>
                  <a:cubicBezTo>
                    <a:pt x="20730" y="17383"/>
                    <a:pt x="21582" y="15246"/>
                    <a:pt x="21582" y="12898"/>
                  </a:cubicBezTo>
                  <a:cubicBezTo>
                    <a:pt x="21582" y="12580"/>
                    <a:pt x="21567" y="12248"/>
                    <a:pt x="21538" y="11930"/>
                  </a:cubicBezTo>
                  <a:cubicBezTo>
                    <a:pt x="21259" y="9011"/>
                    <a:pt x="19732" y="6158"/>
                    <a:pt x="17236" y="3916"/>
                  </a:cubicBezTo>
                  <a:cubicBezTo>
                    <a:pt x="12096" y="-728"/>
                    <a:pt x="4387" y="-1325"/>
                    <a:pt x="55" y="2576"/>
                  </a:cubicBezTo>
                  <a:cubicBezTo>
                    <a:pt x="-18" y="2642"/>
                    <a:pt x="-18" y="2761"/>
                    <a:pt x="55" y="2828"/>
                  </a:cubicBezTo>
                  <a:cubicBezTo>
                    <a:pt x="129" y="2907"/>
                    <a:pt x="261" y="2907"/>
                    <a:pt x="349" y="2828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59F83EDA-6A81-453B-82CF-639BB28BC103}"/>
                </a:ext>
              </a:extLst>
            </p:cNvPr>
            <p:cNvSpPr/>
            <p:nvPr/>
          </p:nvSpPr>
          <p:spPr>
            <a:xfrm>
              <a:off x="3592748" y="1077754"/>
              <a:ext cx="2265389" cy="221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582" extrusionOk="0">
                  <a:moveTo>
                    <a:pt x="20146" y="2247"/>
                  </a:moveTo>
                  <a:cubicBezTo>
                    <a:pt x="20133" y="2056"/>
                    <a:pt x="19931" y="1953"/>
                    <a:pt x="19782" y="2056"/>
                  </a:cubicBezTo>
                  <a:lnTo>
                    <a:pt x="19297" y="2423"/>
                  </a:lnTo>
                  <a:cubicBezTo>
                    <a:pt x="17640" y="837"/>
                    <a:pt x="15484" y="0"/>
                    <a:pt x="13099" y="0"/>
                  </a:cubicBezTo>
                  <a:cubicBezTo>
                    <a:pt x="12776" y="0"/>
                    <a:pt x="12439" y="15"/>
                    <a:pt x="12115" y="44"/>
                  </a:cubicBezTo>
                  <a:cubicBezTo>
                    <a:pt x="9151" y="323"/>
                    <a:pt x="6254" y="1850"/>
                    <a:pt x="3977" y="4346"/>
                  </a:cubicBezTo>
                  <a:cubicBezTo>
                    <a:pt x="-740" y="9486"/>
                    <a:pt x="-1346" y="17195"/>
                    <a:pt x="2616" y="21527"/>
                  </a:cubicBezTo>
                  <a:cubicBezTo>
                    <a:pt x="2683" y="21600"/>
                    <a:pt x="2804" y="21600"/>
                    <a:pt x="2872" y="21527"/>
                  </a:cubicBezTo>
                  <a:cubicBezTo>
                    <a:pt x="2939" y="21453"/>
                    <a:pt x="2939" y="21321"/>
                    <a:pt x="2872" y="21248"/>
                  </a:cubicBezTo>
                  <a:cubicBezTo>
                    <a:pt x="-955" y="17077"/>
                    <a:pt x="-349" y="9633"/>
                    <a:pt x="4233" y="4640"/>
                  </a:cubicBezTo>
                  <a:cubicBezTo>
                    <a:pt x="6456" y="2217"/>
                    <a:pt x="9259" y="734"/>
                    <a:pt x="12142" y="455"/>
                  </a:cubicBezTo>
                  <a:cubicBezTo>
                    <a:pt x="14770" y="206"/>
                    <a:pt x="17168" y="984"/>
                    <a:pt x="18974" y="2672"/>
                  </a:cubicBezTo>
                  <a:lnTo>
                    <a:pt x="18516" y="3010"/>
                  </a:lnTo>
                  <a:cubicBezTo>
                    <a:pt x="18368" y="3128"/>
                    <a:pt x="18394" y="3363"/>
                    <a:pt x="18543" y="3451"/>
                  </a:cubicBezTo>
                  <a:lnTo>
                    <a:pt x="19230" y="3803"/>
                  </a:lnTo>
                  <a:lnTo>
                    <a:pt x="19917" y="4156"/>
                  </a:lnTo>
                  <a:cubicBezTo>
                    <a:pt x="20079" y="4244"/>
                    <a:pt x="20254" y="4097"/>
                    <a:pt x="20241" y="3906"/>
                  </a:cubicBezTo>
                  <a:lnTo>
                    <a:pt x="20173" y="3069"/>
                  </a:lnTo>
                  <a:lnTo>
                    <a:pt x="20146" y="224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100" b="1">
                <a:solidFill>
                  <a:schemeClr val="bg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56E0EAE-14C0-47E1-B166-AB8C447F5390}"/>
                </a:ext>
              </a:extLst>
            </p:cNvPr>
            <p:cNvSpPr txBox="1"/>
            <p:nvPr/>
          </p:nvSpPr>
          <p:spPr>
            <a:xfrm>
              <a:off x="5884661" y="1667378"/>
              <a:ext cx="44920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01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69F66C-4653-40D4-BC94-BB6F12BE4CD1}"/>
                </a:ext>
              </a:extLst>
            </p:cNvPr>
            <p:cNvSpPr txBox="1"/>
            <p:nvPr/>
          </p:nvSpPr>
          <p:spPr>
            <a:xfrm>
              <a:off x="7581487" y="3335922"/>
              <a:ext cx="44920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02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D3C6AEC-6E3C-438C-A6B5-11A7B6CA7A66}"/>
                </a:ext>
              </a:extLst>
            </p:cNvPr>
            <p:cNvSpPr txBox="1"/>
            <p:nvPr/>
          </p:nvSpPr>
          <p:spPr>
            <a:xfrm>
              <a:off x="5894088" y="5089308"/>
              <a:ext cx="44920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03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E5AD429-A3BD-4C17-A809-D75C32929C70}"/>
                </a:ext>
              </a:extLst>
            </p:cNvPr>
            <p:cNvSpPr txBox="1"/>
            <p:nvPr/>
          </p:nvSpPr>
          <p:spPr>
            <a:xfrm>
              <a:off x="4187837" y="3354777"/>
              <a:ext cx="44920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04</a:t>
              </a:r>
            </a:p>
          </p:txBody>
        </p:sp>
      </p:grpSp>
      <p:grpSp>
        <p:nvGrpSpPr>
          <p:cNvPr id="56" name="Graphic 53" descr="Lightbulb">
            <a:extLst>
              <a:ext uri="{FF2B5EF4-FFF2-40B4-BE49-F238E27FC236}">
                <a16:creationId xmlns:a16="http://schemas.microsoft.com/office/drawing/2014/main" id="{10523AC7-FEFD-4448-911F-8ED81F3627A2}"/>
              </a:ext>
            </a:extLst>
          </p:cNvPr>
          <p:cNvGrpSpPr/>
          <p:nvPr/>
        </p:nvGrpSpPr>
        <p:grpSpPr>
          <a:xfrm>
            <a:off x="3238510" y="2223286"/>
            <a:ext cx="635770" cy="635770"/>
            <a:chOff x="4472176" y="1812720"/>
            <a:chExt cx="774192" cy="774192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FC68247-EDC1-4F25-8532-3AB456007522}"/>
                </a:ext>
              </a:extLst>
            </p:cNvPr>
            <p:cNvSpPr/>
            <p:nvPr/>
          </p:nvSpPr>
          <p:spPr>
            <a:xfrm>
              <a:off x="4754433" y="2328848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6CFD845-331F-4DA8-A1BF-7187D9655557}"/>
                </a:ext>
              </a:extLst>
            </p:cNvPr>
            <p:cNvSpPr/>
            <p:nvPr/>
          </p:nvSpPr>
          <p:spPr>
            <a:xfrm>
              <a:off x="4754433" y="2409493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E8024CD-94A1-4980-B68D-473E48C9ABB8}"/>
                </a:ext>
              </a:extLst>
            </p:cNvPr>
            <p:cNvSpPr/>
            <p:nvPr/>
          </p:nvSpPr>
          <p:spPr>
            <a:xfrm>
              <a:off x="4806852" y="2490138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7A153907-B4CE-45E1-9EBD-CFF11B2D5F25}"/>
                </a:ext>
              </a:extLst>
            </p:cNvPr>
            <p:cNvSpPr/>
            <p:nvPr/>
          </p:nvSpPr>
          <p:spPr>
            <a:xfrm>
              <a:off x="4649595" y="1861107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1" name="Graphic 52" descr="Handshake">
            <a:extLst>
              <a:ext uri="{FF2B5EF4-FFF2-40B4-BE49-F238E27FC236}">
                <a16:creationId xmlns:a16="http://schemas.microsoft.com/office/drawing/2014/main" id="{5EA94D54-CC84-45EA-8484-D1FC9774A072}"/>
              </a:ext>
            </a:extLst>
          </p:cNvPr>
          <p:cNvGrpSpPr/>
          <p:nvPr/>
        </p:nvGrpSpPr>
        <p:grpSpPr>
          <a:xfrm>
            <a:off x="5305479" y="2222036"/>
            <a:ext cx="638273" cy="638273"/>
            <a:chOff x="6989175" y="1811197"/>
            <a:chExt cx="777240" cy="77724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917EC9B-B7E0-4C90-8301-17C9D60A7902}"/>
                </a:ext>
              </a:extLst>
            </p:cNvPr>
            <p:cNvSpPr/>
            <p:nvPr/>
          </p:nvSpPr>
          <p:spPr>
            <a:xfrm>
              <a:off x="7335143" y="2328805"/>
              <a:ext cx="63444" cy="68559"/>
            </a:xfrm>
            <a:custGeom>
              <a:avLst/>
              <a:gdLst>
                <a:gd name="connsiteX0" fmla="*/ 17554 w 63444"/>
                <a:gd name="connsiteY0" fmla="*/ 68560 h 68559"/>
                <a:gd name="connsiteX1" fmla="*/ 5409 w 63444"/>
                <a:gd name="connsiteY1" fmla="*/ 64512 h 68559"/>
                <a:gd name="connsiteX2" fmla="*/ 3790 w 63444"/>
                <a:gd name="connsiteY2" fmla="*/ 41842 h 68559"/>
                <a:gd name="connsiteX3" fmla="*/ 35365 w 63444"/>
                <a:gd name="connsiteY3" fmla="*/ 5409 h 68559"/>
                <a:gd name="connsiteX4" fmla="*/ 58035 w 63444"/>
                <a:gd name="connsiteY4" fmla="*/ 3790 h 68559"/>
                <a:gd name="connsiteX5" fmla="*/ 59654 w 63444"/>
                <a:gd name="connsiteY5" fmla="*/ 26459 h 68559"/>
                <a:gd name="connsiteX6" fmla="*/ 28079 w 63444"/>
                <a:gd name="connsiteY6" fmla="*/ 62893 h 68559"/>
                <a:gd name="connsiteX7" fmla="*/ 17554 w 63444"/>
                <a:gd name="connsiteY7" fmla="*/ 68560 h 6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444" h="68559">
                  <a:moveTo>
                    <a:pt x="17554" y="68560"/>
                  </a:moveTo>
                  <a:cubicBezTo>
                    <a:pt x="13505" y="68560"/>
                    <a:pt x="8648" y="67750"/>
                    <a:pt x="5409" y="64512"/>
                  </a:cubicBezTo>
                  <a:cubicBezTo>
                    <a:pt x="-1068" y="58844"/>
                    <a:pt x="-1877" y="48319"/>
                    <a:pt x="3790" y="41842"/>
                  </a:cubicBezTo>
                  <a:lnTo>
                    <a:pt x="35365" y="5409"/>
                  </a:lnTo>
                  <a:cubicBezTo>
                    <a:pt x="41033" y="-1068"/>
                    <a:pt x="51558" y="-1877"/>
                    <a:pt x="58035" y="3790"/>
                  </a:cubicBezTo>
                  <a:cubicBezTo>
                    <a:pt x="64512" y="9457"/>
                    <a:pt x="65321" y="19982"/>
                    <a:pt x="59654" y="26459"/>
                  </a:cubicBezTo>
                  <a:lnTo>
                    <a:pt x="28079" y="62893"/>
                  </a:lnTo>
                  <a:cubicBezTo>
                    <a:pt x="25650" y="66131"/>
                    <a:pt x="21602" y="67750"/>
                    <a:pt x="17554" y="6856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C6D5610-9E71-4CF8-A6B7-8D94D01FE4F4}"/>
                </a:ext>
              </a:extLst>
            </p:cNvPr>
            <p:cNvSpPr/>
            <p:nvPr/>
          </p:nvSpPr>
          <p:spPr>
            <a:xfrm>
              <a:off x="7281312" y="2296025"/>
              <a:ext cx="77188" cy="82921"/>
            </a:xfrm>
            <a:custGeom>
              <a:avLst/>
              <a:gdLst>
                <a:gd name="connsiteX0" fmla="*/ 21997 w 77188"/>
                <a:gd name="connsiteY0" fmla="*/ 82719 h 82921"/>
                <a:gd name="connsiteX1" fmla="*/ 6614 w 77188"/>
                <a:gd name="connsiteY1" fmla="*/ 77861 h 82921"/>
                <a:gd name="connsiteX2" fmla="*/ 4995 w 77188"/>
                <a:gd name="connsiteY2" fmla="*/ 49524 h 82921"/>
                <a:gd name="connsiteX3" fmla="*/ 42238 w 77188"/>
                <a:gd name="connsiteY3" fmla="*/ 6614 h 82921"/>
                <a:gd name="connsiteX4" fmla="*/ 70574 w 77188"/>
                <a:gd name="connsiteY4" fmla="*/ 4995 h 82921"/>
                <a:gd name="connsiteX5" fmla="*/ 72194 w 77188"/>
                <a:gd name="connsiteY5" fmla="*/ 33332 h 82921"/>
                <a:gd name="connsiteX6" fmla="*/ 34951 w 77188"/>
                <a:gd name="connsiteY6" fmla="*/ 76242 h 82921"/>
                <a:gd name="connsiteX7" fmla="*/ 21997 w 77188"/>
                <a:gd name="connsiteY7" fmla="*/ 82719 h 8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188" h="82921">
                  <a:moveTo>
                    <a:pt x="21997" y="82719"/>
                  </a:moveTo>
                  <a:cubicBezTo>
                    <a:pt x="16330" y="83528"/>
                    <a:pt x="11472" y="81909"/>
                    <a:pt x="6614" y="77861"/>
                  </a:cubicBezTo>
                  <a:cubicBezTo>
                    <a:pt x="-1482" y="70574"/>
                    <a:pt x="-2292" y="57620"/>
                    <a:pt x="4995" y="49524"/>
                  </a:cubicBezTo>
                  <a:lnTo>
                    <a:pt x="42238" y="6614"/>
                  </a:lnTo>
                  <a:cubicBezTo>
                    <a:pt x="49524" y="-1482"/>
                    <a:pt x="62478" y="-2292"/>
                    <a:pt x="70574" y="4995"/>
                  </a:cubicBezTo>
                  <a:cubicBezTo>
                    <a:pt x="78671" y="12281"/>
                    <a:pt x="79480" y="25235"/>
                    <a:pt x="72194" y="33332"/>
                  </a:cubicBezTo>
                  <a:lnTo>
                    <a:pt x="34951" y="76242"/>
                  </a:lnTo>
                  <a:cubicBezTo>
                    <a:pt x="31712" y="80290"/>
                    <a:pt x="26855" y="82719"/>
                    <a:pt x="21997" y="8271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861065C-FBA3-44AD-960E-4D19660C3447}"/>
                </a:ext>
              </a:extLst>
            </p:cNvPr>
            <p:cNvSpPr/>
            <p:nvPr/>
          </p:nvSpPr>
          <p:spPr>
            <a:xfrm>
              <a:off x="7226211" y="2257926"/>
              <a:ext cx="85377" cy="91016"/>
            </a:xfrm>
            <a:custGeom>
              <a:avLst/>
              <a:gdLst>
                <a:gd name="connsiteX0" fmla="*/ 26091 w 85377"/>
                <a:gd name="connsiteY0" fmla="*/ 90861 h 91016"/>
                <a:gd name="connsiteX1" fmla="*/ 8280 w 85377"/>
                <a:gd name="connsiteY1" fmla="*/ 85194 h 91016"/>
                <a:gd name="connsiteX2" fmla="*/ 5851 w 85377"/>
                <a:gd name="connsiteY2" fmla="*/ 51190 h 91016"/>
                <a:gd name="connsiteX3" fmla="*/ 43093 w 85377"/>
                <a:gd name="connsiteY3" fmla="*/ 8280 h 91016"/>
                <a:gd name="connsiteX4" fmla="*/ 77098 w 85377"/>
                <a:gd name="connsiteY4" fmla="*/ 5851 h 91016"/>
                <a:gd name="connsiteX5" fmla="*/ 79527 w 85377"/>
                <a:gd name="connsiteY5" fmla="*/ 39855 h 91016"/>
                <a:gd name="connsiteX6" fmla="*/ 42284 w 85377"/>
                <a:gd name="connsiteY6" fmla="*/ 82765 h 91016"/>
                <a:gd name="connsiteX7" fmla="*/ 26091 w 85377"/>
                <a:gd name="connsiteY7" fmla="*/ 90861 h 91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377" h="91016">
                  <a:moveTo>
                    <a:pt x="26091" y="90861"/>
                  </a:moveTo>
                  <a:cubicBezTo>
                    <a:pt x="19614" y="91671"/>
                    <a:pt x="13137" y="89242"/>
                    <a:pt x="8280" y="85194"/>
                  </a:cubicBezTo>
                  <a:cubicBezTo>
                    <a:pt x="-1436" y="76288"/>
                    <a:pt x="-3055" y="60905"/>
                    <a:pt x="5851" y="51190"/>
                  </a:cubicBezTo>
                  <a:lnTo>
                    <a:pt x="43093" y="8280"/>
                  </a:lnTo>
                  <a:cubicBezTo>
                    <a:pt x="51999" y="-1436"/>
                    <a:pt x="67382" y="-3055"/>
                    <a:pt x="77098" y="5851"/>
                  </a:cubicBezTo>
                  <a:cubicBezTo>
                    <a:pt x="86813" y="14757"/>
                    <a:pt x="88432" y="30139"/>
                    <a:pt x="79527" y="39855"/>
                  </a:cubicBezTo>
                  <a:lnTo>
                    <a:pt x="42284" y="82765"/>
                  </a:lnTo>
                  <a:cubicBezTo>
                    <a:pt x="38236" y="87623"/>
                    <a:pt x="31759" y="90861"/>
                    <a:pt x="26091" y="9086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497ABEA-C1A1-4B24-A3D9-428E087B877D}"/>
                </a:ext>
              </a:extLst>
            </p:cNvPr>
            <p:cNvSpPr/>
            <p:nvPr/>
          </p:nvSpPr>
          <p:spPr>
            <a:xfrm>
              <a:off x="7167109" y="2222303"/>
              <a:ext cx="91044" cy="96683"/>
            </a:xfrm>
            <a:custGeom>
              <a:avLst/>
              <a:gdLst>
                <a:gd name="connsiteX0" fmla="*/ 26091 w 91044"/>
                <a:gd name="connsiteY0" fmla="*/ 96529 h 96683"/>
                <a:gd name="connsiteX1" fmla="*/ 8280 w 91044"/>
                <a:gd name="connsiteY1" fmla="*/ 90861 h 96683"/>
                <a:gd name="connsiteX2" fmla="*/ 5851 w 91044"/>
                <a:gd name="connsiteY2" fmla="*/ 56857 h 96683"/>
                <a:gd name="connsiteX3" fmla="*/ 48761 w 91044"/>
                <a:gd name="connsiteY3" fmla="*/ 8280 h 96683"/>
                <a:gd name="connsiteX4" fmla="*/ 82765 w 91044"/>
                <a:gd name="connsiteY4" fmla="*/ 5851 h 96683"/>
                <a:gd name="connsiteX5" fmla="*/ 85194 w 91044"/>
                <a:gd name="connsiteY5" fmla="*/ 39855 h 96683"/>
                <a:gd name="connsiteX6" fmla="*/ 42284 w 91044"/>
                <a:gd name="connsiteY6" fmla="*/ 88432 h 96683"/>
                <a:gd name="connsiteX7" fmla="*/ 26091 w 91044"/>
                <a:gd name="connsiteY7" fmla="*/ 96529 h 96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044" h="96683">
                  <a:moveTo>
                    <a:pt x="26091" y="96529"/>
                  </a:moveTo>
                  <a:cubicBezTo>
                    <a:pt x="19614" y="97338"/>
                    <a:pt x="13137" y="94909"/>
                    <a:pt x="8280" y="90861"/>
                  </a:cubicBezTo>
                  <a:cubicBezTo>
                    <a:pt x="-1436" y="81955"/>
                    <a:pt x="-3055" y="66573"/>
                    <a:pt x="5851" y="56857"/>
                  </a:cubicBezTo>
                  <a:lnTo>
                    <a:pt x="48761" y="8280"/>
                  </a:lnTo>
                  <a:cubicBezTo>
                    <a:pt x="57667" y="-1436"/>
                    <a:pt x="73050" y="-3055"/>
                    <a:pt x="82765" y="5851"/>
                  </a:cubicBezTo>
                  <a:cubicBezTo>
                    <a:pt x="92481" y="14757"/>
                    <a:pt x="94100" y="30139"/>
                    <a:pt x="85194" y="39855"/>
                  </a:cubicBezTo>
                  <a:lnTo>
                    <a:pt x="42284" y="88432"/>
                  </a:lnTo>
                  <a:cubicBezTo>
                    <a:pt x="37426" y="93290"/>
                    <a:pt x="31759" y="95719"/>
                    <a:pt x="26091" y="9652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C78C48D-DCF1-48C6-BAFF-621EDA61860C}"/>
                </a:ext>
              </a:extLst>
            </p:cNvPr>
            <p:cNvSpPr/>
            <p:nvPr/>
          </p:nvSpPr>
          <p:spPr>
            <a:xfrm>
              <a:off x="7026417" y="1988504"/>
              <a:ext cx="161988" cy="192754"/>
            </a:xfrm>
            <a:custGeom>
              <a:avLst/>
              <a:gdLst>
                <a:gd name="connsiteX0" fmla="*/ 0 w 161988"/>
                <a:gd name="connsiteY0" fmla="*/ 152210 h 192754"/>
                <a:gd name="connsiteX1" fmla="*/ 62341 w 161988"/>
                <a:gd name="connsiteY1" fmla="*/ 190262 h 192754"/>
                <a:gd name="connsiteX2" fmla="*/ 84201 w 161988"/>
                <a:gd name="connsiteY2" fmla="*/ 184595 h 192754"/>
                <a:gd name="connsiteX3" fmla="*/ 159496 w 161988"/>
                <a:gd name="connsiteY3" fmla="*/ 59912 h 192754"/>
                <a:gd name="connsiteX4" fmla="*/ 153829 w 161988"/>
                <a:gd name="connsiteY4" fmla="*/ 38052 h 192754"/>
                <a:gd name="connsiteX5" fmla="*/ 92297 w 161988"/>
                <a:gd name="connsiteY5" fmla="*/ 0 h 192754"/>
                <a:gd name="connsiteX6" fmla="*/ 0 w 161988"/>
                <a:gd name="connsiteY6" fmla="*/ 152210 h 19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88" h="192754">
                  <a:moveTo>
                    <a:pt x="0" y="152210"/>
                  </a:moveTo>
                  <a:lnTo>
                    <a:pt x="62341" y="190262"/>
                  </a:lnTo>
                  <a:cubicBezTo>
                    <a:pt x="69628" y="195120"/>
                    <a:pt x="80153" y="192691"/>
                    <a:pt x="84201" y="184595"/>
                  </a:cubicBezTo>
                  <a:lnTo>
                    <a:pt x="159496" y="59912"/>
                  </a:lnTo>
                  <a:cubicBezTo>
                    <a:pt x="164354" y="52626"/>
                    <a:pt x="161925" y="42101"/>
                    <a:pt x="153829" y="38052"/>
                  </a:cubicBezTo>
                  <a:lnTo>
                    <a:pt x="92297" y="0"/>
                  </a:lnTo>
                  <a:lnTo>
                    <a:pt x="0" y="15221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C95A5EE-103B-4D8E-A48A-AA262E2F2883}"/>
                </a:ext>
              </a:extLst>
            </p:cNvPr>
            <p:cNvSpPr/>
            <p:nvPr/>
          </p:nvSpPr>
          <p:spPr>
            <a:xfrm>
              <a:off x="7126001" y="2061371"/>
              <a:ext cx="434095" cy="348295"/>
            </a:xfrm>
            <a:custGeom>
              <a:avLst/>
              <a:gdLst>
                <a:gd name="connsiteX0" fmla="*/ 425053 w 434095"/>
                <a:gd name="connsiteY0" fmla="*/ 185404 h 348295"/>
                <a:gd name="connsiteX1" fmla="*/ 294704 w 434095"/>
                <a:gd name="connsiteY1" fmla="*/ 73676 h 348295"/>
                <a:gd name="connsiteX2" fmla="*/ 285798 w 434095"/>
                <a:gd name="connsiteY2" fmla="*/ 65580 h 348295"/>
                <a:gd name="connsiteX3" fmla="*/ 229934 w 434095"/>
                <a:gd name="connsiteY3" fmla="*/ 129540 h 348295"/>
                <a:gd name="connsiteX4" fmla="*/ 197549 w 434095"/>
                <a:gd name="connsiteY4" fmla="*/ 145733 h 348295"/>
                <a:gd name="connsiteX5" fmla="*/ 193500 w 434095"/>
                <a:gd name="connsiteY5" fmla="*/ 145733 h 348295"/>
                <a:gd name="connsiteX6" fmla="*/ 161925 w 434095"/>
                <a:gd name="connsiteY6" fmla="*/ 133588 h 348295"/>
                <a:gd name="connsiteX7" fmla="*/ 157067 w 434095"/>
                <a:gd name="connsiteY7" fmla="*/ 64770 h 348295"/>
                <a:gd name="connsiteX8" fmla="*/ 204835 w 434095"/>
                <a:gd name="connsiteY8" fmla="*/ 9715 h 348295"/>
                <a:gd name="connsiteX9" fmla="*/ 70437 w 434095"/>
                <a:gd name="connsiteY9" fmla="*/ 0 h 348295"/>
                <a:gd name="connsiteX10" fmla="*/ 0 w 434095"/>
                <a:gd name="connsiteY10" fmla="*/ 116586 h 348295"/>
                <a:gd name="connsiteX11" fmla="*/ 55055 w 434095"/>
                <a:gd name="connsiteY11" fmla="*/ 180546 h 348295"/>
                <a:gd name="connsiteX12" fmla="*/ 76105 w 434095"/>
                <a:gd name="connsiteY12" fmla="*/ 156258 h 348295"/>
                <a:gd name="connsiteX13" fmla="*/ 106871 w 434095"/>
                <a:gd name="connsiteY13" fmla="*/ 142494 h 348295"/>
                <a:gd name="connsiteX14" fmla="*/ 106871 w 434095"/>
                <a:gd name="connsiteY14" fmla="*/ 142494 h 348295"/>
                <a:gd name="connsiteX15" fmla="*/ 133588 w 434095"/>
                <a:gd name="connsiteY15" fmla="*/ 152210 h 348295"/>
                <a:gd name="connsiteX16" fmla="*/ 147352 w 434095"/>
                <a:gd name="connsiteY16" fmla="*/ 181356 h 348295"/>
                <a:gd name="connsiteX17" fmla="*/ 161115 w 434095"/>
                <a:gd name="connsiteY17" fmla="*/ 178927 h 348295"/>
                <a:gd name="connsiteX18" fmla="*/ 187833 w 434095"/>
                <a:gd name="connsiteY18" fmla="*/ 188643 h 348295"/>
                <a:gd name="connsiteX19" fmla="*/ 201597 w 434095"/>
                <a:gd name="connsiteY19" fmla="*/ 218599 h 348295"/>
                <a:gd name="connsiteX20" fmla="*/ 212122 w 434095"/>
                <a:gd name="connsiteY20" fmla="*/ 216980 h 348295"/>
                <a:gd name="connsiteX21" fmla="*/ 212122 w 434095"/>
                <a:gd name="connsiteY21" fmla="*/ 216980 h 348295"/>
                <a:gd name="connsiteX22" fmla="*/ 236410 w 434095"/>
                <a:gd name="connsiteY22" fmla="*/ 225885 h 348295"/>
                <a:gd name="connsiteX23" fmla="*/ 248555 w 434095"/>
                <a:gd name="connsiteY23" fmla="*/ 250984 h 348295"/>
                <a:gd name="connsiteX24" fmla="*/ 257461 w 434095"/>
                <a:gd name="connsiteY24" fmla="*/ 249365 h 348295"/>
                <a:gd name="connsiteX25" fmla="*/ 257461 w 434095"/>
                <a:gd name="connsiteY25" fmla="*/ 249365 h 348295"/>
                <a:gd name="connsiteX26" fmla="*/ 278511 w 434095"/>
                <a:gd name="connsiteY26" fmla="*/ 257461 h 348295"/>
                <a:gd name="connsiteX27" fmla="*/ 289846 w 434095"/>
                <a:gd name="connsiteY27" fmla="*/ 279321 h 348295"/>
                <a:gd name="connsiteX28" fmla="*/ 281750 w 434095"/>
                <a:gd name="connsiteY28" fmla="*/ 302800 h 348295"/>
                <a:gd name="connsiteX29" fmla="*/ 254222 w 434095"/>
                <a:gd name="connsiteY29" fmla="*/ 334375 h 348295"/>
                <a:gd name="connsiteX30" fmla="*/ 265557 w 434095"/>
                <a:gd name="connsiteY30" fmla="*/ 343281 h 348295"/>
                <a:gd name="connsiteX31" fmla="*/ 284988 w 434095"/>
                <a:gd name="connsiteY31" fmla="*/ 348139 h 348295"/>
                <a:gd name="connsiteX32" fmla="*/ 314135 w 434095"/>
                <a:gd name="connsiteY32" fmla="*/ 313325 h 348295"/>
                <a:gd name="connsiteX33" fmla="*/ 314135 w 434095"/>
                <a:gd name="connsiteY33" fmla="*/ 312515 h 348295"/>
                <a:gd name="connsiteX34" fmla="*/ 322231 w 434095"/>
                <a:gd name="connsiteY34" fmla="*/ 313325 h 348295"/>
                <a:gd name="connsiteX35" fmla="*/ 351377 w 434095"/>
                <a:gd name="connsiteY35" fmla="*/ 278511 h 348295"/>
                <a:gd name="connsiteX36" fmla="*/ 351377 w 434095"/>
                <a:gd name="connsiteY36" fmla="*/ 277701 h 348295"/>
                <a:gd name="connsiteX37" fmla="*/ 359474 w 434095"/>
                <a:gd name="connsiteY37" fmla="*/ 278511 h 348295"/>
                <a:gd name="connsiteX38" fmla="*/ 388620 w 434095"/>
                <a:gd name="connsiteY38" fmla="*/ 243697 h 348295"/>
                <a:gd name="connsiteX39" fmla="*/ 387810 w 434095"/>
                <a:gd name="connsiteY39" fmla="*/ 238839 h 348295"/>
                <a:gd name="connsiteX40" fmla="*/ 404813 w 434095"/>
                <a:gd name="connsiteY40" fmla="*/ 242078 h 348295"/>
                <a:gd name="connsiteX41" fmla="*/ 433959 w 434095"/>
                <a:gd name="connsiteY41" fmla="*/ 207264 h 348295"/>
                <a:gd name="connsiteX42" fmla="*/ 425053 w 434095"/>
                <a:gd name="connsiteY42" fmla="*/ 185404 h 34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34095" h="348295">
                  <a:moveTo>
                    <a:pt x="425053" y="185404"/>
                  </a:moveTo>
                  <a:lnTo>
                    <a:pt x="294704" y="73676"/>
                  </a:lnTo>
                  <a:lnTo>
                    <a:pt x="285798" y="65580"/>
                  </a:lnTo>
                  <a:lnTo>
                    <a:pt x="229934" y="129540"/>
                  </a:lnTo>
                  <a:cubicBezTo>
                    <a:pt x="221837" y="139255"/>
                    <a:pt x="210503" y="144923"/>
                    <a:pt x="197549" y="145733"/>
                  </a:cubicBezTo>
                  <a:cubicBezTo>
                    <a:pt x="195929" y="145733"/>
                    <a:pt x="194310" y="145733"/>
                    <a:pt x="193500" y="145733"/>
                  </a:cubicBezTo>
                  <a:cubicBezTo>
                    <a:pt x="181356" y="145733"/>
                    <a:pt x="170021" y="141684"/>
                    <a:pt x="161925" y="133588"/>
                  </a:cubicBezTo>
                  <a:cubicBezTo>
                    <a:pt x="141684" y="115776"/>
                    <a:pt x="140065" y="85011"/>
                    <a:pt x="157067" y="64770"/>
                  </a:cubicBezTo>
                  <a:lnTo>
                    <a:pt x="204835" y="9715"/>
                  </a:lnTo>
                  <a:cubicBezTo>
                    <a:pt x="167592" y="4858"/>
                    <a:pt x="119825" y="24289"/>
                    <a:pt x="70437" y="0"/>
                  </a:cubicBezTo>
                  <a:lnTo>
                    <a:pt x="0" y="116586"/>
                  </a:lnTo>
                  <a:lnTo>
                    <a:pt x="55055" y="180546"/>
                  </a:lnTo>
                  <a:lnTo>
                    <a:pt x="76105" y="156258"/>
                  </a:lnTo>
                  <a:cubicBezTo>
                    <a:pt x="83391" y="147352"/>
                    <a:pt x="94726" y="142494"/>
                    <a:pt x="106871" y="142494"/>
                  </a:cubicBezTo>
                  <a:lnTo>
                    <a:pt x="106871" y="142494"/>
                  </a:lnTo>
                  <a:cubicBezTo>
                    <a:pt x="116586" y="142494"/>
                    <a:pt x="126302" y="145733"/>
                    <a:pt x="133588" y="152210"/>
                  </a:cubicBezTo>
                  <a:cubicBezTo>
                    <a:pt x="142494" y="159496"/>
                    <a:pt x="146542" y="170021"/>
                    <a:pt x="147352" y="181356"/>
                  </a:cubicBezTo>
                  <a:cubicBezTo>
                    <a:pt x="151400" y="179737"/>
                    <a:pt x="156258" y="178927"/>
                    <a:pt x="161115" y="178927"/>
                  </a:cubicBezTo>
                  <a:cubicBezTo>
                    <a:pt x="170831" y="178927"/>
                    <a:pt x="180546" y="182166"/>
                    <a:pt x="187833" y="188643"/>
                  </a:cubicBezTo>
                  <a:cubicBezTo>
                    <a:pt x="196739" y="196739"/>
                    <a:pt x="201597" y="207264"/>
                    <a:pt x="201597" y="218599"/>
                  </a:cubicBezTo>
                  <a:cubicBezTo>
                    <a:pt x="204835" y="217789"/>
                    <a:pt x="208883" y="216980"/>
                    <a:pt x="212122" y="216980"/>
                  </a:cubicBezTo>
                  <a:lnTo>
                    <a:pt x="212122" y="216980"/>
                  </a:lnTo>
                  <a:cubicBezTo>
                    <a:pt x="221028" y="216980"/>
                    <a:pt x="229124" y="220218"/>
                    <a:pt x="236410" y="225885"/>
                  </a:cubicBezTo>
                  <a:cubicBezTo>
                    <a:pt x="243697" y="232362"/>
                    <a:pt x="247745" y="241268"/>
                    <a:pt x="248555" y="250984"/>
                  </a:cubicBezTo>
                  <a:cubicBezTo>
                    <a:pt x="250984" y="250174"/>
                    <a:pt x="254222" y="249365"/>
                    <a:pt x="257461" y="249365"/>
                  </a:cubicBezTo>
                  <a:lnTo>
                    <a:pt x="257461" y="249365"/>
                  </a:lnTo>
                  <a:cubicBezTo>
                    <a:pt x="265557" y="249365"/>
                    <a:pt x="272844" y="251793"/>
                    <a:pt x="278511" y="257461"/>
                  </a:cubicBezTo>
                  <a:cubicBezTo>
                    <a:pt x="284988" y="263128"/>
                    <a:pt x="289036" y="271224"/>
                    <a:pt x="289846" y="279321"/>
                  </a:cubicBezTo>
                  <a:cubicBezTo>
                    <a:pt x="290655" y="288227"/>
                    <a:pt x="287417" y="296323"/>
                    <a:pt x="281750" y="302800"/>
                  </a:cubicBezTo>
                  <a:lnTo>
                    <a:pt x="254222" y="334375"/>
                  </a:lnTo>
                  <a:lnTo>
                    <a:pt x="265557" y="343281"/>
                  </a:lnTo>
                  <a:cubicBezTo>
                    <a:pt x="271224" y="346519"/>
                    <a:pt x="277701" y="348948"/>
                    <a:pt x="284988" y="348139"/>
                  </a:cubicBezTo>
                  <a:cubicBezTo>
                    <a:pt x="302800" y="346519"/>
                    <a:pt x="315754" y="331137"/>
                    <a:pt x="314135" y="313325"/>
                  </a:cubicBezTo>
                  <a:cubicBezTo>
                    <a:pt x="314135" y="313325"/>
                    <a:pt x="314135" y="312515"/>
                    <a:pt x="314135" y="312515"/>
                  </a:cubicBezTo>
                  <a:cubicBezTo>
                    <a:pt x="316563" y="313325"/>
                    <a:pt x="319802" y="313325"/>
                    <a:pt x="322231" y="313325"/>
                  </a:cubicBezTo>
                  <a:cubicBezTo>
                    <a:pt x="340043" y="311706"/>
                    <a:pt x="352997" y="296323"/>
                    <a:pt x="351377" y="278511"/>
                  </a:cubicBezTo>
                  <a:cubicBezTo>
                    <a:pt x="351377" y="278511"/>
                    <a:pt x="351377" y="277701"/>
                    <a:pt x="351377" y="277701"/>
                  </a:cubicBezTo>
                  <a:cubicBezTo>
                    <a:pt x="353806" y="278511"/>
                    <a:pt x="357045" y="278511"/>
                    <a:pt x="359474" y="278511"/>
                  </a:cubicBezTo>
                  <a:cubicBezTo>
                    <a:pt x="377285" y="276892"/>
                    <a:pt x="390239" y="261509"/>
                    <a:pt x="388620" y="243697"/>
                  </a:cubicBezTo>
                  <a:cubicBezTo>
                    <a:pt x="388620" y="242078"/>
                    <a:pt x="387810" y="240459"/>
                    <a:pt x="387810" y="238839"/>
                  </a:cubicBezTo>
                  <a:cubicBezTo>
                    <a:pt x="392668" y="241268"/>
                    <a:pt x="398336" y="242888"/>
                    <a:pt x="404813" y="242078"/>
                  </a:cubicBezTo>
                  <a:cubicBezTo>
                    <a:pt x="422624" y="240459"/>
                    <a:pt x="435578" y="225076"/>
                    <a:pt x="433959" y="207264"/>
                  </a:cubicBezTo>
                  <a:cubicBezTo>
                    <a:pt x="434769" y="198358"/>
                    <a:pt x="430721" y="191072"/>
                    <a:pt x="425053" y="18540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E4E2E1E-A29A-4D5B-94D2-CB468C884C89}"/>
                </a:ext>
              </a:extLst>
            </p:cNvPr>
            <p:cNvSpPr/>
            <p:nvPr/>
          </p:nvSpPr>
          <p:spPr>
            <a:xfrm>
              <a:off x="7567183" y="1988504"/>
              <a:ext cx="161988" cy="192754"/>
            </a:xfrm>
            <a:custGeom>
              <a:avLst/>
              <a:gdLst>
                <a:gd name="connsiteX0" fmla="*/ 161989 w 161988"/>
                <a:gd name="connsiteY0" fmla="*/ 152210 h 192754"/>
                <a:gd name="connsiteX1" fmla="*/ 99647 w 161988"/>
                <a:gd name="connsiteY1" fmla="*/ 190262 h 192754"/>
                <a:gd name="connsiteX2" fmla="*/ 77788 w 161988"/>
                <a:gd name="connsiteY2" fmla="*/ 184595 h 192754"/>
                <a:gd name="connsiteX3" fmla="*/ 2492 w 161988"/>
                <a:gd name="connsiteY3" fmla="*/ 59912 h 192754"/>
                <a:gd name="connsiteX4" fmla="*/ 8160 w 161988"/>
                <a:gd name="connsiteY4" fmla="*/ 38052 h 192754"/>
                <a:gd name="connsiteX5" fmla="*/ 70501 w 161988"/>
                <a:gd name="connsiteY5" fmla="*/ 0 h 192754"/>
                <a:gd name="connsiteX6" fmla="*/ 161989 w 161988"/>
                <a:gd name="connsiteY6" fmla="*/ 152210 h 19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88" h="192754">
                  <a:moveTo>
                    <a:pt x="161989" y="152210"/>
                  </a:moveTo>
                  <a:lnTo>
                    <a:pt x="99647" y="190262"/>
                  </a:lnTo>
                  <a:cubicBezTo>
                    <a:pt x="92361" y="195120"/>
                    <a:pt x="81836" y="192691"/>
                    <a:pt x="77788" y="184595"/>
                  </a:cubicBezTo>
                  <a:lnTo>
                    <a:pt x="2492" y="59912"/>
                  </a:lnTo>
                  <a:cubicBezTo>
                    <a:pt x="-2365" y="52626"/>
                    <a:pt x="64" y="42101"/>
                    <a:pt x="8160" y="38052"/>
                  </a:cubicBezTo>
                  <a:lnTo>
                    <a:pt x="70501" y="0"/>
                  </a:lnTo>
                  <a:lnTo>
                    <a:pt x="161989" y="15221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9B73012-B80E-4F17-A26B-4EAC0A6A6D9D}"/>
                </a:ext>
              </a:extLst>
            </p:cNvPr>
            <p:cNvSpPr/>
            <p:nvPr/>
          </p:nvSpPr>
          <p:spPr>
            <a:xfrm>
              <a:off x="7286222" y="2053963"/>
              <a:ext cx="342556" cy="190382"/>
            </a:xfrm>
            <a:custGeom>
              <a:avLst/>
              <a:gdLst>
                <a:gd name="connsiteX0" fmla="*/ 273738 w 342556"/>
                <a:gd name="connsiteY0" fmla="*/ 10646 h 190382"/>
                <a:gd name="connsiteX1" fmla="*/ 103717 w 342556"/>
                <a:gd name="connsiteY1" fmla="*/ 930 h 190382"/>
                <a:gd name="connsiteX2" fmla="*/ 99669 w 342556"/>
                <a:gd name="connsiteY2" fmla="*/ 121 h 190382"/>
                <a:gd name="connsiteX3" fmla="*/ 72142 w 342556"/>
                <a:gd name="connsiteY3" fmla="*/ 10646 h 190382"/>
                <a:gd name="connsiteX4" fmla="*/ 8181 w 342556"/>
                <a:gd name="connsiteY4" fmla="*/ 83512 h 190382"/>
                <a:gd name="connsiteX5" fmla="*/ 11420 w 342556"/>
                <a:gd name="connsiteY5" fmla="*/ 128851 h 190382"/>
                <a:gd name="connsiteX6" fmla="*/ 35709 w 342556"/>
                <a:gd name="connsiteY6" fmla="*/ 136947 h 190382"/>
                <a:gd name="connsiteX7" fmla="*/ 57569 w 342556"/>
                <a:gd name="connsiteY7" fmla="*/ 125613 h 190382"/>
                <a:gd name="connsiteX8" fmla="*/ 123958 w 342556"/>
                <a:gd name="connsiteY8" fmla="*/ 49508 h 190382"/>
                <a:gd name="connsiteX9" fmla="*/ 275358 w 342556"/>
                <a:gd name="connsiteY9" fmla="*/ 179857 h 190382"/>
                <a:gd name="connsiteX10" fmla="*/ 275358 w 342556"/>
                <a:gd name="connsiteY10" fmla="*/ 179857 h 190382"/>
                <a:gd name="connsiteX11" fmla="*/ 275358 w 342556"/>
                <a:gd name="connsiteY11" fmla="*/ 179857 h 190382"/>
                <a:gd name="connsiteX12" fmla="*/ 284264 w 342556"/>
                <a:gd name="connsiteY12" fmla="*/ 190383 h 190382"/>
                <a:gd name="connsiteX13" fmla="*/ 342557 w 342556"/>
                <a:gd name="connsiteY13" fmla="*/ 123184 h 190382"/>
                <a:gd name="connsiteX14" fmla="*/ 273738 w 342556"/>
                <a:gd name="connsiteY14" fmla="*/ 10646 h 190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42556" h="190382">
                  <a:moveTo>
                    <a:pt x="273738" y="10646"/>
                  </a:moveTo>
                  <a:cubicBezTo>
                    <a:pt x="206540" y="34935"/>
                    <a:pt x="157962" y="11455"/>
                    <a:pt x="103717" y="930"/>
                  </a:cubicBezTo>
                  <a:cubicBezTo>
                    <a:pt x="102908" y="930"/>
                    <a:pt x="99669" y="121"/>
                    <a:pt x="99669" y="121"/>
                  </a:cubicBezTo>
                  <a:cubicBezTo>
                    <a:pt x="89954" y="-689"/>
                    <a:pt x="79428" y="2550"/>
                    <a:pt x="72142" y="10646"/>
                  </a:cubicBezTo>
                  <a:lnTo>
                    <a:pt x="8181" y="83512"/>
                  </a:lnTo>
                  <a:cubicBezTo>
                    <a:pt x="-3963" y="97276"/>
                    <a:pt x="-2344" y="117516"/>
                    <a:pt x="11420" y="128851"/>
                  </a:cubicBezTo>
                  <a:cubicBezTo>
                    <a:pt x="18707" y="134518"/>
                    <a:pt x="26803" y="137757"/>
                    <a:pt x="35709" y="136947"/>
                  </a:cubicBezTo>
                  <a:cubicBezTo>
                    <a:pt x="43805" y="136138"/>
                    <a:pt x="51901" y="132899"/>
                    <a:pt x="57569" y="125613"/>
                  </a:cubicBezTo>
                  <a:cubicBezTo>
                    <a:pt x="57569" y="125613"/>
                    <a:pt x="123958" y="49508"/>
                    <a:pt x="123958" y="49508"/>
                  </a:cubicBezTo>
                  <a:lnTo>
                    <a:pt x="275358" y="179857"/>
                  </a:lnTo>
                  <a:lnTo>
                    <a:pt x="275358" y="179857"/>
                  </a:lnTo>
                  <a:lnTo>
                    <a:pt x="275358" y="179857"/>
                  </a:lnTo>
                  <a:cubicBezTo>
                    <a:pt x="279406" y="183906"/>
                    <a:pt x="281025" y="185525"/>
                    <a:pt x="284264" y="190383"/>
                  </a:cubicBezTo>
                  <a:lnTo>
                    <a:pt x="342557" y="123184"/>
                  </a:lnTo>
                  <a:lnTo>
                    <a:pt x="273738" y="1064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0" name="Graphic 51" descr="Trophy">
            <a:extLst>
              <a:ext uri="{FF2B5EF4-FFF2-40B4-BE49-F238E27FC236}">
                <a16:creationId xmlns:a16="http://schemas.microsoft.com/office/drawing/2014/main" id="{87087E8B-64C2-49E1-B726-A3E792783939}"/>
              </a:ext>
            </a:extLst>
          </p:cNvPr>
          <p:cNvSpPr/>
          <p:nvPr/>
        </p:nvSpPr>
        <p:spPr>
          <a:xfrm>
            <a:off x="3323692" y="4297227"/>
            <a:ext cx="465407" cy="524581"/>
          </a:xfrm>
          <a:custGeom>
            <a:avLst/>
            <a:gdLst>
              <a:gd name="connsiteX0" fmla="*/ 484965 w 566737"/>
              <a:gd name="connsiteY0" fmla="*/ 307658 h 638794"/>
              <a:gd name="connsiteX1" fmla="*/ 371618 w 566737"/>
              <a:gd name="connsiteY1" fmla="*/ 361902 h 638794"/>
              <a:gd name="connsiteX2" fmla="*/ 420195 w 566737"/>
              <a:gd name="connsiteY2" fmla="*/ 312515 h 638794"/>
              <a:gd name="connsiteX3" fmla="*/ 438817 w 566737"/>
              <a:gd name="connsiteY3" fmla="*/ 288227 h 638794"/>
              <a:gd name="connsiteX4" fmla="*/ 460677 w 566737"/>
              <a:gd name="connsiteY4" fmla="*/ 211312 h 638794"/>
              <a:gd name="connsiteX5" fmla="*/ 460677 w 566737"/>
              <a:gd name="connsiteY5" fmla="*/ 106061 h 638794"/>
              <a:gd name="connsiteX6" fmla="*/ 517350 w 566737"/>
              <a:gd name="connsiteY6" fmla="*/ 106061 h 638794"/>
              <a:gd name="connsiteX7" fmla="*/ 517350 w 566737"/>
              <a:gd name="connsiteY7" fmla="*/ 229124 h 638794"/>
              <a:gd name="connsiteX8" fmla="*/ 484965 w 566737"/>
              <a:gd name="connsiteY8" fmla="*/ 307658 h 638794"/>
              <a:gd name="connsiteX9" fmla="*/ 82582 w 566737"/>
              <a:gd name="connsiteY9" fmla="*/ 307658 h 638794"/>
              <a:gd name="connsiteX10" fmla="*/ 48578 w 566737"/>
              <a:gd name="connsiteY10" fmla="*/ 229124 h 638794"/>
              <a:gd name="connsiteX11" fmla="*/ 48578 w 566737"/>
              <a:gd name="connsiteY11" fmla="*/ 105251 h 638794"/>
              <a:gd name="connsiteX12" fmla="*/ 105251 w 566737"/>
              <a:gd name="connsiteY12" fmla="*/ 105251 h 638794"/>
              <a:gd name="connsiteX13" fmla="*/ 105251 w 566737"/>
              <a:gd name="connsiteY13" fmla="*/ 210503 h 638794"/>
              <a:gd name="connsiteX14" fmla="*/ 127111 w 566737"/>
              <a:gd name="connsiteY14" fmla="*/ 287417 h 638794"/>
              <a:gd name="connsiteX15" fmla="*/ 145733 w 566737"/>
              <a:gd name="connsiteY15" fmla="*/ 311706 h 638794"/>
              <a:gd name="connsiteX16" fmla="*/ 194310 w 566737"/>
              <a:gd name="connsiteY16" fmla="*/ 361093 h 638794"/>
              <a:gd name="connsiteX17" fmla="*/ 82582 w 566737"/>
              <a:gd name="connsiteY17" fmla="*/ 307658 h 638794"/>
              <a:gd name="connsiteX18" fmla="*/ 566738 w 566737"/>
              <a:gd name="connsiteY18" fmla="*/ 226695 h 638794"/>
              <a:gd name="connsiteX19" fmla="*/ 566738 w 566737"/>
              <a:gd name="connsiteY19" fmla="*/ 56674 h 638794"/>
              <a:gd name="connsiteX20" fmla="*/ 461486 w 566737"/>
              <a:gd name="connsiteY20" fmla="*/ 56674 h 638794"/>
              <a:gd name="connsiteX21" fmla="*/ 461486 w 566737"/>
              <a:gd name="connsiteY21" fmla="*/ 0 h 638794"/>
              <a:gd name="connsiteX22" fmla="*/ 283369 w 566737"/>
              <a:gd name="connsiteY22" fmla="*/ 0 h 638794"/>
              <a:gd name="connsiteX23" fmla="*/ 105251 w 566737"/>
              <a:gd name="connsiteY23" fmla="*/ 0 h 638794"/>
              <a:gd name="connsiteX24" fmla="*/ 105251 w 566737"/>
              <a:gd name="connsiteY24" fmla="*/ 56674 h 638794"/>
              <a:gd name="connsiteX25" fmla="*/ 0 w 566737"/>
              <a:gd name="connsiteY25" fmla="*/ 56674 h 638794"/>
              <a:gd name="connsiteX26" fmla="*/ 0 w 566737"/>
              <a:gd name="connsiteY26" fmla="*/ 225885 h 638794"/>
              <a:gd name="connsiteX27" fmla="*/ 46149 w 566737"/>
              <a:gd name="connsiteY27" fmla="*/ 339233 h 638794"/>
              <a:gd name="connsiteX28" fmla="*/ 239649 w 566737"/>
              <a:gd name="connsiteY28" fmla="*/ 412099 h 638794"/>
              <a:gd name="connsiteX29" fmla="*/ 250984 w 566737"/>
              <a:gd name="connsiteY29" fmla="*/ 452580 h 638794"/>
              <a:gd name="connsiteX30" fmla="*/ 250984 w 566737"/>
              <a:gd name="connsiteY30" fmla="*/ 557832 h 638794"/>
              <a:gd name="connsiteX31" fmla="*/ 210503 w 566737"/>
              <a:gd name="connsiteY31" fmla="*/ 557832 h 638794"/>
              <a:gd name="connsiteX32" fmla="*/ 178118 w 566737"/>
              <a:gd name="connsiteY32" fmla="*/ 590217 h 638794"/>
              <a:gd name="connsiteX33" fmla="*/ 137636 w 566737"/>
              <a:gd name="connsiteY33" fmla="*/ 590217 h 638794"/>
              <a:gd name="connsiteX34" fmla="*/ 105251 w 566737"/>
              <a:gd name="connsiteY34" fmla="*/ 622602 h 638794"/>
              <a:gd name="connsiteX35" fmla="*/ 105251 w 566737"/>
              <a:gd name="connsiteY35" fmla="*/ 638794 h 638794"/>
              <a:gd name="connsiteX36" fmla="*/ 461486 w 566737"/>
              <a:gd name="connsiteY36" fmla="*/ 638794 h 638794"/>
              <a:gd name="connsiteX37" fmla="*/ 461486 w 566737"/>
              <a:gd name="connsiteY37" fmla="*/ 622602 h 638794"/>
              <a:gd name="connsiteX38" fmla="*/ 429101 w 566737"/>
              <a:gd name="connsiteY38" fmla="*/ 590217 h 638794"/>
              <a:gd name="connsiteX39" fmla="*/ 388620 w 566737"/>
              <a:gd name="connsiteY39" fmla="*/ 590217 h 638794"/>
              <a:gd name="connsiteX40" fmla="*/ 356235 w 566737"/>
              <a:gd name="connsiteY40" fmla="*/ 557832 h 638794"/>
              <a:gd name="connsiteX41" fmla="*/ 315754 w 566737"/>
              <a:gd name="connsiteY41" fmla="*/ 557832 h 638794"/>
              <a:gd name="connsiteX42" fmla="*/ 315754 w 566737"/>
              <a:gd name="connsiteY42" fmla="*/ 453390 h 638794"/>
              <a:gd name="connsiteX43" fmla="*/ 327089 w 566737"/>
              <a:gd name="connsiteY43" fmla="*/ 412909 h 638794"/>
              <a:gd name="connsiteX44" fmla="*/ 520589 w 566737"/>
              <a:gd name="connsiteY44" fmla="*/ 340043 h 638794"/>
              <a:gd name="connsiteX45" fmla="*/ 566738 w 566737"/>
              <a:gd name="connsiteY45" fmla="*/ 226695 h 63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66737" h="638794">
                <a:moveTo>
                  <a:pt x="484965" y="307658"/>
                </a:moveTo>
                <a:cubicBezTo>
                  <a:pt x="456629" y="336804"/>
                  <a:pt x="429911" y="355425"/>
                  <a:pt x="371618" y="361902"/>
                </a:cubicBezTo>
                <a:cubicBezTo>
                  <a:pt x="387001" y="346520"/>
                  <a:pt x="404813" y="331137"/>
                  <a:pt x="420195" y="312515"/>
                </a:cubicBezTo>
                <a:cubicBezTo>
                  <a:pt x="426672" y="305229"/>
                  <a:pt x="438817" y="289036"/>
                  <a:pt x="438817" y="288227"/>
                </a:cubicBezTo>
                <a:cubicBezTo>
                  <a:pt x="452580" y="265557"/>
                  <a:pt x="460677" y="239649"/>
                  <a:pt x="460677" y="211312"/>
                </a:cubicBezTo>
                <a:lnTo>
                  <a:pt x="460677" y="106061"/>
                </a:lnTo>
                <a:lnTo>
                  <a:pt x="517350" y="106061"/>
                </a:lnTo>
                <a:lnTo>
                  <a:pt x="517350" y="229124"/>
                </a:lnTo>
                <a:cubicBezTo>
                  <a:pt x="518160" y="230743"/>
                  <a:pt x="519779" y="271224"/>
                  <a:pt x="484965" y="307658"/>
                </a:cubicBezTo>
                <a:close/>
                <a:moveTo>
                  <a:pt x="82582" y="307658"/>
                </a:moveTo>
                <a:cubicBezTo>
                  <a:pt x="46958" y="271224"/>
                  <a:pt x="48578" y="230743"/>
                  <a:pt x="48578" y="229124"/>
                </a:cubicBezTo>
                <a:lnTo>
                  <a:pt x="48578" y="105251"/>
                </a:lnTo>
                <a:lnTo>
                  <a:pt x="105251" y="105251"/>
                </a:lnTo>
                <a:lnTo>
                  <a:pt x="105251" y="210503"/>
                </a:lnTo>
                <a:cubicBezTo>
                  <a:pt x="105251" y="238839"/>
                  <a:pt x="113348" y="264747"/>
                  <a:pt x="127111" y="287417"/>
                </a:cubicBezTo>
                <a:cubicBezTo>
                  <a:pt x="127111" y="288227"/>
                  <a:pt x="139256" y="305229"/>
                  <a:pt x="145733" y="311706"/>
                </a:cubicBezTo>
                <a:cubicBezTo>
                  <a:pt x="161925" y="330327"/>
                  <a:pt x="178927" y="345710"/>
                  <a:pt x="194310" y="361093"/>
                </a:cubicBezTo>
                <a:cubicBezTo>
                  <a:pt x="137636" y="354616"/>
                  <a:pt x="110109" y="335994"/>
                  <a:pt x="82582" y="307658"/>
                </a:cubicBezTo>
                <a:close/>
                <a:moveTo>
                  <a:pt x="566738" y="226695"/>
                </a:moveTo>
                <a:lnTo>
                  <a:pt x="566738" y="56674"/>
                </a:lnTo>
                <a:lnTo>
                  <a:pt x="461486" y="56674"/>
                </a:lnTo>
                <a:lnTo>
                  <a:pt x="461486" y="0"/>
                </a:lnTo>
                <a:lnTo>
                  <a:pt x="283369" y="0"/>
                </a:lnTo>
                <a:lnTo>
                  <a:pt x="105251" y="0"/>
                </a:lnTo>
                <a:lnTo>
                  <a:pt x="105251" y="56674"/>
                </a:lnTo>
                <a:lnTo>
                  <a:pt x="0" y="56674"/>
                </a:lnTo>
                <a:lnTo>
                  <a:pt x="0" y="225885"/>
                </a:lnTo>
                <a:cubicBezTo>
                  <a:pt x="0" y="233982"/>
                  <a:pt x="0" y="289846"/>
                  <a:pt x="46149" y="339233"/>
                </a:cubicBezTo>
                <a:cubicBezTo>
                  <a:pt x="90678" y="386191"/>
                  <a:pt x="144923" y="410480"/>
                  <a:pt x="239649" y="412099"/>
                </a:cubicBezTo>
                <a:cubicBezTo>
                  <a:pt x="246936" y="424244"/>
                  <a:pt x="250984" y="438007"/>
                  <a:pt x="250984" y="452580"/>
                </a:cubicBezTo>
                <a:lnTo>
                  <a:pt x="250984" y="557832"/>
                </a:lnTo>
                <a:lnTo>
                  <a:pt x="210503" y="557832"/>
                </a:lnTo>
                <a:cubicBezTo>
                  <a:pt x="192691" y="557832"/>
                  <a:pt x="178118" y="572405"/>
                  <a:pt x="178118" y="590217"/>
                </a:cubicBezTo>
                <a:lnTo>
                  <a:pt x="137636" y="590217"/>
                </a:lnTo>
                <a:cubicBezTo>
                  <a:pt x="119824" y="590217"/>
                  <a:pt x="105251" y="604790"/>
                  <a:pt x="105251" y="622602"/>
                </a:cubicBezTo>
                <a:lnTo>
                  <a:pt x="105251" y="638794"/>
                </a:lnTo>
                <a:lnTo>
                  <a:pt x="461486" y="638794"/>
                </a:lnTo>
                <a:lnTo>
                  <a:pt x="461486" y="622602"/>
                </a:lnTo>
                <a:cubicBezTo>
                  <a:pt x="461486" y="604790"/>
                  <a:pt x="446913" y="590217"/>
                  <a:pt x="429101" y="590217"/>
                </a:cubicBezTo>
                <a:lnTo>
                  <a:pt x="388620" y="590217"/>
                </a:lnTo>
                <a:cubicBezTo>
                  <a:pt x="388620" y="572405"/>
                  <a:pt x="374047" y="557832"/>
                  <a:pt x="356235" y="557832"/>
                </a:cubicBezTo>
                <a:lnTo>
                  <a:pt x="315754" y="557832"/>
                </a:lnTo>
                <a:lnTo>
                  <a:pt x="315754" y="453390"/>
                </a:lnTo>
                <a:cubicBezTo>
                  <a:pt x="315754" y="438817"/>
                  <a:pt x="319802" y="425053"/>
                  <a:pt x="327089" y="412909"/>
                </a:cubicBezTo>
                <a:cubicBezTo>
                  <a:pt x="421815" y="411290"/>
                  <a:pt x="476060" y="386191"/>
                  <a:pt x="520589" y="340043"/>
                </a:cubicBezTo>
                <a:cubicBezTo>
                  <a:pt x="566738" y="291465"/>
                  <a:pt x="566738" y="234791"/>
                  <a:pt x="566738" y="226695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03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1" name="Graphic 54" descr="Gears">
            <a:extLst>
              <a:ext uri="{FF2B5EF4-FFF2-40B4-BE49-F238E27FC236}">
                <a16:creationId xmlns:a16="http://schemas.microsoft.com/office/drawing/2014/main" id="{3156EC37-8C43-494C-A4E1-92ED10299648}"/>
              </a:ext>
            </a:extLst>
          </p:cNvPr>
          <p:cNvGrpSpPr/>
          <p:nvPr/>
        </p:nvGrpSpPr>
        <p:grpSpPr>
          <a:xfrm>
            <a:off x="5407869" y="4297228"/>
            <a:ext cx="433493" cy="524581"/>
            <a:chOff x="7113856" y="4338209"/>
            <a:chExt cx="527875" cy="638794"/>
          </a:xfrm>
          <a:solidFill>
            <a:srgbClr val="262626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5DF4E08-020E-4F36-AE3E-1F6FA9E9C5A4}"/>
                </a:ext>
              </a:extLst>
            </p:cNvPr>
            <p:cNvSpPr/>
            <p:nvPr/>
          </p:nvSpPr>
          <p:spPr>
            <a:xfrm>
              <a:off x="7296831" y="4338209"/>
              <a:ext cx="344900" cy="344090"/>
            </a:xfrm>
            <a:custGeom>
              <a:avLst/>
              <a:gdLst>
                <a:gd name="connsiteX0" fmla="*/ 172450 w 344900"/>
                <a:gd name="connsiteY0" fmla="*/ 233172 h 344090"/>
                <a:gd name="connsiteX1" fmla="*/ 111728 w 344900"/>
                <a:gd name="connsiteY1" fmla="*/ 172450 h 344090"/>
                <a:gd name="connsiteX2" fmla="*/ 172450 w 344900"/>
                <a:gd name="connsiteY2" fmla="*/ 111728 h 344090"/>
                <a:gd name="connsiteX3" fmla="*/ 233172 w 344900"/>
                <a:gd name="connsiteY3" fmla="*/ 172450 h 344090"/>
                <a:gd name="connsiteX4" fmla="*/ 172450 w 344900"/>
                <a:gd name="connsiteY4" fmla="*/ 233172 h 344090"/>
                <a:gd name="connsiteX5" fmla="*/ 309277 w 344900"/>
                <a:gd name="connsiteY5" fmla="*/ 134398 h 344090"/>
                <a:gd name="connsiteX6" fmla="*/ 296323 w 344900"/>
                <a:gd name="connsiteY6" fmla="*/ 102822 h 344090"/>
                <a:gd name="connsiteX7" fmla="*/ 309277 w 344900"/>
                <a:gd name="connsiteY7" fmla="*/ 64770 h 344090"/>
                <a:gd name="connsiteX8" fmla="*/ 280130 w 344900"/>
                <a:gd name="connsiteY8" fmla="*/ 35623 h 344090"/>
                <a:gd name="connsiteX9" fmla="*/ 242078 w 344900"/>
                <a:gd name="connsiteY9" fmla="*/ 48578 h 344090"/>
                <a:gd name="connsiteX10" fmla="*/ 210503 w 344900"/>
                <a:gd name="connsiteY10" fmla="*/ 35623 h 344090"/>
                <a:gd name="connsiteX11" fmla="*/ 192691 w 344900"/>
                <a:gd name="connsiteY11" fmla="*/ 0 h 344090"/>
                <a:gd name="connsiteX12" fmla="*/ 152210 w 344900"/>
                <a:gd name="connsiteY12" fmla="*/ 0 h 344090"/>
                <a:gd name="connsiteX13" fmla="*/ 134398 w 344900"/>
                <a:gd name="connsiteY13" fmla="*/ 35623 h 344090"/>
                <a:gd name="connsiteX14" fmla="*/ 102822 w 344900"/>
                <a:gd name="connsiteY14" fmla="*/ 48578 h 344090"/>
                <a:gd name="connsiteX15" fmla="*/ 64770 w 344900"/>
                <a:gd name="connsiteY15" fmla="*/ 35623 h 344090"/>
                <a:gd name="connsiteX16" fmla="*/ 35624 w 344900"/>
                <a:gd name="connsiteY16" fmla="*/ 64770 h 344090"/>
                <a:gd name="connsiteX17" fmla="*/ 48578 w 344900"/>
                <a:gd name="connsiteY17" fmla="*/ 102822 h 344090"/>
                <a:gd name="connsiteX18" fmla="*/ 35624 w 344900"/>
                <a:gd name="connsiteY18" fmla="*/ 134398 h 344090"/>
                <a:gd name="connsiteX19" fmla="*/ 0 w 344900"/>
                <a:gd name="connsiteY19" fmla="*/ 152210 h 344090"/>
                <a:gd name="connsiteX20" fmla="*/ 0 w 344900"/>
                <a:gd name="connsiteY20" fmla="*/ 192691 h 344090"/>
                <a:gd name="connsiteX21" fmla="*/ 35624 w 344900"/>
                <a:gd name="connsiteY21" fmla="*/ 210503 h 344090"/>
                <a:gd name="connsiteX22" fmla="*/ 48578 w 344900"/>
                <a:gd name="connsiteY22" fmla="*/ 242078 h 344090"/>
                <a:gd name="connsiteX23" fmla="*/ 35624 w 344900"/>
                <a:gd name="connsiteY23" fmla="*/ 280130 h 344090"/>
                <a:gd name="connsiteX24" fmla="*/ 63960 w 344900"/>
                <a:gd name="connsiteY24" fmla="*/ 308467 h 344090"/>
                <a:gd name="connsiteX25" fmla="*/ 102013 w 344900"/>
                <a:gd name="connsiteY25" fmla="*/ 295513 h 344090"/>
                <a:gd name="connsiteX26" fmla="*/ 133588 w 344900"/>
                <a:gd name="connsiteY26" fmla="*/ 308467 h 344090"/>
                <a:gd name="connsiteX27" fmla="*/ 151400 w 344900"/>
                <a:gd name="connsiteY27" fmla="*/ 344091 h 344090"/>
                <a:gd name="connsiteX28" fmla="*/ 191881 w 344900"/>
                <a:gd name="connsiteY28" fmla="*/ 344091 h 344090"/>
                <a:gd name="connsiteX29" fmla="*/ 209693 w 344900"/>
                <a:gd name="connsiteY29" fmla="*/ 308467 h 344090"/>
                <a:gd name="connsiteX30" fmla="*/ 241268 w 344900"/>
                <a:gd name="connsiteY30" fmla="*/ 295513 h 344090"/>
                <a:gd name="connsiteX31" fmla="*/ 279321 w 344900"/>
                <a:gd name="connsiteY31" fmla="*/ 308467 h 344090"/>
                <a:gd name="connsiteX32" fmla="*/ 308467 w 344900"/>
                <a:gd name="connsiteY32" fmla="*/ 280130 h 344090"/>
                <a:gd name="connsiteX33" fmla="*/ 295513 w 344900"/>
                <a:gd name="connsiteY33" fmla="*/ 242078 h 344090"/>
                <a:gd name="connsiteX34" fmla="*/ 309277 w 344900"/>
                <a:gd name="connsiteY34" fmla="*/ 210503 h 344090"/>
                <a:gd name="connsiteX35" fmla="*/ 344900 w 344900"/>
                <a:gd name="connsiteY35" fmla="*/ 192691 h 344090"/>
                <a:gd name="connsiteX36" fmla="*/ 344900 w 344900"/>
                <a:gd name="connsiteY36" fmla="*/ 152210 h 344090"/>
                <a:gd name="connsiteX37" fmla="*/ 309277 w 344900"/>
                <a:gd name="connsiteY37" fmla="*/ 134398 h 344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4900" h="344090">
                  <a:moveTo>
                    <a:pt x="172450" y="233172"/>
                  </a:moveTo>
                  <a:cubicBezTo>
                    <a:pt x="138446" y="233172"/>
                    <a:pt x="111728" y="205645"/>
                    <a:pt x="111728" y="172450"/>
                  </a:cubicBezTo>
                  <a:cubicBezTo>
                    <a:pt x="111728" y="139256"/>
                    <a:pt x="139256" y="111728"/>
                    <a:pt x="172450" y="111728"/>
                  </a:cubicBezTo>
                  <a:cubicBezTo>
                    <a:pt x="206454" y="111728"/>
                    <a:pt x="233172" y="139256"/>
                    <a:pt x="233172" y="172450"/>
                  </a:cubicBezTo>
                  <a:cubicBezTo>
                    <a:pt x="233172" y="205645"/>
                    <a:pt x="205645" y="233172"/>
                    <a:pt x="172450" y="233172"/>
                  </a:cubicBezTo>
                  <a:close/>
                  <a:moveTo>
                    <a:pt x="309277" y="134398"/>
                  </a:moveTo>
                  <a:cubicBezTo>
                    <a:pt x="306038" y="123063"/>
                    <a:pt x="301990" y="112538"/>
                    <a:pt x="296323" y="102822"/>
                  </a:cubicBezTo>
                  <a:lnTo>
                    <a:pt x="309277" y="64770"/>
                  </a:lnTo>
                  <a:lnTo>
                    <a:pt x="280130" y="35623"/>
                  </a:lnTo>
                  <a:lnTo>
                    <a:pt x="242078" y="48578"/>
                  </a:lnTo>
                  <a:cubicBezTo>
                    <a:pt x="232362" y="42910"/>
                    <a:pt x="221837" y="38862"/>
                    <a:pt x="210503" y="35623"/>
                  </a:cubicBezTo>
                  <a:lnTo>
                    <a:pt x="192691" y="0"/>
                  </a:lnTo>
                  <a:lnTo>
                    <a:pt x="152210" y="0"/>
                  </a:lnTo>
                  <a:lnTo>
                    <a:pt x="134398" y="35623"/>
                  </a:lnTo>
                  <a:cubicBezTo>
                    <a:pt x="123063" y="38862"/>
                    <a:pt x="112538" y="42910"/>
                    <a:pt x="102822" y="48578"/>
                  </a:cubicBezTo>
                  <a:lnTo>
                    <a:pt x="64770" y="35623"/>
                  </a:lnTo>
                  <a:lnTo>
                    <a:pt x="35624" y="64770"/>
                  </a:lnTo>
                  <a:lnTo>
                    <a:pt x="48578" y="102822"/>
                  </a:lnTo>
                  <a:cubicBezTo>
                    <a:pt x="42910" y="112538"/>
                    <a:pt x="38862" y="123063"/>
                    <a:pt x="35624" y="134398"/>
                  </a:cubicBezTo>
                  <a:lnTo>
                    <a:pt x="0" y="152210"/>
                  </a:lnTo>
                  <a:lnTo>
                    <a:pt x="0" y="192691"/>
                  </a:lnTo>
                  <a:lnTo>
                    <a:pt x="35624" y="210503"/>
                  </a:lnTo>
                  <a:cubicBezTo>
                    <a:pt x="38862" y="221837"/>
                    <a:pt x="42910" y="232362"/>
                    <a:pt x="48578" y="242078"/>
                  </a:cubicBezTo>
                  <a:lnTo>
                    <a:pt x="35624" y="280130"/>
                  </a:lnTo>
                  <a:lnTo>
                    <a:pt x="63960" y="308467"/>
                  </a:lnTo>
                  <a:lnTo>
                    <a:pt x="102013" y="295513"/>
                  </a:lnTo>
                  <a:cubicBezTo>
                    <a:pt x="111728" y="301181"/>
                    <a:pt x="122253" y="305229"/>
                    <a:pt x="133588" y="308467"/>
                  </a:cubicBezTo>
                  <a:lnTo>
                    <a:pt x="151400" y="344091"/>
                  </a:lnTo>
                  <a:lnTo>
                    <a:pt x="191881" y="344091"/>
                  </a:lnTo>
                  <a:lnTo>
                    <a:pt x="209693" y="308467"/>
                  </a:lnTo>
                  <a:cubicBezTo>
                    <a:pt x="221028" y="305229"/>
                    <a:pt x="231553" y="301181"/>
                    <a:pt x="241268" y="295513"/>
                  </a:cubicBezTo>
                  <a:lnTo>
                    <a:pt x="279321" y="308467"/>
                  </a:lnTo>
                  <a:lnTo>
                    <a:pt x="308467" y="280130"/>
                  </a:lnTo>
                  <a:lnTo>
                    <a:pt x="295513" y="242078"/>
                  </a:lnTo>
                  <a:cubicBezTo>
                    <a:pt x="301180" y="232362"/>
                    <a:pt x="306038" y="221028"/>
                    <a:pt x="309277" y="210503"/>
                  </a:cubicBezTo>
                  <a:lnTo>
                    <a:pt x="344900" y="192691"/>
                  </a:lnTo>
                  <a:lnTo>
                    <a:pt x="344900" y="152210"/>
                  </a:lnTo>
                  <a:lnTo>
                    <a:pt x="309277" y="13439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A83E808-439D-45AF-9B9F-10CB3E3559F4}"/>
                </a:ext>
              </a:extLst>
            </p:cNvPr>
            <p:cNvSpPr/>
            <p:nvPr/>
          </p:nvSpPr>
          <p:spPr>
            <a:xfrm>
              <a:off x="7113856" y="4632912"/>
              <a:ext cx="344900" cy="344090"/>
            </a:xfrm>
            <a:custGeom>
              <a:avLst/>
              <a:gdLst>
                <a:gd name="connsiteX0" fmla="*/ 172450 w 344900"/>
                <a:gd name="connsiteY0" fmla="*/ 233172 h 344090"/>
                <a:gd name="connsiteX1" fmla="*/ 111728 w 344900"/>
                <a:gd name="connsiteY1" fmla="*/ 172450 h 344090"/>
                <a:gd name="connsiteX2" fmla="*/ 172450 w 344900"/>
                <a:gd name="connsiteY2" fmla="*/ 111728 h 344090"/>
                <a:gd name="connsiteX3" fmla="*/ 233172 w 344900"/>
                <a:gd name="connsiteY3" fmla="*/ 172450 h 344090"/>
                <a:gd name="connsiteX4" fmla="*/ 172450 w 344900"/>
                <a:gd name="connsiteY4" fmla="*/ 233172 h 344090"/>
                <a:gd name="connsiteX5" fmla="*/ 172450 w 344900"/>
                <a:gd name="connsiteY5" fmla="*/ 233172 h 344090"/>
                <a:gd name="connsiteX6" fmla="*/ 296323 w 344900"/>
                <a:gd name="connsiteY6" fmla="*/ 102822 h 344090"/>
                <a:gd name="connsiteX7" fmla="*/ 309277 w 344900"/>
                <a:gd name="connsiteY7" fmla="*/ 64770 h 344090"/>
                <a:gd name="connsiteX8" fmla="*/ 280130 w 344900"/>
                <a:gd name="connsiteY8" fmla="*/ 35623 h 344090"/>
                <a:gd name="connsiteX9" fmla="*/ 242078 w 344900"/>
                <a:gd name="connsiteY9" fmla="*/ 48578 h 344090"/>
                <a:gd name="connsiteX10" fmla="*/ 210503 w 344900"/>
                <a:gd name="connsiteY10" fmla="*/ 35623 h 344090"/>
                <a:gd name="connsiteX11" fmla="*/ 192691 w 344900"/>
                <a:gd name="connsiteY11" fmla="*/ 0 h 344090"/>
                <a:gd name="connsiteX12" fmla="*/ 152210 w 344900"/>
                <a:gd name="connsiteY12" fmla="*/ 0 h 344090"/>
                <a:gd name="connsiteX13" fmla="*/ 134398 w 344900"/>
                <a:gd name="connsiteY13" fmla="*/ 35623 h 344090"/>
                <a:gd name="connsiteX14" fmla="*/ 102822 w 344900"/>
                <a:gd name="connsiteY14" fmla="*/ 48578 h 344090"/>
                <a:gd name="connsiteX15" fmla="*/ 64770 w 344900"/>
                <a:gd name="connsiteY15" fmla="*/ 35623 h 344090"/>
                <a:gd name="connsiteX16" fmla="*/ 36433 w 344900"/>
                <a:gd name="connsiteY16" fmla="*/ 63960 h 344090"/>
                <a:gd name="connsiteX17" fmla="*/ 48578 w 344900"/>
                <a:gd name="connsiteY17" fmla="*/ 102013 h 344090"/>
                <a:gd name="connsiteX18" fmla="*/ 35623 w 344900"/>
                <a:gd name="connsiteY18" fmla="*/ 133588 h 344090"/>
                <a:gd name="connsiteX19" fmla="*/ 0 w 344900"/>
                <a:gd name="connsiteY19" fmla="*/ 151400 h 344090"/>
                <a:gd name="connsiteX20" fmla="*/ 0 w 344900"/>
                <a:gd name="connsiteY20" fmla="*/ 191881 h 344090"/>
                <a:gd name="connsiteX21" fmla="*/ 35623 w 344900"/>
                <a:gd name="connsiteY21" fmla="*/ 209693 h 344090"/>
                <a:gd name="connsiteX22" fmla="*/ 48578 w 344900"/>
                <a:gd name="connsiteY22" fmla="*/ 241268 h 344090"/>
                <a:gd name="connsiteX23" fmla="*/ 36433 w 344900"/>
                <a:gd name="connsiteY23" fmla="*/ 279321 h 344090"/>
                <a:gd name="connsiteX24" fmla="*/ 64770 w 344900"/>
                <a:gd name="connsiteY24" fmla="*/ 307658 h 344090"/>
                <a:gd name="connsiteX25" fmla="*/ 102822 w 344900"/>
                <a:gd name="connsiteY25" fmla="*/ 295513 h 344090"/>
                <a:gd name="connsiteX26" fmla="*/ 134398 w 344900"/>
                <a:gd name="connsiteY26" fmla="*/ 308467 h 344090"/>
                <a:gd name="connsiteX27" fmla="*/ 152210 w 344900"/>
                <a:gd name="connsiteY27" fmla="*/ 344091 h 344090"/>
                <a:gd name="connsiteX28" fmla="*/ 192691 w 344900"/>
                <a:gd name="connsiteY28" fmla="*/ 344091 h 344090"/>
                <a:gd name="connsiteX29" fmla="*/ 210503 w 344900"/>
                <a:gd name="connsiteY29" fmla="*/ 308467 h 344090"/>
                <a:gd name="connsiteX30" fmla="*/ 242078 w 344900"/>
                <a:gd name="connsiteY30" fmla="*/ 295513 h 344090"/>
                <a:gd name="connsiteX31" fmla="*/ 280130 w 344900"/>
                <a:gd name="connsiteY31" fmla="*/ 308467 h 344090"/>
                <a:gd name="connsiteX32" fmla="*/ 308467 w 344900"/>
                <a:gd name="connsiteY32" fmla="*/ 279321 h 344090"/>
                <a:gd name="connsiteX33" fmla="*/ 296323 w 344900"/>
                <a:gd name="connsiteY33" fmla="*/ 242078 h 344090"/>
                <a:gd name="connsiteX34" fmla="*/ 309277 w 344900"/>
                <a:gd name="connsiteY34" fmla="*/ 210503 h 344090"/>
                <a:gd name="connsiteX35" fmla="*/ 344900 w 344900"/>
                <a:gd name="connsiteY35" fmla="*/ 192691 h 344090"/>
                <a:gd name="connsiteX36" fmla="*/ 344900 w 344900"/>
                <a:gd name="connsiteY36" fmla="*/ 152210 h 344090"/>
                <a:gd name="connsiteX37" fmla="*/ 309277 w 344900"/>
                <a:gd name="connsiteY37" fmla="*/ 134398 h 344090"/>
                <a:gd name="connsiteX38" fmla="*/ 296323 w 344900"/>
                <a:gd name="connsiteY38" fmla="*/ 102822 h 344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44900" h="344090">
                  <a:moveTo>
                    <a:pt x="172450" y="233172"/>
                  </a:moveTo>
                  <a:cubicBezTo>
                    <a:pt x="138446" y="233172"/>
                    <a:pt x="111728" y="205645"/>
                    <a:pt x="111728" y="172450"/>
                  </a:cubicBezTo>
                  <a:cubicBezTo>
                    <a:pt x="111728" y="138446"/>
                    <a:pt x="139255" y="111728"/>
                    <a:pt x="172450" y="111728"/>
                  </a:cubicBezTo>
                  <a:cubicBezTo>
                    <a:pt x="206454" y="111728"/>
                    <a:pt x="233172" y="139255"/>
                    <a:pt x="233172" y="172450"/>
                  </a:cubicBezTo>
                  <a:cubicBezTo>
                    <a:pt x="233172" y="205645"/>
                    <a:pt x="206454" y="233172"/>
                    <a:pt x="172450" y="233172"/>
                  </a:cubicBezTo>
                  <a:lnTo>
                    <a:pt x="172450" y="233172"/>
                  </a:lnTo>
                  <a:close/>
                  <a:moveTo>
                    <a:pt x="296323" y="102822"/>
                  </a:moveTo>
                  <a:lnTo>
                    <a:pt x="309277" y="64770"/>
                  </a:lnTo>
                  <a:lnTo>
                    <a:pt x="280130" y="35623"/>
                  </a:lnTo>
                  <a:lnTo>
                    <a:pt x="242078" y="48578"/>
                  </a:lnTo>
                  <a:cubicBezTo>
                    <a:pt x="232362" y="42910"/>
                    <a:pt x="221028" y="38862"/>
                    <a:pt x="210503" y="35623"/>
                  </a:cubicBezTo>
                  <a:lnTo>
                    <a:pt x="192691" y="0"/>
                  </a:lnTo>
                  <a:lnTo>
                    <a:pt x="152210" y="0"/>
                  </a:lnTo>
                  <a:lnTo>
                    <a:pt x="134398" y="35623"/>
                  </a:lnTo>
                  <a:cubicBezTo>
                    <a:pt x="123063" y="38862"/>
                    <a:pt x="112538" y="42910"/>
                    <a:pt x="102822" y="48578"/>
                  </a:cubicBezTo>
                  <a:lnTo>
                    <a:pt x="64770" y="35623"/>
                  </a:lnTo>
                  <a:lnTo>
                    <a:pt x="36433" y="63960"/>
                  </a:lnTo>
                  <a:lnTo>
                    <a:pt x="48578" y="102013"/>
                  </a:lnTo>
                  <a:cubicBezTo>
                    <a:pt x="42910" y="111728"/>
                    <a:pt x="38862" y="123063"/>
                    <a:pt x="35623" y="133588"/>
                  </a:cubicBezTo>
                  <a:lnTo>
                    <a:pt x="0" y="151400"/>
                  </a:lnTo>
                  <a:lnTo>
                    <a:pt x="0" y="191881"/>
                  </a:lnTo>
                  <a:lnTo>
                    <a:pt x="35623" y="209693"/>
                  </a:lnTo>
                  <a:cubicBezTo>
                    <a:pt x="38862" y="221028"/>
                    <a:pt x="42910" y="231553"/>
                    <a:pt x="48578" y="241268"/>
                  </a:cubicBezTo>
                  <a:lnTo>
                    <a:pt x="36433" y="279321"/>
                  </a:lnTo>
                  <a:lnTo>
                    <a:pt x="64770" y="307658"/>
                  </a:lnTo>
                  <a:lnTo>
                    <a:pt x="102822" y="295513"/>
                  </a:lnTo>
                  <a:cubicBezTo>
                    <a:pt x="112538" y="301180"/>
                    <a:pt x="123063" y="305229"/>
                    <a:pt x="134398" y="308467"/>
                  </a:cubicBezTo>
                  <a:lnTo>
                    <a:pt x="152210" y="344091"/>
                  </a:lnTo>
                  <a:lnTo>
                    <a:pt x="192691" y="344091"/>
                  </a:lnTo>
                  <a:lnTo>
                    <a:pt x="210503" y="308467"/>
                  </a:lnTo>
                  <a:cubicBezTo>
                    <a:pt x="221837" y="305229"/>
                    <a:pt x="232362" y="301180"/>
                    <a:pt x="242078" y="295513"/>
                  </a:cubicBezTo>
                  <a:lnTo>
                    <a:pt x="280130" y="308467"/>
                  </a:lnTo>
                  <a:lnTo>
                    <a:pt x="308467" y="279321"/>
                  </a:lnTo>
                  <a:lnTo>
                    <a:pt x="296323" y="242078"/>
                  </a:lnTo>
                  <a:cubicBezTo>
                    <a:pt x="301990" y="232362"/>
                    <a:pt x="306038" y="221837"/>
                    <a:pt x="309277" y="210503"/>
                  </a:cubicBezTo>
                  <a:lnTo>
                    <a:pt x="344900" y="192691"/>
                  </a:lnTo>
                  <a:lnTo>
                    <a:pt x="344900" y="152210"/>
                  </a:lnTo>
                  <a:lnTo>
                    <a:pt x="309277" y="134398"/>
                  </a:lnTo>
                  <a:cubicBezTo>
                    <a:pt x="306038" y="123063"/>
                    <a:pt x="301990" y="112538"/>
                    <a:pt x="296323" y="10282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F97A188-41A3-4BBE-B1CA-0A5220B60158}"/>
              </a:ext>
            </a:extLst>
          </p:cNvPr>
          <p:cNvGrpSpPr/>
          <p:nvPr/>
        </p:nvGrpSpPr>
        <p:grpSpPr>
          <a:xfrm>
            <a:off x="6915272" y="3811330"/>
            <a:ext cx="1860346" cy="1499476"/>
            <a:chOff x="6691483" y="4560143"/>
            <a:chExt cx="2194560" cy="149947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06B84DD-8B48-44CD-BDF8-6D7A0E601C3C}"/>
                </a:ext>
              </a:extLst>
            </p:cNvPr>
            <p:cNvSpPr txBox="1"/>
            <p:nvPr/>
          </p:nvSpPr>
          <p:spPr>
            <a:xfrm>
              <a:off x="6691483" y="4560143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7B9B0EB-087C-42BF-A3E5-9D78E854731F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23E536A5-D6CA-45AC-97A2-5A04B34DE654}"/>
              </a:ext>
            </a:extLst>
          </p:cNvPr>
          <p:cNvGrpSpPr/>
          <p:nvPr/>
        </p:nvGrpSpPr>
        <p:grpSpPr>
          <a:xfrm>
            <a:off x="374228" y="3811330"/>
            <a:ext cx="1860346" cy="1499476"/>
            <a:chOff x="249702" y="4560143"/>
            <a:chExt cx="2194560" cy="149947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1EF3899-31BF-4C55-AED1-5A8B899F20BC}"/>
                </a:ext>
              </a:extLst>
            </p:cNvPr>
            <p:cNvSpPr txBox="1"/>
            <p:nvPr/>
          </p:nvSpPr>
          <p:spPr>
            <a:xfrm>
              <a:off x="249702" y="4560143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199BFE1-9536-44B8-A508-34BBCF52E6BC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427DA77-125D-40A8-A098-69AE4220C0AC}"/>
              </a:ext>
            </a:extLst>
          </p:cNvPr>
          <p:cNvGrpSpPr/>
          <p:nvPr/>
        </p:nvGrpSpPr>
        <p:grpSpPr>
          <a:xfrm>
            <a:off x="6915272" y="1759799"/>
            <a:ext cx="1860346" cy="1499478"/>
            <a:chOff x="6697329" y="1403702"/>
            <a:chExt cx="2194560" cy="1499478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556E249-8867-498C-9756-C51F15E13140}"/>
                </a:ext>
              </a:extLst>
            </p:cNvPr>
            <p:cNvSpPr txBox="1"/>
            <p:nvPr/>
          </p:nvSpPr>
          <p:spPr>
            <a:xfrm>
              <a:off x="6697329" y="1403702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FAFB1EE-D97A-431D-8095-CE35D6C873BE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162CC64-300D-4450-AA16-C5CC4F4B6A94}"/>
              </a:ext>
            </a:extLst>
          </p:cNvPr>
          <p:cNvGrpSpPr/>
          <p:nvPr/>
        </p:nvGrpSpPr>
        <p:grpSpPr>
          <a:xfrm>
            <a:off x="374228" y="1759798"/>
            <a:ext cx="1860346" cy="1499477"/>
            <a:chOff x="255548" y="1403701"/>
            <a:chExt cx="2194560" cy="149947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D95EFD7-8885-47F1-96C2-7D61160D1DB5}"/>
                </a:ext>
              </a:extLst>
            </p:cNvPr>
            <p:cNvSpPr txBox="1"/>
            <p:nvPr/>
          </p:nvSpPr>
          <p:spPr>
            <a:xfrm>
              <a:off x="255548" y="1403701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B990BFD-9EEC-4AC1-AF61-E89638A6C967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47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377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Oval Cycle Matrix – Slide Template</vt:lpstr>
      <vt:lpstr>Oval Cycle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Oval Cycle Matrix</dc:title>
  <dc:creator>PresentationGO.com</dc:creator>
  <dc:description>© Copyright PresentationGO.com</dc:description>
  <dcterms:created xsi:type="dcterms:W3CDTF">2014-11-26T05:14:11Z</dcterms:created>
  <dcterms:modified xsi:type="dcterms:W3CDTF">2020-04-20T04:12:49Z</dcterms:modified>
  <cp:category>Charts &amp; Diagrams</cp:category>
</cp:coreProperties>
</file>