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5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8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Overlapping Circles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11FCB73-CA18-4E51-896F-78ED051788DC}"/>
              </a:ext>
            </a:extLst>
          </p:cNvPr>
          <p:cNvGrpSpPr/>
          <p:nvPr/>
        </p:nvGrpSpPr>
        <p:grpSpPr>
          <a:xfrm>
            <a:off x="2368789" y="1459178"/>
            <a:ext cx="4406423" cy="4406465"/>
            <a:chOff x="2918997" y="1875994"/>
            <a:chExt cx="3306006" cy="330603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8B01B3E-6939-4C74-9B52-41CD4BFBF6E9}"/>
                </a:ext>
              </a:extLst>
            </p:cNvPr>
            <p:cNvGrpSpPr/>
            <p:nvPr/>
          </p:nvGrpSpPr>
          <p:grpSpPr>
            <a:xfrm>
              <a:off x="2918997" y="1875994"/>
              <a:ext cx="3306006" cy="3306037"/>
              <a:chOff x="3891996" y="1358325"/>
              <a:chExt cx="4408008" cy="4408049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04647D3-1E74-4A88-B80B-C368E31649C5}"/>
                  </a:ext>
                </a:extLst>
              </p:cNvPr>
              <p:cNvSpPr/>
              <p:nvPr/>
            </p:nvSpPr>
            <p:spPr>
              <a:xfrm>
                <a:off x="4704932" y="2169923"/>
                <a:ext cx="1391068" cy="1392427"/>
              </a:xfrm>
              <a:custGeom>
                <a:avLst/>
                <a:gdLst>
                  <a:gd name="connsiteX0" fmla="*/ 473045 w 1023404"/>
                  <a:gd name="connsiteY0" fmla="*/ 0 h 1024404"/>
                  <a:gd name="connsiteX1" fmla="*/ 961336 w 1023404"/>
                  <a:gd name="connsiteY1" fmla="*/ 123640 h 1024404"/>
                  <a:gd name="connsiteX2" fmla="*/ 1023404 w 1023404"/>
                  <a:gd name="connsiteY2" fmla="*/ 161347 h 1024404"/>
                  <a:gd name="connsiteX3" fmla="*/ 1001009 w 1023404"/>
                  <a:gd name="connsiteY3" fmla="*/ 174952 h 1024404"/>
                  <a:gd name="connsiteX4" fmla="*/ 629862 w 1023404"/>
                  <a:gd name="connsiteY4" fmla="*/ 625659 h 1024404"/>
                  <a:gd name="connsiteX5" fmla="*/ 628307 w 1023404"/>
                  <a:gd name="connsiteY5" fmla="*/ 629908 h 1024404"/>
                  <a:gd name="connsiteX6" fmla="*/ 625659 w 1023404"/>
                  <a:gd name="connsiteY6" fmla="*/ 630877 h 1024404"/>
                  <a:gd name="connsiteX7" fmla="*/ 174952 w 1023404"/>
                  <a:gd name="connsiteY7" fmla="*/ 1002024 h 1024404"/>
                  <a:gd name="connsiteX8" fmla="*/ 161356 w 1023404"/>
                  <a:gd name="connsiteY8" fmla="*/ 1024404 h 1024404"/>
                  <a:gd name="connsiteX9" fmla="*/ 123640 w 1023404"/>
                  <a:gd name="connsiteY9" fmla="*/ 962321 h 1024404"/>
                  <a:gd name="connsiteX10" fmla="*/ 0 w 1023404"/>
                  <a:gd name="connsiteY10" fmla="*/ 474030 h 1024404"/>
                  <a:gd name="connsiteX11" fmla="*/ 46055 w 1023404"/>
                  <a:gd name="connsiteY11" fmla="*/ 169404 h 1024404"/>
                  <a:gd name="connsiteX12" fmla="*/ 79257 w 1023404"/>
                  <a:gd name="connsiteY12" fmla="*/ 78689 h 1024404"/>
                  <a:gd name="connsiteX13" fmla="*/ 168419 w 1023404"/>
                  <a:gd name="connsiteY13" fmla="*/ 46055 h 1024404"/>
                  <a:gd name="connsiteX14" fmla="*/ 473045 w 1023404"/>
                  <a:gd name="connsiteY14" fmla="*/ 0 h 1024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3404" h="1024404">
                    <a:moveTo>
                      <a:pt x="473045" y="0"/>
                    </a:moveTo>
                    <a:cubicBezTo>
                      <a:pt x="649846" y="0"/>
                      <a:pt x="816185" y="44789"/>
                      <a:pt x="961336" y="123640"/>
                    </a:cubicBezTo>
                    <a:lnTo>
                      <a:pt x="1023404" y="161347"/>
                    </a:lnTo>
                    <a:lnTo>
                      <a:pt x="1001009" y="174952"/>
                    </a:lnTo>
                    <a:cubicBezTo>
                      <a:pt x="837513" y="285408"/>
                      <a:pt x="707618" y="441823"/>
                      <a:pt x="629862" y="625659"/>
                    </a:cubicBezTo>
                    <a:lnTo>
                      <a:pt x="628307" y="629908"/>
                    </a:lnTo>
                    <a:lnTo>
                      <a:pt x="625659" y="630877"/>
                    </a:lnTo>
                    <a:cubicBezTo>
                      <a:pt x="441822" y="708633"/>
                      <a:pt x="285407" y="838528"/>
                      <a:pt x="174952" y="1002024"/>
                    </a:cubicBezTo>
                    <a:lnTo>
                      <a:pt x="161356" y="1024404"/>
                    </a:lnTo>
                    <a:lnTo>
                      <a:pt x="123640" y="962321"/>
                    </a:lnTo>
                    <a:cubicBezTo>
                      <a:pt x="44789" y="817170"/>
                      <a:pt x="0" y="650831"/>
                      <a:pt x="0" y="474030"/>
                    </a:cubicBezTo>
                    <a:cubicBezTo>
                      <a:pt x="0" y="367950"/>
                      <a:pt x="16124" y="265635"/>
                      <a:pt x="46055" y="169404"/>
                    </a:cubicBezTo>
                    <a:lnTo>
                      <a:pt x="79257" y="78689"/>
                    </a:lnTo>
                    <a:lnTo>
                      <a:pt x="168419" y="46055"/>
                    </a:lnTo>
                    <a:cubicBezTo>
                      <a:pt x="264650" y="16124"/>
                      <a:pt x="366964" y="0"/>
                      <a:pt x="4730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7B16CE0-4CD0-4FA6-80E6-67CE5E0597C4}"/>
                  </a:ext>
                </a:extLst>
              </p:cNvPr>
              <p:cNvSpPr/>
              <p:nvPr/>
            </p:nvSpPr>
            <p:spPr>
              <a:xfrm>
                <a:off x="6096000" y="2169923"/>
                <a:ext cx="1393783" cy="1392427"/>
              </a:xfrm>
              <a:custGeom>
                <a:avLst/>
                <a:gdLst>
                  <a:gd name="connsiteX0" fmla="*/ 550358 w 1025402"/>
                  <a:gd name="connsiteY0" fmla="*/ 0 h 1024404"/>
                  <a:gd name="connsiteX1" fmla="*/ 854984 w 1025402"/>
                  <a:gd name="connsiteY1" fmla="*/ 46055 h 1024404"/>
                  <a:gd name="connsiteX2" fmla="*/ 946454 w 1025402"/>
                  <a:gd name="connsiteY2" fmla="*/ 79534 h 1024404"/>
                  <a:gd name="connsiteX3" fmla="*/ 979347 w 1025402"/>
                  <a:gd name="connsiteY3" fmla="*/ 169404 h 1024404"/>
                  <a:gd name="connsiteX4" fmla="*/ 1025402 w 1025402"/>
                  <a:gd name="connsiteY4" fmla="*/ 474030 h 1024404"/>
                  <a:gd name="connsiteX5" fmla="*/ 901762 w 1025402"/>
                  <a:gd name="connsiteY5" fmla="*/ 962321 h 1024404"/>
                  <a:gd name="connsiteX6" fmla="*/ 864046 w 1025402"/>
                  <a:gd name="connsiteY6" fmla="*/ 1024404 h 1024404"/>
                  <a:gd name="connsiteX7" fmla="*/ 850450 w 1025402"/>
                  <a:gd name="connsiteY7" fmla="*/ 1002024 h 1024404"/>
                  <a:gd name="connsiteX8" fmla="*/ 399743 w 1025402"/>
                  <a:gd name="connsiteY8" fmla="*/ 630877 h 1024404"/>
                  <a:gd name="connsiteX9" fmla="*/ 394787 w 1025402"/>
                  <a:gd name="connsiteY9" fmla="*/ 629063 h 1024404"/>
                  <a:gd name="connsiteX10" fmla="*/ 393541 w 1025402"/>
                  <a:gd name="connsiteY10" fmla="*/ 625659 h 1024404"/>
                  <a:gd name="connsiteX11" fmla="*/ 22394 w 1025402"/>
                  <a:gd name="connsiteY11" fmla="*/ 174952 h 1024404"/>
                  <a:gd name="connsiteX12" fmla="*/ 0 w 1025402"/>
                  <a:gd name="connsiteY12" fmla="*/ 161347 h 1024404"/>
                  <a:gd name="connsiteX13" fmla="*/ 62067 w 1025402"/>
                  <a:gd name="connsiteY13" fmla="*/ 123640 h 1024404"/>
                  <a:gd name="connsiteX14" fmla="*/ 550358 w 1025402"/>
                  <a:gd name="connsiteY14" fmla="*/ 0 h 1024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5402" h="1024404">
                    <a:moveTo>
                      <a:pt x="550358" y="0"/>
                    </a:moveTo>
                    <a:cubicBezTo>
                      <a:pt x="656439" y="0"/>
                      <a:pt x="758753" y="16124"/>
                      <a:pt x="854984" y="46055"/>
                    </a:cubicBezTo>
                    <a:lnTo>
                      <a:pt x="946454" y="79534"/>
                    </a:lnTo>
                    <a:lnTo>
                      <a:pt x="979347" y="169404"/>
                    </a:lnTo>
                    <a:cubicBezTo>
                      <a:pt x="1009278" y="265635"/>
                      <a:pt x="1025402" y="367950"/>
                      <a:pt x="1025402" y="474030"/>
                    </a:cubicBezTo>
                    <a:cubicBezTo>
                      <a:pt x="1025402" y="650831"/>
                      <a:pt x="980613" y="817170"/>
                      <a:pt x="901762" y="962321"/>
                    </a:cubicBezTo>
                    <a:lnTo>
                      <a:pt x="864046" y="1024404"/>
                    </a:lnTo>
                    <a:lnTo>
                      <a:pt x="850450" y="1002024"/>
                    </a:lnTo>
                    <a:cubicBezTo>
                      <a:pt x="739995" y="838528"/>
                      <a:pt x="583580" y="708633"/>
                      <a:pt x="399743" y="630877"/>
                    </a:cubicBezTo>
                    <a:lnTo>
                      <a:pt x="394787" y="629063"/>
                    </a:lnTo>
                    <a:lnTo>
                      <a:pt x="393541" y="625659"/>
                    </a:lnTo>
                    <a:cubicBezTo>
                      <a:pt x="315785" y="441823"/>
                      <a:pt x="185890" y="285408"/>
                      <a:pt x="22394" y="174952"/>
                    </a:cubicBezTo>
                    <a:lnTo>
                      <a:pt x="0" y="161347"/>
                    </a:lnTo>
                    <a:lnTo>
                      <a:pt x="62067" y="123640"/>
                    </a:lnTo>
                    <a:cubicBezTo>
                      <a:pt x="207218" y="44789"/>
                      <a:pt x="373558" y="0"/>
                      <a:pt x="55035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9B52E48-F7B8-43DD-A9E7-8BE094B143F1}"/>
                  </a:ext>
                </a:extLst>
              </p:cNvPr>
              <p:cNvSpPr/>
              <p:nvPr/>
            </p:nvSpPr>
            <p:spPr>
              <a:xfrm>
                <a:off x="5451653" y="2918023"/>
                <a:ext cx="1288695" cy="1288655"/>
              </a:xfrm>
              <a:custGeom>
                <a:avLst/>
                <a:gdLst>
                  <a:gd name="connsiteX0" fmla="*/ 475044 w 948089"/>
                  <a:gd name="connsiteY0" fmla="*/ 0 h 948059"/>
                  <a:gd name="connsiteX1" fmla="*/ 779670 w 948089"/>
                  <a:gd name="connsiteY1" fmla="*/ 46055 h 948059"/>
                  <a:gd name="connsiteX2" fmla="*/ 868832 w 948089"/>
                  <a:gd name="connsiteY2" fmla="*/ 78689 h 948059"/>
                  <a:gd name="connsiteX3" fmla="*/ 902034 w 948089"/>
                  <a:gd name="connsiteY3" fmla="*/ 169403 h 948059"/>
                  <a:gd name="connsiteX4" fmla="*/ 948089 w 948089"/>
                  <a:gd name="connsiteY4" fmla="*/ 474029 h 948059"/>
                  <a:gd name="connsiteX5" fmla="*/ 902034 w 948089"/>
                  <a:gd name="connsiteY5" fmla="*/ 778655 h 948059"/>
                  <a:gd name="connsiteX6" fmla="*/ 868832 w 948089"/>
                  <a:gd name="connsiteY6" fmla="*/ 869370 h 948059"/>
                  <a:gd name="connsiteX7" fmla="*/ 779670 w 948089"/>
                  <a:gd name="connsiteY7" fmla="*/ 902004 h 948059"/>
                  <a:gd name="connsiteX8" fmla="*/ 475044 w 948089"/>
                  <a:gd name="connsiteY8" fmla="*/ 948059 h 948059"/>
                  <a:gd name="connsiteX9" fmla="*/ 170418 w 948089"/>
                  <a:gd name="connsiteY9" fmla="*/ 902004 h 948059"/>
                  <a:gd name="connsiteX10" fmla="*/ 78949 w 948089"/>
                  <a:gd name="connsiteY10" fmla="*/ 868525 h 948059"/>
                  <a:gd name="connsiteX11" fmla="*/ 46055 w 948089"/>
                  <a:gd name="connsiteY11" fmla="*/ 778655 h 948059"/>
                  <a:gd name="connsiteX12" fmla="*/ 0 w 948089"/>
                  <a:gd name="connsiteY12" fmla="*/ 474029 h 948059"/>
                  <a:gd name="connsiteX13" fmla="*/ 46055 w 948089"/>
                  <a:gd name="connsiteY13" fmla="*/ 169403 h 948059"/>
                  <a:gd name="connsiteX14" fmla="*/ 78948 w 948089"/>
                  <a:gd name="connsiteY14" fmla="*/ 79534 h 948059"/>
                  <a:gd name="connsiteX15" fmla="*/ 170418 w 948089"/>
                  <a:gd name="connsiteY15" fmla="*/ 46055 h 948059"/>
                  <a:gd name="connsiteX16" fmla="*/ 475044 w 948089"/>
                  <a:gd name="connsiteY16" fmla="*/ 0 h 948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48089" h="948059">
                    <a:moveTo>
                      <a:pt x="475044" y="0"/>
                    </a:moveTo>
                    <a:cubicBezTo>
                      <a:pt x="581125" y="0"/>
                      <a:pt x="683439" y="16124"/>
                      <a:pt x="779670" y="46055"/>
                    </a:cubicBezTo>
                    <a:lnTo>
                      <a:pt x="868832" y="78689"/>
                    </a:lnTo>
                    <a:lnTo>
                      <a:pt x="902034" y="169403"/>
                    </a:lnTo>
                    <a:cubicBezTo>
                      <a:pt x="931965" y="265634"/>
                      <a:pt x="948089" y="367949"/>
                      <a:pt x="948089" y="474029"/>
                    </a:cubicBezTo>
                    <a:cubicBezTo>
                      <a:pt x="948089" y="580110"/>
                      <a:pt x="931965" y="682424"/>
                      <a:pt x="902034" y="778655"/>
                    </a:cubicBezTo>
                    <a:lnTo>
                      <a:pt x="868832" y="869370"/>
                    </a:lnTo>
                    <a:lnTo>
                      <a:pt x="779670" y="902004"/>
                    </a:lnTo>
                    <a:cubicBezTo>
                      <a:pt x="683439" y="931935"/>
                      <a:pt x="581125" y="948059"/>
                      <a:pt x="475044" y="948059"/>
                    </a:cubicBezTo>
                    <a:cubicBezTo>
                      <a:pt x="368964" y="948059"/>
                      <a:pt x="266649" y="931935"/>
                      <a:pt x="170418" y="902004"/>
                    </a:cubicBezTo>
                    <a:lnTo>
                      <a:pt x="78949" y="868525"/>
                    </a:lnTo>
                    <a:lnTo>
                      <a:pt x="46055" y="778655"/>
                    </a:lnTo>
                    <a:cubicBezTo>
                      <a:pt x="16124" y="682424"/>
                      <a:pt x="0" y="580110"/>
                      <a:pt x="0" y="474029"/>
                    </a:cubicBezTo>
                    <a:cubicBezTo>
                      <a:pt x="0" y="367949"/>
                      <a:pt x="16124" y="265634"/>
                      <a:pt x="46055" y="169403"/>
                    </a:cubicBezTo>
                    <a:lnTo>
                      <a:pt x="78948" y="79534"/>
                    </a:lnTo>
                    <a:lnTo>
                      <a:pt x="170418" y="46055"/>
                    </a:lnTo>
                    <a:cubicBezTo>
                      <a:pt x="266649" y="16124"/>
                      <a:pt x="368964" y="0"/>
                      <a:pt x="47504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35443E-3714-46E6-8B87-631FA4B190D4}"/>
                  </a:ext>
                </a:extLst>
              </p:cNvPr>
              <p:cNvSpPr/>
              <p:nvPr/>
            </p:nvSpPr>
            <p:spPr>
              <a:xfrm>
                <a:off x="4704932" y="3562350"/>
                <a:ext cx="1391068" cy="1392424"/>
              </a:xfrm>
              <a:custGeom>
                <a:avLst/>
                <a:gdLst>
                  <a:gd name="connsiteX0" fmla="*/ 161356 w 1023404"/>
                  <a:gd name="connsiteY0" fmla="*/ 0 h 1024402"/>
                  <a:gd name="connsiteX1" fmla="*/ 174952 w 1023404"/>
                  <a:gd name="connsiteY1" fmla="*/ 22379 h 1024402"/>
                  <a:gd name="connsiteX2" fmla="*/ 625659 w 1023404"/>
                  <a:gd name="connsiteY2" fmla="*/ 393526 h 1024402"/>
                  <a:gd name="connsiteX3" fmla="*/ 628308 w 1023404"/>
                  <a:gd name="connsiteY3" fmla="*/ 394495 h 1024402"/>
                  <a:gd name="connsiteX4" fmla="*/ 629862 w 1023404"/>
                  <a:gd name="connsiteY4" fmla="*/ 398743 h 1024402"/>
                  <a:gd name="connsiteX5" fmla="*/ 1001009 w 1023404"/>
                  <a:gd name="connsiteY5" fmla="*/ 849450 h 1024402"/>
                  <a:gd name="connsiteX6" fmla="*/ 1023404 w 1023404"/>
                  <a:gd name="connsiteY6" fmla="*/ 863055 h 1024402"/>
                  <a:gd name="connsiteX7" fmla="*/ 961336 w 1023404"/>
                  <a:gd name="connsiteY7" fmla="*/ 900762 h 1024402"/>
                  <a:gd name="connsiteX8" fmla="*/ 473045 w 1023404"/>
                  <a:gd name="connsiteY8" fmla="*/ 1024402 h 1024402"/>
                  <a:gd name="connsiteX9" fmla="*/ 168419 w 1023404"/>
                  <a:gd name="connsiteY9" fmla="*/ 978347 h 1024402"/>
                  <a:gd name="connsiteX10" fmla="*/ 79257 w 1023404"/>
                  <a:gd name="connsiteY10" fmla="*/ 945713 h 1024402"/>
                  <a:gd name="connsiteX11" fmla="*/ 46055 w 1023404"/>
                  <a:gd name="connsiteY11" fmla="*/ 854999 h 1024402"/>
                  <a:gd name="connsiteX12" fmla="*/ 0 w 1023404"/>
                  <a:gd name="connsiteY12" fmla="*/ 550373 h 1024402"/>
                  <a:gd name="connsiteX13" fmla="*/ 123640 w 1023404"/>
                  <a:gd name="connsiteY13" fmla="*/ 62082 h 1024402"/>
                  <a:gd name="connsiteX14" fmla="*/ 161356 w 1023404"/>
                  <a:gd name="connsiteY14" fmla="*/ 0 h 10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3404" h="1024402">
                    <a:moveTo>
                      <a:pt x="161356" y="0"/>
                    </a:moveTo>
                    <a:lnTo>
                      <a:pt x="174952" y="22379"/>
                    </a:lnTo>
                    <a:cubicBezTo>
                      <a:pt x="285407" y="185875"/>
                      <a:pt x="441822" y="315770"/>
                      <a:pt x="625659" y="393526"/>
                    </a:cubicBezTo>
                    <a:lnTo>
                      <a:pt x="628308" y="394495"/>
                    </a:lnTo>
                    <a:lnTo>
                      <a:pt x="629862" y="398743"/>
                    </a:lnTo>
                    <a:cubicBezTo>
                      <a:pt x="707618" y="582580"/>
                      <a:pt x="837513" y="738995"/>
                      <a:pt x="1001009" y="849450"/>
                    </a:cubicBezTo>
                    <a:lnTo>
                      <a:pt x="1023404" y="863055"/>
                    </a:lnTo>
                    <a:lnTo>
                      <a:pt x="961336" y="900762"/>
                    </a:lnTo>
                    <a:cubicBezTo>
                      <a:pt x="816185" y="979613"/>
                      <a:pt x="649846" y="1024402"/>
                      <a:pt x="473045" y="1024402"/>
                    </a:cubicBezTo>
                    <a:cubicBezTo>
                      <a:pt x="366964" y="1024402"/>
                      <a:pt x="264650" y="1008278"/>
                      <a:pt x="168419" y="978347"/>
                    </a:cubicBezTo>
                    <a:lnTo>
                      <a:pt x="79257" y="945713"/>
                    </a:lnTo>
                    <a:lnTo>
                      <a:pt x="46055" y="854999"/>
                    </a:lnTo>
                    <a:cubicBezTo>
                      <a:pt x="16124" y="758768"/>
                      <a:pt x="0" y="656454"/>
                      <a:pt x="0" y="550373"/>
                    </a:cubicBezTo>
                    <a:cubicBezTo>
                      <a:pt x="0" y="373573"/>
                      <a:pt x="44789" y="207233"/>
                      <a:pt x="123640" y="62082"/>
                    </a:cubicBezTo>
                    <a:lnTo>
                      <a:pt x="16135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4CDE17-9491-40BA-A5E0-44BFACC7C984}"/>
                  </a:ext>
                </a:extLst>
              </p:cNvPr>
              <p:cNvSpPr/>
              <p:nvPr/>
            </p:nvSpPr>
            <p:spPr>
              <a:xfrm>
                <a:off x="6096000" y="3562350"/>
                <a:ext cx="1393783" cy="1392424"/>
              </a:xfrm>
              <a:custGeom>
                <a:avLst/>
                <a:gdLst>
                  <a:gd name="connsiteX0" fmla="*/ 864046 w 1025402"/>
                  <a:gd name="connsiteY0" fmla="*/ 0 h 1024402"/>
                  <a:gd name="connsiteX1" fmla="*/ 901762 w 1025402"/>
                  <a:gd name="connsiteY1" fmla="*/ 62082 h 1024402"/>
                  <a:gd name="connsiteX2" fmla="*/ 1025402 w 1025402"/>
                  <a:gd name="connsiteY2" fmla="*/ 550373 h 1024402"/>
                  <a:gd name="connsiteX3" fmla="*/ 979347 w 1025402"/>
                  <a:gd name="connsiteY3" fmla="*/ 854999 h 1024402"/>
                  <a:gd name="connsiteX4" fmla="*/ 946454 w 1025402"/>
                  <a:gd name="connsiteY4" fmla="*/ 944868 h 1024402"/>
                  <a:gd name="connsiteX5" fmla="*/ 854984 w 1025402"/>
                  <a:gd name="connsiteY5" fmla="*/ 978347 h 1024402"/>
                  <a:gd name="connsiteX6" fmla="*/ 550358 w 1025402"/>
                  <a:gd name="connsiteY6" fmla="*/ 1024402 h 1024402"/>
                  <a:gd name="connsiteX7" fmla="*/ 62067 w 1025402"/>
                  <a:gd name="connsiteY7" fmla="*/ 900762 h 1024402"/>
                  <a:gd name="connsiteX8" fmla="*/ 0 w 1025402"/>
                  <a:gd name="connsiteY8" fmla="*/ 863055 h 1024402"/>
                  <a:gd name="connsiteX9" fmla="*/ 22394 w 1025402"/>
                  <a:gd name="connsiteY9" fmla="*/ 849450 h 1024402"/>
                  <a:gd name="connsiteX10" fmla="*/ 393541 w 1025402"/>
                  <a:gd name="connsiteY10" fmla="*/ 398743 h 1024402"/>
                  <a:gd name="connsiteX11" fmla="*/ 394787 w 1025402"/>
                  <a:gd name="connsiteY11" fmla="*/ 395340 h 1024402"/>
                  <a:gd name="connsiteX12" fmla="*/ 399743 w 1025402"/>
                  <a:gd name="connsiteY12" fmla="*/ 393526 h 1024402"/>
                  <a:gd name="connsiteX13" fmla="*/ 850450 w 1025402"/>
                  <a:gd name="connsiteY13" fmla="*/ 22379 h 1024402"/>
                  <a:gd name="connsiteX14" fmla="*/ 864046 w 1025402"/>
                  <a:gd name="connsiteY14" fmla="*/ 0 h 10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5402" h="1024402">
                    <a:moveTo>
                      <a:pt x="864046" y="0"/>
                    </a:moveTo>
                    <a:lnTo>
                      <a:pt x="901762" y="62082"/>
                    </a:lnTo>
                    <a:cubicBezTo>
                      <a:pt x="980613" y="207233"/>
                      <a:pt x="1025402" y="373573"/>
                      <a:pt x="1025402" y="550373"/>
                    </a:cubicBezTo>
                    <a:cubicBezTo>
                      <a:pt x="1025402" y="656454"/>
                      <a:pt x="1009278" y="758768"/>
                      <a:pt x="979347" y="854999"/>
                    </a:cubicBezTo>
                    <a:lnTo>
                      <a:pt x="946454" y="944868"/>
                    </a:lnTo>
                    <a:lnTo>
                      <a:pt x="854984" y="978347"/>
                    </a:lnTo>
                    <a:cubicBezTo>
                      <a:pt x="758753" y="1008278"/>
                      <a:pt x="656439" y="1024402"/>
                      <a:pt x="550358" y="1024402"/>
                    </a:cubicBezTo>
                    <a:cubicBezTo>
                      <a:pt x="373558" y="1024402"/>
                      <a:pt x="207218" y="979613"/>
                      <a:pt x="62067" y="900762"/>
                    </a:cubicBezTo>
                    <a:lnTo>
                      <a:pt x="0" y="863055"/>
                    </a:lnTo>
                    <a:lnTo>
                      <a:pt x="22394" y="849450"/>
                    </a:lnTo>
                    <a:cubicBezTo>
                      <a:pt x="185890" y="738995"/>
                      <a:pt x="315785" y="582580"/>
                      <a:pt x="393541" y="398743"/>
                    </a:cubicBezTo>
                    <a:lnTo>
                      <a:pt x="394787" y="395340"/>
                    </a:lnTo>
                    <a:lnTo>
                      <a:pt x="399743" y="393526"/>
                    </a:lnTo>
                    <a:cubicBezTo>
                      <a:pt x="583580" y="315770"/>
                      <a:pt x="739995" y="185875"/>
                      <a:pt x="850450" y="22379"/>
                    </a:cubicBezTo>
                    <a:lnTo>
                      <a:pt x="8640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C3AE7ADC-4793-4757-B709-FF8439D64EFC}"/>
                  </a:ext>
                </a:extLst>
              </p:cNvPr>
              <p:cNvSpPr/>
              <p:nvPr/>
            </p:nvSpPr>
            <p:spPr>
              <a:xfrm>
                <a:off x="4812664" y="1358325"/>
                <a:ext cx="2569810" cy="967409"/>
              </a:xfrm>
              <a:custGeom>
                <a:avLst/>
                <a:gdLst>
                  <a:gd name="connsiteX0" fmla="*/ 945146 w 1890601"/>
                  <a:gd name="connsiteY0" fmla="*/ 0 h 711720"/>
                  <a:gd name="connsiteX1" fmla="*/ 1889046 w 1890601"/>
                  <a:gd name="connsiteY1" fmla="*/ 625659 h 711720"/>
                  <a:gd name="connsiteX2" fmla="*/ 1890601 w 1890601"/>
                  <a:gd name="connsiteY2" fmla="*/ 629907 h 711720"/>
                  <a:gd name="connsiteX3" fmla="*/ 1799131 w 1890601"/>
                  <a:gd name="connsiteY3" fmla="*/ 596428 h 711720"/>
                  <a:gd name="connsiteX4" fmla="*/ 1494505 w 1890601"/>
                  <a:gd name="connsiteY4" fmla="*/ 550373 h 711720"/>
                  <a:gd name="connsiteX5" fmla="*/ 1006214 w 1890601"/>
                  <a:gd name="connsiteY5" fmla="*/ 674013 h 711720"/>
                  <a:gd name="connsiteX6" fmla="*/ 944147 w 1890601"/>
                  <a:gd name="connsiteY6" fmla="*/ 711720 h 711720"/>
                  <a:gd name="connsiteX7" fmla="*/ 882079 w 1890601"/>
                  <a:gd name="connsiteY7" fmla="*/ 674013 h 711720"/>
                  <a:gd name="connsiteX8" fmla="*/ 393788 w 1890601"/>
                  <a:gd name="connsiteY8" fmla="*/ 550373 h 711720"/>
                  <a:gd name="connsiteX9" fmla="*/ 89162 w 1890601"/>
                  <a:gd name="connsiteY9" fmla="*/ 596428 h 711720"/>
                  <a:gd name="connsiteX10" fmla="*/ 0 w 1890601"/>
                  <a:gd name="connsiteY10" fmla="*/ 629062 h 711720"/>
                  <a:gd name="connsiteX11" fmla="*/ 1246 w 1890601"/>
                  <a:gd name="connsiteY11" fmla="*/ 625659 h 711720"/>
                  <a:gd name="connsiteX12" fmla="*/ 945146 w 1890601"/>
                  <a:gd name="connsiteY12" fmla="*/ 0 h 7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90601" h="711720">
                    <a:moveTo>
                      <a:pt x="945146" y="0"/>
                    </a:moveTo>
                    <a:cubicBezTo>
                      <a:pt x="1369468" y="0"/>
                      <a:pt x="1733534" y="257985"/>
                      <a:pt x="1889046" y="625659"/>
                    </a:cubicBezTo>
                    <a:lnTo>
                      <a:pt x="1890601" y="629907"/>
                    </a:lnTo>
                    <a:lnTo>
                      <a:pt x="1799131" y="596428"/>
                    </a:lnTo>
                    <a:cubicBezTo>
                      <a:pt x="1702900" y="566497"/>
                      <a:pt x="1600586" y="550373"/>
                      <a:pt x="1494505" y="550373"/>
                    </a:cubicBezTo>
                    <a:cubicBezTo>
                      <a:pt x="1317705" y="550373"/>
                      <a:pt x="1151365" y="595162"/>
                      <a:pt x="1006214" y="674013"/>
                    </a:cubicBezTo>
                    <a:lnTo>
                      <a:pt x="944147" y="711720"/>
                    </a:lnTo>
                    <a:lnTo>
                      <a:pt x="882079" y="674013"/>
                    </a:lnTo>
                    <a:cubicBezTo>
                      <a:pt x="736928" y="595162"/>
                      <a:pt x="570589" y="550373"/>
                      <a:pt x="393788" y="550373"/>
                    </a:cubicBezTo>
                    <a:cubicBezTo>
                      <a:pt x="287707" y="550373"/>
                      <a:pt x="185393" y="566497"/>
                      <a:pt x="89162" y="596428"/>
                    </a:cubicBezTo>
                    <a:lnTo>
                      <a:pt x="0" y="629062"/>
                    </a:lnTo>
                    <a:lnTo>
                      <a:pt x="1246" y="625659"/>
                    </a:lnTo>
                    <a:cubicBezTo>
                      <a:pt x="156758" y="257985"/>
                      <a:pt x="520825" y="0"/>
                      <a:pt x="94514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821A725F-B060-4A40-9E05-559CD7E1F918}"/>
                  </a:ext>
                </a:extLst>
              </p:cNvPr>
              <p:cNvSpPr/>
              <p:nvPr/>
            </p:nvSpPr>
            <p:spPr>
              <a:xfrm>
                <a:off x="3891996" y="2276881"/>
                <a:ext cx="968760" cy="2570934"/>
              </a:xfrm>
              <a:custGeom>
                <a:avLst/>
                <a:gdLst>
                  <a:gd name="connsiteX0" fmla="*/ 630615 w 712714"/>
                  <a:gd name="connsiteY0" fmla="*/ 0 h 1891428"/>
                  <a:gd name="connsiteX1" fmla="*/ 597413 w 712714"/>
                  <a:gd name="connsiteY1" fmla="*/ 90715 h 1891428"/>
                  <a:gd name="connsiteX2" fmla="*/ 551358 w 712714"/>
                  <a:gd name="connsiteY2" fmla="*/ 395341 h 1891428"/>
                  <a:gd name="connsiteX3" fmla="*/ 674998 w 712714"/>
                  <a:gd name="connsiteY3" fmla="*/ 883632 h 1891428"/>
                  <a:gd name="connsiteX4" fmla="*/ 712714 w 712714"/>
                  <a:gd name="connsiteY4" fmla="*/ 945715 h 1891428"/>
                  <a:gd name="connsiteX5" fmla="*/ 674998 w 712714"/>
                  <a:gd name="connsiteY5" fmla="*/ 1007797 h 1891428"/>
                  <a:gd name="connsiteX6" fmla="*/ 551358 w 712714"/>
                  <a:gd name="connsiteY6" fmla="*/ 1496088 h 1891428"/>
                  <a:gd name="connsiteX7" fmla="*/ 597413 w 712714"/>
                  <a:gd name="connsiteY7" fmla="*/ 1800714 h 1891428"/>
                  <a:gd name="connsiteX8" fmla="*/ 630615 w 712714"/>
                  <a:gd name="connsiteY8" fmla="*/ 1891428 h 1891428"/>
                  <a:gd name="connsiteX9" fmla="*/ 625659 w 712714"/>
                  <a:gd name="connsiteY9" fmla="*/ 1889614 h 1891428"/>
                  <a:gd name="connsiteX10" fmla="*/ 0 w 712714"/>
                  <a:gd name="connsiteY10" fmla="*/ 945714 h 1891428"/>
                  <a:gd name="connsiteX11" fmla="*/ 625659 w 712714"/>
                  <a:gd name="connsiteY11" fmla="*/ 1814 h 1891428"/>
                  <a:gd name="connsiteX12" fmla="*/ 630615 w 712714"/>
                  <a:gd name="connsiteY12" fmla="*/ 0 h 1891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12714" h="1891428">
                    <a:moveTo>
                      <a:pt x="630615" y="0"/>
                    </a:moveTo>
                    <a:lnTo>
                      <a:pt x="597413" y="90715"/>
                    </a:lnTo>
                    <a:cubicBezTo>
                      <a:pt x="567482" y="186946"/>
                      <a:pt x="551358" y="289261"/>
                      <a:pt x="551358" y="395341"/>
                    </a:cubicBezTo>
                    <a:cubicBezTo>
                      <a:pt x="551358" y="572142"/>
                      <a:pt x="596147" y="738481"/>
                      <a:pt x="674998" y="883632"/>
                    </a:cubicBezTo>
                    <a:lnTo>
                      <a:pt x="712714" y="945715"/>
                    </a:lnTo>
                    <a:lnTo>
                      <a:pt x="674998" y="1007797"/>
                    </a:lnTo>
                    <a:cubicBezTo>
                      <a:pt x="596147" y="1152948"/>
                      <a:pt x="551358" y="1319288"/>
                      <a:pt x="551358" y="1496088"/>
                    </a:cubicBezTo>
                    <a:cubicBezTo>
                      <a:pt x="551358" y="1602169"/>
                      <a:pt x="567482" y="1704483"/>
                      <a:pt x="597413" y="1800714"/>
                    </a:cubicBezTo>
                    <a:lnTo>
                      <a:pt x="630615" y="1891428"/>
                    </a:lnTo>
                    <a:lnTo>
                      <a:pt x="625659" y="1889614"/>
                    </a:lnTo>
                    <a:cubicBezTo>
                      <a:pt x="257985" y="1734102"/>
                      <a:pt x="0" y="1370036"/>
                      <a:pt x="0" y="945714"/>
                    </a:cubicBezTo>
                    <a:cubicBezTo>
                      <a:pt x="0" y="521393"/>
                      <a:pt x="257985" y="157327"/>
                      <a:pt x="625659" y="1814"/>
                    </a:cubicBezTo>
                    <a:lnTo>
                      <a:pt x="63061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3013B99-EA34-41FB-B0D7-A20EBB61D9F4}"/>
                  </a:ext>
                </a:extLst>
              </p:cNvPr>
              <p:cNvSpPr/>
              <p:nvPr/>
            </p:nvSpPr>
            <p:spPr>
              <a:xfrm>
                <a:off x="7333961" y="2278030"/>
                <a:ext cx="966043" cy="2568637"/>
              </a:xfrm>
              <a:custGeom>
                <a:avLst/>
                <a:gdLst>
                  <a:gd name="connsiteX0" fmla="*/ 82408 w 710715"/>
                  <a:gd name="connsiteY0" fmla="*/ 0 h 1889738"/>
                  <a:gd name="connsiteX1" fmla="*/ 85056 w 710715"/>
                  <a:gd name="connsiteY1" fmla="*/ 969 h 1889738"/>
                  <a:gd name="connsiteX2" fmla="*/ 710715 w 710715"/>
                  <a:gd name="connsiteY2" fmla="*/ 944869 h 1889738"/>
                  <a:gd name="connsiteX3" fmla="*/ 85056 w 710715"/>
                  <a:gd name="connsiteY3" fmla="*/ 1888769 h 1889738"/>
                  <a:gd name="connsiteX4" fmla="*/ 82408 w 710715"/>
                  <a:gd name="connsiteY4" fmla="*/ 1889738 h 1889738"/>
                  <a:gd name="connsiteX5" fmla="*/ 115301 w 710715"/>
                  <a:gd name="connsiteY5" fmla="*/ 1799869 h 1889738"/>
                  <a:gd name="connsiteX6" fmla="*/ 161356 w 710715"/>
                  <a:gd name="connsiteY6" fmla="*/ 1495243 h 1889738"/>
                  <a:gd name="connsiteX7" fmla="*/ 37716 w 710715"/>
                  <a:gd name="connsiteY7" fmla="*/ 1006952 h 1889738"/>
                  <a:gd name="connsiteX8" fmla="*/ 0 w 710715"/>
                  <a:gd name="connsiteY8" fmla="*/ 944870 h 1889738"/>
                  <a:gd name="connsiteX9" fmla="*/ 37716 w 710715"/>
                  <a:gd name="connsiteY9" fmla="*/ 882787 h 1889738"/>
                  <a:gd name="connsiteX10" fmla="*/ 161356 w 710715"/>
                  <a:gd name="connsiteY10" fmla="*/ 394496 h 1889738"/>
                  <a:gd name="connsiteX11" fmla="*/ 115301 w 710715"/>
                  <a:gd name="connsiteY11" fmla="*/ 89870 h 1889738"/>
                  <a:gd name="connsiteX12" fmla="*/ 82408 w 710715"/>
                  <a:gd name="connsiteY12" fmla="*/ 0 h 188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10715" h="1889738">
                    <a:moveTo>
                      <a:pt x="82408" y="0"/>
                    </a:moveTo>
                    <a:lnTo>
                      <a:pt x="85056" y="969"/>
                    </a:lnTo>
                    <a:cubicBezTo>
                      <a:pt x="452730" y="156482"/>
                      <a:pt x="710715" y="520548"/>
                      <a:pt x="710715" y="944869"/>
                    </a:cubicBezTo>
                    <a:cubicBezTo>
                      <a:pt x="710715" y="1369191"/>
                      <a:pt x="452730" y="1733257"/>
                      <a:pt x="85056" y="1888769"/>
                    </a:cubicBezTo>
                    <a:lnTo>
                      <a:pt x="82408" y="1889738"/>
                    </a:lnTo>
                    <a:lnTo>
                      <a:pt x="115301" y="1799869"/>
                    </a:lnTo>
                    <a:cubicBezTo>
                      <a:pt x="145232" y="1703638"/>
                      <a:pt x="161356" y="1601324"/>
                      <a:pt x="161356" y="1495243"/>
                    </a:cubicBezTo>
                    <a:cubicBezTo>
                      <a:pt x="161356" y="1318443"/>
                      <a:pt x="116567" y="1152103"/>
                      <a:pt x="37716" y="1006952"/>
                    </a:cubicBezTo>
                    <a:lnTo>
                      <a:pt x="0" y="944870"/>
                    </a:lnTo>
                    <a:lnTo>
                      <a:pt x="37716" y="882787"/>
                    </a:lnTo>
                    <a:cubicBezTo>
                      <a:pt x="116567" y="737636"/>
                      <a:pt x="161356" y="571297"/>
                      <a:pt x="161356" y="394496"/>
                    </a:cubicBezTo>
                    <a:cubicBezTo>
                      <a:pt x="161356" y="288416"/>
                      <a:pt x="145232" y="186101"/>
                      <a:pt x="115301" y="89870"/>
                    </a:cubicBezTo>
                    <a:lnTo>
                      <a:pt x="82408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31E62E2-F780-41B0-B179-EF1E85916B04}"/>
                  </a:ext>
                </a:extLst>
              </p:cNvPr>
              <p:cNvSpPr/>
              <p:nvPr/>
            </p:nvSpPr>
            <p:spPr>
              <a:xfrm>
                <a:off x="5558962" y="2389236"/>
                <a:ext cx="1073654" cy="636894"/>
              </a:xfrm>
              <a:custGeom>
                <a:avLst/>
                <a:gdLst>
                  <a:gd name="connsiteX0" fmla="*/ 395097 w 789884"/>
                  <a:gd name="connsiteY0" fmla="*/ 0 h 468561"/>
                  <a:gd name="connsiteX1" fmla="*/ 417491 w 789884"/>
                  <a:gd name="connsiteY1" fmla="*/ 13605 h 468561"/>
                  <a:gd name="connsiteX2" fmla="*/ 788638 w 789884"/>
                  <a:gd name="connsiteY2" fmla="*/ 464312 h 468561"/>
                  <a:gd name="connsiteX3" fmla="*/ 789884 w 789884"/>
                  <a:gd name="connsiteY3" fmla="*/ 467716 h 468561"/>
                  <a:gd name="connsiteX4" fmla="*/ 700722 w 789884"/>
                  <a:gd name="connsiteY4" fmla="*/ 435082 h 468561"/>
                  <a:gd name="connsiteX5" fmla="*/ 396096 w 789884"/>
                  <a:gd name="connsiteY5" fmla="*/ 389027 h 468561"/>
                  <a:gd name="connsiteX6" fmla="*/ 91470 w 789884"/>
                  <a:gd name="connsiteY6" fmla="*/ 435082 h 468561"/>
                  <a:gd name="connsiteX7" fmla="*/ 0 w 789884"/>
                  <a:gd name="connsiteY7" fmla="*/ 468561 h 468561"/>
                  <a:gd name="connsiteX8" fmla="*/ 1555 w 789884"/>
                  <a:gd name="connsiteY8" fmla="*/ 464312 h 468561"/>
                  <a:gd name="connsiteX9" fmla="*/ 372702 w 789884"/>
                  <a:gd name="connsiteY9" fmla="*/ 13605 h 468561"/>
                  <a:gd name="connsiteX10" fmla="*/ 395097 w 789884"/>
                  <a:gd name="connsiteY10" fmla="*/ 0 h 468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9884" h="468561">
                    <a:moveTo>
                      <a:pt x="395097" y="0"/>
                    </a:moveTo>
                    <a:lnTo>
                      <a:pt x="417491" y="13605"/>
                    </a:lnTo>
                    <a:cubicBezTo>
                      <a:pt x="580987" y="124061"/>
                      <a:pt x="710882" y="280476"/>
                      <a:pt x="788638" y="464312"/>
                    </a:cubicBezTo>
                    <a:lnTo>
                      <a:pt x="789884" y="467716"/>
                    </a:lnTo>
                    <a:lnTo>
                      <a:pt x="700722" y="435082"/>
                    </a:lnTo>
                    <a:cubicBezTo>
                      <a:pt x="604491" y="405151"/>
                      <a:pt x="502177" y="389027"/>
                      <a:pt x="396096" y="389027"/>
                    </a:cubicBezTo>
                    <a:cubicBezTo>
                      <a:pt x="290016" y="389027"/>
                      <a:pt x="187701" y="405151"/>
                      <a:pt x="91470" y="435082"/>
                    </a:cubicBezTo>
                    <a:lnTo>
                      <a:pt x="0" y="468561"/>
                    </a:lnTo>
                    <a:lnTo>
                      <a:pt x="1555" y="464312"/>
                    </a:lnTo>
                    <a:cubicBezTo>
                      <a:pt x="79311" y="280476"/>
                      <a:pt x="209206" y="124061"/>
                      <a:pt x="372702" y="13605"/>
                    </a:cubicBezTo>
                    <a:lnTo>
                      <a:pt x="39509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7DF33E89-3BBB-4BB0-A531-F14DC0FC9E90}"/>
                  </a:ext>
                </a:extLst>
              </p:cNvPr>
              <p:cNvSpPr/>
              <p:nvPr/>
            </p:nvSpPr>
            <p:spPr>
              <a:xfrm>
                <a:off x="6632618" y="3024981"/>
                <a:ext cx="637843" cy="1074738"/>
              </a:xfrm>
              <a:custGeom>
                <a:avLst/>
                <a:gdLst>
                  <a:gd name="connsiteX0" fmla="*/ 0 w 469259"/>
                  <a:gd name="connsiteY0" fmla="*/ 0 h 790681"/>
                  <a:gd name="connsiteX1" fmla="*/ 4956 w 469259"/>
                  <a:gd name="connsiteY1" fmla="*/ 1814 h 790681"/>
                  <a:gd name="connsiteX2" fmla="*/ 455663 w 469259"/>
                  <a:gd name="connsiteY2" fmla="*/ 372961 h 790681"/>
                  <a:gd name="connsiteX3" fmla="*/ 469259 w 469259"/>
                  <a:gd name="connsiteY3" fmla="*/ 395341 h 790681"/>
                  <a:gd name="connsiteX4" fmla="*/ 455663 w 469259"/>
                  <a:gd name="connsiteY4" fmla="*/ 417720 h 790681"/>
                  <a:gd name="connsiteX5" fmla="*/ 4956 w 469259"/>
                  <a:gd name="connsiteY5" fmla="*/ 788867 h 790681"/>
                  <a:gd name="connsiteX6" fmla="*/ 0 w 469259"/>
                  <a:gd name="connsiteY6" fmla="*/ 790681 h 790681"/>
                  <a:gd name="connsiteX7" fmla="*/ 33202 w 469259"/>
                  <a:gd name="connsiteY7" fmla="*/ 699966 h 790681"/>
                  <a:gd name="connsiteX8" fmla="*/ 79257 w 469259"/>
                  <a:gd name="connsiteY8" fmla="*/ 395340 h 790681"/>
                  <a:gd name="connsiteX9" fmla="*/ 33202 w 469259"/>
                  <a:gd name="connsiteY9" fmla="*/ 90714 h 790681"/>
                  <a:gd name="connsiteX10" fmla="*/ 0 w 469259"/>
                  <a:gd name="connsiteY10" fmla="*/ 0 h 790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9259" h="790681">
                    <a:moveTo>
                      <a:pt x="0" y="0"/>
                    </a:moveTo>
                    <a:lnTo>
                      <a:pt x="4956" y="1814"/>
                    </a:lnTo>
                    <a:cubicBezTo>
                      <a:pt x="188793" y="79570"/>
                      <a:pt x="345208" y="209465"/>
                      <a:pt x="455663" y="372961"/>
                    </a:cubicBezTo>
                    <a:lnTo>
                      <a:pt x="469259" y="395341"/>
                    </a:lnTo>
                    <a:lnTo>
                      <a:pt x="455663" y="417720"/>
                    </a:lnTo>
                    <a:cubicBezTo>
                      <a:pt x="345208" y="581216"/>
                      <a:pt x="188793" y="711111"/>
                      <a:pt x="4956" y="788867"/>
                    </a:cubicBezTo>
                    <a:lnTo>
                      <a:pt x="0" y="790681"/>
                    </a:lnTo>
                    <a:lnTo>
                      <a:pt x="33202" y="699966"/>
                    </a:lnTo>
                    <a:cubicBezTo>
                      <a:pt x="63133" y="603735"/>
                      <a:pt x="79257" y="501421"/>
                      <a:pt x="79257" y="395340"/>
                    </a:cubicBezTo>
                    <a:cubicBezTo>
                      <a:pt x="79257" y="289260"/>
                      <a:pt x="63133" y="186945"/>
                      <a:pt x="33202" y="9071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383C539-F166-4428-9840-E8FB431364C3}"/>
                  </a:ext>
                </a:extLst>
              </p:cNvPr>
              <p:cNvSpPr/>
              <p:nvPr/>
            </p:nvSpPr>
            <p:spPr>
              <a:xfrm>
                <a:off x="4924256" y="3026130"/>
                <a:ext cx="634707" cy="1072440"/>
              </a:xfrm>
              <a:custGeom>
                <a:avLst/>
                <a:gdLst>
                  <a:gd name="connsiteX0" fmla="*/ 466951 w 466952"/>
                  <a:gd name="connsiteY0" fmla="*/ 0 h 788991"/>
                  <a:gd name="connsiteX1" fmla="*/ 434058 w 466952"/>
                  <a:gd name="connsiteY1" fmla="*/ 89869 h 788991"/>
                  <a:gd name="connsiteX2" fmla="*/ 388003 w 466952"/>
                  <a:gd name="connsiteY2" fmla="*/ 394495 h 788991"/>
                  <a:gd name="connsiteX3" fmla="*/ 434058 w 466952"/>
                  <a:gd name="connsiteY3" fmla="*/ 699121 h 788991"/>
                  <a:gd name="connsiteX4" fmla="*/ 466952 w 466952"/>
                  <a:gd name="connsiteY4" fmla="*/ 788991 h 788991"/>
                  <a:gd name="connsiteX5" fmla="*/ 464303 w 466952"/>
                  <a:gd name="connsiteY5" fmla="*/ 788022 h 788991"/>
                  <a:gd name="connsiteX6" fmla="*/ 13596 w 466952"/>
                  <a:gd name="connsiteY6" fmla="*/ 416875 h 788991"/>
                  <a:gd name="connsiteX7" fmla="*/ 0 w 466952"/>
                  <a:gd name="connsiteY7" fmla="*/ 394496 h 788991"/>
                  <a:gd name="connsiteX8" fmla="*/ 13596 w 466952"/>
                  <a:gd name="connsiteY8" fmla="*/ 372116 h 788991"/>
                  <a:gd name="connsiteX9" fmla="*/ 464303 w 466952"/>
                  <a:gd name="connsiteY9" fmla="*/ 969 h 788991"/>
                  <a:gd name="connsiteX10" fmla="*/ 466951 w 466952"/>
                  <a:gd name="connsiteY10" fmla="*/ 0 h 788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6952" h="788991">
                    <a:moveTo>
                      <a:pt x="466951" y="0"/>
                    </a:moveTo>
                    <a:lnTo>
                      <a:pt x="434058" y="89869"/>
                    </a:lnTo>
                    <a:cubicBezTo>
                      <a:pt x="404127" y="186100"/>
                      <a:pt x="388003" y="288415"/>
                      <a:pt x="388003" y="394495"/>
                    </a:cubicBezTo>
                    <a:cubicBezTo>
                      <a:pt x="388003" y="500576"/>
                      <a:pt x="404127" y="602890"/>
                      <a:pt x="434058" y="699121"/>
                    </a:cubicBezTo>
                    <a:lnTo>
                      <a:pt x="466952" y="788991"/>
                    </a:lnTo>
                    <a:lnTo>
                      <a:pt x="464303" y="788022"/>
                    </a:lnTo>
                    <a:cubicBezTo>
                      <a:pt x="280466" y="710266"/>
                      <a:pt x="124051" y="580371"/>
                      <a:pt x="13596" y="416875"/>
                    </a:cubicBezTo>
                    <a:lnTo>
                      <a:pt x="0" y="394496"/>
                    </a:lnTo>
                    <a:lnTo>
                      <a:pt x="13596" y="372116"/>
                    </a:lnTo>
                    <a:cubicBezTo>
                      <a:pt x="124051" y="208620"/>
                      <a:pt x="280466" y="78725"/>
                      <a:pt x="464303" y="969"/>
                    </a:cubicBezTo>
                    <a:lnTo>
                      <a:pt x="46695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1E06A948-AB48-4E74-BE69-757260F19A93}"/>
                  </a:ext>
                </a:extLst>
              </p:cNvPr>
              <p:cNvSpPr/>
              <p:nvPr/>
            </p:nvSpPr>
            <p:spPr>
              <a:xfrm>
                <a:off x="5558965" y="4098569"/>
                <a:ext cx="1073653" cy="636893"/>
              </a:xfrm>
              <a:custGeom>
                <a:avLst/>
                <a:gdLst>
                  <a:gd name="connsiteX0" fmla="*/ 0 w 789883"/>
                  <a:gd name="connsiteY0" fmla="*/ 0 h 468560"/>
                  <a:gd name="connsiteX1" fmla="*/ 91469 w 789883"/>
                  <a:gd name="connsiteY1" fmla="*/ 33479 h 468560"/>
                  <a:gd name="connsiteX2" fmla="*/ 396095 w 789883"/>
                  <a:gd name="connsiteY2" fmla="*/ 79534 h 468560"/>
                  <a:gd name="connsiteX3" fmla="*/ 700721 w 789883"/>
                  <a:gd name="connsiteY3" fmla="*/ 33479 h 468560"/>
                  <a:gd name="connsiteX4" fmla="*/ 789883 w 789883"/>
                  <a:gd name="connsiteY4" fmla="*/ 845 h 468560"/>
                  <a:gd name="connsiteX5" fmla="*/ 788637 w 789883"/>
                  <a:gd name="connsiteY5" fmla="*/ 4248 h 468560"/>
                  <a:gd name="connsiteX6" fmla="*/ 417490 w 789883"/>
                  <a:gd name="connsiteY6" fmla="*/ 454955 h 468560"/>
                  <a:gd name="connsiteX7" fmla="*/ 395096 w 789883"/>
                  <a:gd name="connsiteY7" fmla="*/ 468560 h 468560"/>
                  <a:gd name="connsiteX8" fmla="*/ 372701 w 789883"/>
                  <a:gd name="connsiteY8" fmla="*/ 454955 h 468560"/>
                  <a:gd name="connsiteX9" fmla="*/ 1554 w 789883"/>
                  <a:gd name="connsiteY9" fmla="*/ 4248 h 468560"/>
                  <a:gd name="connsiteX10" fmla="*/ 0 w 789883"/>
                  <a:gd name="connsiteY10" fmla="*/ 0 h 468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9883" h="468560">
                    <a:moveTo>
                      <a:pt x="0" y="0"/>
                    </a:moveTo>
                    <a:lnTo>
                      <a:pt x="91469" y="33479"/>
                    </a:lnTo>
                    <a:cubicBezTo>
                      <a:pt x="187700" y="63410"/>
                      <a:pt x="290015" y="79534"/>
                      <a:pt x="396095" y="79534"/>
                    </a:cubicBezTo>
                    <a:cubicBezTo>
                      <a:pt x="502176" y="79534"/>
                      <a:pt x="604490" y="63410"/>
                      <a:pt x="700721" y="33479"/>
                    </a:cubicBezTo>
                    <a:lnTo>
                      <a:pt x="789883" y="845"/>
                    </a:lnTo>
                    <a:lnTo>
                      <a:pt x="788637" y="4248"/>
                    </a:lnTo>
                    <a:cubicBezTo>
                      <a:pt x="710881" y="188085"/>
                      <a:pt x="580986" y="344500"/>
                      <a:pt x="417490" y="454955"/>
                    </a:cubicBezTo>
                    <a:lnTo>
                      <a:pt x="395096" y="468560"/>
                    </a:lnTo>
                    <a:lnTo>
                      <a:pt x="372701" y="454955"/>
                    </a:lnTo>
                    <a:cubicBezTo>
                      <a:pt x="209205" y="344500"/>
                      <a:pt x="79310" y="188085"/>
                      <a:pt x="1554" y="42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074F58D1-E84D-475C-A122-ED68985E49F9}"/>
                  </a:ext>
                </a:extLst>
              </p:cNvPr>
              <p:cNvSpPr/>
              <p:nvPr/>
            </p:nvSpPr>
            <p:spPr>
              <a:xfrm>
                <a:off x="4812664" y="4798963"/>
                <a:ext cx="2569810" cy="967411"/>
              </a:xfrm>
              <a:custGeom>
                <a:avLst/>
                <a:gdLst>
                  <a:gd name="connsiteX0" fmla="*/ 944147 w 1890601"/>
                  <a:gd name="connsiteY0" fmla="*/ 0 h 711721"/>
                  <a:gd name="connsiteX1" fmla="*/ 1006214 w 1890601"/>
                  <a:gd name="connsiteY1" fmla="*/ 37707 h 711721"/>
                  <a:gd name="connsiteX2" fmla="*/ 1494505 w 1890601"/>
                  <a:gd name="connsiteY2" fmla="*/ 161347 h 711721"/>
                  <a:gd name="connsiteX3" fmla="*/ 1799131 w 1890601"/>
                  <a:gd name="connsiteY3" fmla="*/ 115292 h 711721"/>
                  <a:gd name="connsiteX4" fmla="*/ 1890601 w 1890601"/>
                  <a:gd name="connsiteY4" fmla="*/ 81813 h 711721"/>
                  <a:gd name="connsiteX5" fmla="*/ 1889046 w 1890601"/>
                  <a:gd name="connsiteY5" fmla="*/ 86062 h 711721"/>
                  <a:gd name="connsiteX6" fmla="*/ 945146 w 1890601"/>
                  <a:gd name="connsiteY6" fmla="*/ 711721 h 711721"/>
                  <a:gd name="connsiteX7" fmla="*/ 1246 w 1890601"/>
                  <a:gd name="connsiteY7" fmla="*/ 86062 h 711721"/>
                  <a:gd name="connsiteX8" fmla="*/ 0 w 1890601"/>
                  <a:gd name="connsiteY8" fmla="*/ 82658 h 711721"/>
                  <a:gd name="connsiteX9" fmla="*/ 89162 w 1890601"/>
                  <a:gd name="connsiteY9" fmla="*/ 115292 h 711721"/>
                  <a:gd name="connsiteX10" fmla="*/ 393788 w 1890601"/>
                  <a:gd name="connsiteY10" fmla="*/ 161347 h 711721"/>
                  <a:gd name="connsiteX11" fmla="*/ 882079 w 1890601"/>
                  <a:gd name="connsiteY11" fmla="*/ 37707 h 711721"/>
                  <a:gd name="connsiteX12" fmla="*/ 944147 w 1890601"/>
                  <a:gd name="connsiteY12" fmla="*/ 0 h 711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90601" h="711721">
                    <a:moveTo>
                      <a:pt x="944147" y="0"/>
                    </a:moveTo>
                    <a:lnTo>
                      <a:pt x="1006214" y="37707"/>
                    </a:lnTo>
                    <a:cubicBezTo>
                      <a:pt x="1151365" y="116558"/>
                      <a:pt x="1317705" y="161347"/>
                      <a:pt x="1494505" y="161347"/>
                    </a:cubicBezTo>
                    <a:cubicBezTo>
                      <a:pt x="1600586" y="161347"/>
                      <a:pt x="1702900" y="145223"/>
                      <a:pt x="1799131" y="115292"/>
                    </a:cubicBezTo>
                    <a:lnTo>
                      <a:pt x="1890601" y="81813"/>
                    </a:lnTo>
                    <a:lnTo>
                      <a:pt x="1889046" y="86062"/>
                    </a:lnTo>
                    <a:cubicBezTo>
                      <a:pt x="1733534" y="453736"/>
                      <a:pt x="1369468" y="711721"/>
                      <a:pt x="945146" y="711721"/>
                    </a:cubicBezTo>
                    <a:cubicBezTo>
                      <a:pt x="520825" y="711721"/>
                      <a:pt x="156758" y="453736"/>
                      <a:pt x="1246" y="86062"/>
                    </a:cubicBezTo>
                    <a:lnTo>
                      <a:pt x="0" y="82658"/>
                    </a:lnTo>
                    <a:lnTo>
                      <a:pt x="89162" y="115292"/>
                    </a:lnTo>
                    <a:cubicBezTo>
                      <a:pt x="185393" y="145223"/>
                      <a:pt x="287707" y="161347"/>
                      <a:pt x="393788" y="161347"/>
                    </a:cubicBezTo>
                    <a:cubicBezTo>
                      <a:pt x="570589" y="161347"/>
                      <a:pt x="736928" y="116558"/>
                      <a:pt x="882079" y="37707"/>
                    </a:cubicBezTo>
                    <a:lnTo>
                      <a:pt x="944147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" name="Graphic 79" descr="Rocket">
              <a:extLst>
                <a:ext uri="{FF2B5EF4-FFF2-40B4-BE49-F238E27FC236}">
                  <a16:creationId xmlns:a16="http://schemas.microsoft.com/office/drawing/2014/main" id="{79BCD23B-37A4-48CB-A6E2-9341BFA49B53}"/>
                </a:ext>
              </a:extLst>
            </p:cNvPr>
            <p:cNvGrpSpPr/>
            <p:nvPr/>
          </p:nvGrpSpPr>
          <p:grpSpPr>
            <a:xfrm>
              <a:off x="3686068" y="2664843"/>
              <a:ext cx="442913" cy="442913"/>
              <a:chOff x="4914758" y="2410124"/>
              <a:chExt cx="590550" cy="590550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7124858-8907-4198-9900-24CE94D76928}"/>
                  </a:ext>
                </a:extLst>
              </p:cNvPr>
              <p:cNvSpPr/>
              <p:nvPr/>
            </p:nvSpPr>
            <p:spPr>
              <a:xfrm>
                <a:off x="5344752" y="2458540"/>
                <a:ext cx="112857" cy="108448"/>
              </a:xfrm>
              <a:custGeom>
                <a:avLst/>
                <a:gdLst>
                  <a:gd name="connsiteX0" fmla="*/ 110113 w 112857"/>
                  <a:gd name="connsiteY0" fmla="*/ 3256 h 108448"/>
                  <a:gd name="connsiteX1" fmla="*/ 0 w 112857"/>
                  <a:gd name="connsiteY1" fmla="*/ 16790 h 108448"/>
                  <a:gd name="connsiteX2" fmla="*/ 50443 w 112857"/>
                  <a:gd name="connsiteY2" fmla="*/ 56775 h 108448"/>
                  <a:gd name="connsiteX3" fmla="*/ 91043 w 112857"/>
                  <a:gd name="connsiteY3" fmla="*/ 108448 h 108448"/>
                  <a:gd name="connsiteX4" fmla="*/ 110113 w 112857"/>
                  <a:gd name="connsiteY4" fmla="*/ 3256 h 10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57" h="108448">
                    <a:moveTo>
                      <a:pt x="110113" y="3256"/>
                    </a:moveTo>
                    <a:cubicBezTo>
                      <a:pt x="101501" y="-5356"/>
                      <a:pt x="46137" y="4487"/>
                      <a:pt x="0" y="16790"/>
                    </a:cubicBezTo>
                    <a:cubicBezTo>
                      <a:pt x="16609" y="26632"/>
                      <a:pt x="33834" y="40166"/>
                      <a:pt x="50443" y="56775"/>
                    </a:cubicBezTo>
                    <a:cubicBezTo>
                      <a:pt x="67667" y="73999"/>
                      <a:pt x="81201" y="91224"/>
                      <a:pt x="91043" y="108448"/>
                    </a:cubicBezTo>
                    <a:cubicBezTo>
                      <a:pt x="103346" y="61081"/>
                      <a:pt x="119340" y="11869"/>
                      <a:pt x="110113" y="3256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E6A56F86-A5FC-4821-B57C-5EDE83AF8CEE}"/>
                  </a:ext>
                </a:extLst>
              </p:cNvPr>
              <p:cNvSpPr/>
              <p:nvPr/>
            </p:nvSpPr>
            <p:spPr>
              <a:xfrm>
                <a:off x="4962166" y="2627658"/>
                <a:ext cx="150056" cy="143524"/>
              </a:xfrm>
              <a:custGeom>
                <a:avLst/>
                <a:gdLst>
                  <a:gd name="connsiteX0" fmla="*/ 150057 w 150056"/>
                  <a:gd name="connsiteY0" fmla="*/ 9458 h 143524"/>
                  <a:gd name="connsiteX1" fmla="*/ 129141 w 150056"/>
                  <a:gd name="connsiteY1" fmla="*/ 1461 h 143524"/>
                  <a:gd name="connsiteX2" fmla="*/ 104535 w 150056"/>
                  <a:gd name="connsiteY2" fmla="*/ 6382 h 143524"/>
                  <a:gd name="connsiteX3" fmla="*/ 6725 w 150056"/>
                  <a:gd name="connsiteY3" fmla="*/ 104192 h 143524"/>
                  <a:gd name="connsiteX4" fmla="*/ 27641 w 150056"/>
                  <a:gd name="connsiteY4" fmla="*/ 142947 h 143524"/>
                  <a:gd name="connsiteX5" fmla="*/ 109456 w 150056"/>
                  <a:gd name="connsiteY5" fmla="*/ 124492 h 143524"/>
                  <a:gd name="connsiteX6" fmla="*/ 150057 w 150056"/>
                  <a:gd name="connsiteY6" fmla="*/ 9458 h 14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056" h="143524">
                    <a:moveTo>
                      <a:pt x="150057" y="9458"/>
                    </a:moveTo>
                    <a:lnTo>
                      <a:pt x="129141" y="1461"/>
                    </a:lnTo>
                    <a:cubicBezTo>
                      <a:pt x="120529" y="-1615"/>
                      <a:pt x="111302" y="231"/>
                      <a:pt x="104535" y="6382"/>
                    </a:cubicBezTo>
                    <a:lnTo>
                      <a:pt x="6725" y="104192"/>
                    </a:lnTo>
                    <a:cubicBezTo>
                      <a:pt x="-9269" y="120186"/>
                      <a:pt x="5495" y="147868"/>
                      <a:pt x="27641" y="142947"/>
                    </a:cubicBezTo>
                    <a:lnTo>
                      <a:pt x="109456" y="124492"/>
                    </a:lnTo>
                    <a:cubicBezTo>
                      <a:pt x="116223" y="93735"/>
                      <a:pt x="127296" y="52519"/>
                      <a:pt x="150057" y="945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3597034-2B78-40BB-9EFE-5F9D0902159B}"/>
                  </a:ext>
                </a:extLst>
              </p:cNvPr>
              <p:cNvSpPr/>
              <p:nvPr/>
            </p:nvSpPr>
            <p:spPr>
              <a:xfrm>
                <a:off x="5143007" y="2797672"/>
                <a:ext cx="143808" cy="154632"/>
              </a:xfrm>
              <a:custGeom>
                <a:avLst/>
                <a:gdLst>
                  <a:gd name="connsiteX0" fmla="*/ 132232 w 143808"/>
                  <a:gd name="connsiteY0" fmla="*/ 0 h 154632"/>
                  <a:gd name="connsiteX1" fmla="*/ 19659 w 143808"/>
                  <a:gd name="connsiteY1" fmla="*/ 39370 h 154632"/>
                  <a:gd name="connsiteX2" fmla="*/ 589 w 143808"/>
                  <a:gd name="connsiteY2" fmla="*/ 126722 h 154632"/>
                  <a:gd name="connsiteX3" fmla="*/ 39344 w 143808"/>
                  <a:gd name="connsiteY3" fmla="*/ 147638 h 154632"/>
                  <a:gd name="connsiteX4" fmla="*/ 137154 w 143808"/>
                  <a:gd name="connsiteY4" fmla="*/ 49828 h 154632"/>
                  <a:gd name="connsiteX5" fmla="*/ 142075 w 143808"/>
                  <a:gd name="connsiteY5" fmla="*/ 25221 h 154632"/>
                  <a:gd name="connsiteX6" fmla="*/ 132232 w 143808"/>
                  <a:gd name="connsiteY6" fmla="*/ 0 h 154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808" h="154632">
                    <a:moveTo>
                      <a:pt x="132232" y="0"/>
                    </a:moveTo>
                    <a:cubicBezTo>
                      <a:pt x="91017" y="21530"/>
                      <a:pt x="51647" y="33218"/>
                      <a:pt x="19659" y="39370"/>
                    </a:cubicBezTo>
                    <a:lnTo>
                      <a:pt x="589" y="126722"/>
                    </a:lnTo>
                    <a:cubicBezTo>
                      <a:pt x="-4332" y="148868"/>
                      <a:pt x="22734" y="164247"/>
                      <a:pt x="39344" y="147638"/>
                    </a:cubicBezTo>
                    <a:lnTo>
                      <a:pt x="137154" y="49828"/>
                    </a:lnTo>
                    <a:cubicBezTo>
                      <a:pt x="143305" y="43676"/>
                      <a:pt x="145766" y="33834"/>
                      <a:pt x="142075" y="25221"/>
                    </a:cubicBezTo>
                    <a:lnTo>
                      <a:pt x="1322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8CD2FFB-A85D-4AB0-90EC-B56B3523B5DE}"/>
                  </a:ext>
                </a:extLst>
              </p:cNvPr>
              <p:cNvSpPr/>
              <p:nvPr/>
            </p:nvSpPr>
            <p:spPr>
              <a:xfrm>
                <a:off x="5093153" y="2486403"/>
                <a:ext cx="330954" cy="330338"/>
              </a:xfrm>
              <a:custGeom>
                <a:avLst/>
                <a:gdLst>
                  <a:gd name="connsiteX0" fmla="*/ 218380 w 330954"/>
                  <a:gd name="connsiteY0" fmla="*/ 0 h 330338"/>
                  <a:gd name="connsiteX1" fmla="*/ 100886 w 330954"/>
                  <a:gd name="connsiteY1" fmla="*/ 79970 h 330338"/>
                  <a:gd name="connsiteX2" fmla="*/ 0 w 330954"/>
                  <a:gd name="connsiteY2" fmla="*/ 292199 h 330338"/>
                  <a:gd name="connsiteX3" fmla="*/ 38140 w 330954"/>
                  <a:gd name="connsiteY3" fmla="*/ 330339 h 330338"/>
                  <a:gd name="connsiteX4" fmla="*/ 250984 w 330954"/>
                  <a:gd name="connsiteY4" fmla="*/ 230068 h 330338"/>
                  <a:gd name="connsiteX5" fmla="*/ 330954 w 330954"/>
                  <a:gd name="connsiteY5" fmla="*/ 113189 h 330338"/>
                  <a:gd name="connsiteX6" fmla="*/ 284202 w 330954"/>
                  <a:gd name="connsiteY6" fmla="*/ 45522 h 330338"/>
                  <a:gd name="connsiteX7" fmla="*/ 218380 w 330954"/>
                  <a:gd name="connsiteY7" fmla="*/ 0 h 330338"/>
                  <a:gd name="connsiteX8" fmla="*/ 249753 w 330954"/>
                  <a:gd name="connsiteY8" fmla="*/ 132874 h 330338"/>
                  <a:gd name="connsiteX9" fmla="*/ 197465 w 330954"/>
                  <a:gd name="connsiteY9" fmla="*/ 132874 h 330338"/>
                  <a:gd name="connsiteX10" fmla="*/ 197465 w 330954"/>
                  <a:gd name="connsiteY10" fmla="*/ 80585 h 330338"/>
                  <a:gd name="connsiteX11" fmla="*/ 249753 w 330954"/>
                  <a:gd name="connsiteY11" fmla="*/ 80585 h 330338"/>
                  <a:gd name="connsiteX12" fmla="*/ 249753 w 330954"/>
                  <a:gd name="connsiteY12" fmla="*/ 132874 h 330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0954" h="330338">
                    <a:moveTo>
                      <a:pt x="218380" y="0"/>
                    </a:moveTo>
                    <a:cubicBezTo>
                      <a:pt x="182086" y="14764"/>
                      <a:pt x="140871" y="39985"/>
                      <a:pt x="100886" y="79970"/>
                    </a:cubicBezTo>
                    <a:cubicBezTo>
                      <a:pt x="27682" y="153174"/>
                      <a:pt x="6152" y="241756"/>
                      <a:pt x="0" y="292199"/>
                    </a:cubicBezTo>
                    <a:lnTo>
                      <a:pt x="38140" y="330339"/>
                    </a:lnTo>
                    <a:cubicBezTo>
                      <a:pt x="88583" y="324187"/>
                      <a:pt x="177780" y="303272"/>
                      <a:pt x="250984" y="230068"/>
                    </a:cubicBezTo>
                    <a:cubicBezTo>
                      <a:pt x="290969" y="190083"/>
                      <a:pt x="316190" y="149483"/>
                      <a:pt x="330954" y="113189"/>
                    </a:cubicBezTo>
                    <a:cubicBezTo>
                      <a:pt x="322957" y="92889"/>
                      <a:pt x="306963" y="68898"/>
                      <a:pt x="284202" y="45522"/>
                    </a:cubicBezTo>
                    <a:cubicBezTo>
                      <a:pt x="262057" y="23991"/>
                      <a:pt x="238681" y="7997"/>
                      <a:pt x="218380" y="0"/>
                    </a:cubicBezTo>
                    <a:close/>
                    <a:moveTo>
                      <a:pt x="249753" y="132874"/>
                    </a:moveTo>
                    <a:cubicBezTo>
                      <a:pt x="235605" y="147022"/>
                      <a:pt x="212229" y="147022"/>
                      <a:pt x="197465" y="132874"/>
                    </a:cubicBezTo>
                    <a:cubicBezTo>
                      <a:pt x="183317" y="118725"/>
                      <a:pt x="183317" y="95349"/>
                      <a:pt x="197465" y="80585"/>
                    </a:cubicBezTo>
                    <a:cubicBezTo>
                      <a:pt x="211614" y="66437"/>
                      <a:pt x="234990" y="66437"/>
                      <a:pt x="249753" y="80585"/>
                    </a:cubicBezTo>
                    <a:cubicBezTo>
                      <a:pt x="263902" y="95349"/>
                      <a:pt x="263902" y="118725"/>
                      <a:pt x="249753" y="1328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322BE09-4BE6-44C0-B4D5-CCD61F32F162}"/>
                  </a:ext>
                </a:extLst>
              </p:cNvPr>
              <p:cNvSpPr/>
              <p:nvPr/>
            </p:nvSpPr>
            <p:spPr>
              <a:xfrm>
                <a:off x="5020698" y="2801581"/>
                <a:ext cx="87615" cy="87796"/>
              </a:xfrm>
              <a:custGeom>
                <a:avLst/>
                <a:gdLst>
                  <a:gd name="connsiteX0" fmla="*/ 71839 w 87615"/>
                  <a:gd name="connsiteY0" fmla="*/ 15776 h 87796"/>
                  <a:gd name="connsiteX1" fmla="*/ 42927 w 87615"/>
                  <a:gd name="connsiteY1" fmla="*/ 9625 h 87796"/>
                  <a:gd name="connsiteX2" fmla="*/ 1711 w 87615"/>
                  <a:gd name="connsiteY2" fmla="*/ 85904 h 87796"/>
                  <a:gd name="connsiteX3" fmla="*/ 77991 w 87615"/>
                  <a:gd name="connsiteY3" fmla="*/ 44689 h 87796"/>
                  <a:gd name="connsiteX4" fmla="*/ 71839 w 87615"/>
                  <a:gd name="connsiteY4" fmla="*/ 15776 h 87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615" h="87796">
                    <a:moveTo>
                      <a:pt x="71839" y="15776"/>
                    </a:moveTo>
                    <a:cubicBezTo>
                      <a:pt x="61997" y="5934"/>
                      <a:pt x="63227" y="-10675"/>
                      <a:pt x="42927" y="9625"/>
                    </a:cubicBezTo>
                    <a:cubicBezTo>
                      <a:pt x="22627" y="29925"/>
                      <a:pt x="-7516" y="76062"/>
                      <a:pt x="1711" y="85904"/>
                    </a:cubicBezTo>
                    <a:cubicBezTo>
                      <a:pt x="11554" y="95747"/>
                      <a:pt x="57691" y="64989"/>
                      <a:pt x="77991" y="44689"/>
                    </a:cubicBezTo>
                    <a:cubicBezTo>
                      <a:pt x="98291" y="23773"/>
                      <a:pt x="81682" y="25004"/>
                      <a:pt x="71839" y="157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1" name="Graphic 76" descr="Users">
              <a:extLst>
                <a:ext uri="{FF2B5EF4-FFF2-40B4-BE49-F238E27FC236}">
                  <a16:creationId xmlns:a16="http://schemas.microsoft.com/office/drawing/2014/main" id="{BBB90A47-CD94-4072-9F6B-34289024C8ED}"/>
                </a:ext>
              </a:extLst>
            </p:cNvPr>
            <p:cNvGrpSpPr/>
            <p:nvPr/>
          </p:nvGrpSpPr>
          <p:grpSpPr>
            <a:xfrm>
              <a:off x="5075712" y="2765421"/>
              <a:ext cx="387548" cy="241756"/>
              <a:chOff x="6767615" y="2544228"/>
              <a:chExt cx="516731" cy="322341"/>
            </a:xfrm>
            <a:solidFill>
              <a:srgbClr val="000000"/>
            </a:solidFill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0E6C028-CDF9-41A2-B660-0BF601B338F7}"/>
                  </a:ext>
                </a:extLst>
              </p:cNvPr>
              <p:cNvSpPr/>
              <p:nvPr/>
            </p:nvSpPr>
            <p:spPr>
              <a:xfrm>
                <a:off x="6822979" y="2544228"/>
                <a:ext cx="110728" cy="110728"/>
              </a:xfrm>
              <a:custGeom>
                <a:avLst/>
                <a:gdLst>
                  <a:gd name="connsiteX0" fmla="*/ 110728 w 110728"/>
                  <a:gd name="connsiteY0" fmla="*/ 55364 h 110728"/>
                  <a:gd name="connsiteX1" fmla="*/ 55364 w 110728"/>
                  <a:gd name="connsiteY1" fmla="*/ 110728 h 110728"/>
                  <a:gd name="connsiteX2" fmla="*/ 0 w 110728"/>
                  <a:gd name="connsiteY2" fmla="*/ 55364 h 110728"/>
                  <a:gd name="connsiteX3" fmla="*/ 55364 w 110728"/>
                  <a:gd name="connsiteY3" fmla="*/ 0 h 110728"/>
                  <a:gd name="connsiteX4" fmla="*/ 110728 w 110728"/>
                  <a:gd name="connsiteY4" fmla="*/ 55364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8" h="110728">
                    <a:moveTo>
                      <a:pt x="110728" y="55364"/>
                    </a:moveTo>
                    <a:cubicBezTo>
                      <a:pt x="110728" y="85941"/>
                      <a:pt x="85941" y="110728"/>
                      <a:pt x="55364" y="110728"/>
                    </a:cubicBezTo>
                    <a:cubicBezTo>
                      <a:pt x="24787" y="110728"/>
                      <a:pt x="0" y="85941"/>
                      <a:pt x="0" y="55364"/>
                    </a:cubicBezTo>
                    <a:cubicBezTo>
                      <a:pt x="0" y="24787"/>
                      <a:pt x="24787" y="0"/>
                      <a:pt x="55364" y="0"/>
                    </a:cubicBezTo>
                    <a:cubicBezTo>
                      <a:pt x="85941" y="0"/>
                      <a:pt x="110728" y="24787"/>
                      <a:pt x="110728" y="55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5D6EB2B9-561E-4C2C-96E5-09EAB3DCC2F0}"/>
                  </a:ext>
                </a:extLst>
              </p:cNvPr>
              <p:cNvSpPr/>
              <p:nvPr/>
            </p:nvSpPr>
            <p:spPr>
              <a:xfrm>
                <a:off x="7118254" y="2544228"/>
                <a:ext cx="110728" cy="110728"/>
              </a:xfrm>
              <a:custGeom>
                <a:avLst/>
                <a:gdLst>
                  <a:gd name="connsiteX0" fmla="*/ 110728 w 110728"/>
                  <a:gd name="connsiteY0" fmla="*/ 55364 h 110728"/>
                  <a:gd name="connsiteX1" fmla="*/ 55364 w 110728"/>
                  <a:gd name="connsiteY1" fmla="*/ 110728 h 110728"/>
                  <a:gd name="connsiteX2" fmla="*/ 0 w 110728"/>
                  <a:gd name="connsiteY2" fmla="*/ 55364 h 110728"/>
                  <a:gd name="connsiteX3" fmla="*/ 55364 w 110728"/>
                  <a:gd name="connsiteY3" fmla="*/ 0 h 110728"/>
                  <a:gd name="connsiteX4" fmla="*/ 110728 w 110728"/>
                  <a:gd name="connsiteY4" fmla="*/ 55364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8" h="110728">
                    <a:moveTo>
                      <a:pt x="110728" y="55364"/>
                    </a:moveTo>
                    <a:cubicBezTo>
                      <a:pt x="110728" y="85941"/>
                      <a:pt x="85941" y="110728"/>
                      <a:pt x="55364" y="110728"/>
                    </a:cubicBezTo>
                    <a:cubicBezTo>
                      <a:pt x="24787" y="110728"/>
                      <a:pt x="0" y="85941"/>
                      <a:pt x="0" y="55364"/>
                    </a:cubicBezTo>
                    <a:cubicBezTo>
                      <a:pt x="0" y="24787"/>
                      <a:pt x="24787" y="0"/>
                      <a:pt x="55364" y="0"/>
                    </a:cubicBezTo>
                    <a:cubicBezTo>
                      <a:pt x="85941" y="0"/>
                      <a:pt x="110728" y="24787"/>
                      <a:pt x="110728" y="55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E340C2D-5BE9-4331-B0D2-C46ADC0955BE}"/>
                  </a:ext>
                </a:extLst>
              </p:cNvPr>
              <p:cNvSpPr/>
              <p:nvPr/>
            </p:nvSpPr>
            <p:spPr>
              <a:xfrm>
                <a:off x="6915252" y="2755841"/>
                <a:ext cx="221456" cy="110728"/>
              </a:xfrm>
              <a:custGeom>
                <a:avLst/>
                <a:gdLst>
                  <a:gd name="connsiteX0" fmla="*/ 221456 w 221456"/>
                  <a:gd name="connsiteY0" fmla="*/ 110728 h 110728"/>
                  <a:gd name="connsiteX1" fmla="*/ 221456 w 221456"/>
                  <a:gd name="connsiteY1" fmla="*/ 55364 h 110728"/>
                  <a:gd name="connsiteX2" fmla="*/ 210383 w 221456"/>
                  <a:gd name="connsiteY2" fmla="*/ 33218 h 110728"/>
                  <a:gd name="connsiteX3" fmla="*/ 156250 w 221456"/>
                  <a:gd name="connsiteY3" fmla="*/ 7382 h 110728"/>
                  <a:gd name="connsiteX4" fmla="*/ 110728 w 221456"/>
                  <a:gd name="connsiteY4" fmla="*/ 0 h 110728"/>
                  <a:gd name="connsiteX5" fmla="*/ 65207 w 221456"/>
                  <a:gd name="connsiteY5" fmla="*/ 7382 h 110728"/>
                  <a:gd name="connsiteX6" fmla="*/ 11073 w 221456"/>
                  <a:gd name="connsiteY6" fmla="*/ 33218 h 110728"/>
                  <a:gd name="connsiteX7" fmla="*/ 0 w 221456"/>
                  <a:gd name="connsiteY7" fmla="*/ 55364 h 110728"/>
                  <a:gd name="connsiteX8" fmla="*/ 0 w 221456"/>
                  <a:gd name="connsiteY8" fmla="*/ 110728 h 110728"/>
                  <a:gd name="connsiteX9" fmla="*/ 221456 w 221456"/>
                  <a:gd name="connsiteY9" fmla="*/ 110728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1456" h="110728">
                    <a:moveTo>
                      <a:pt x="221456" y="110728"/>
                    </a:moveTo>
                    <a:lnTo>
                      <a:pt x="221456" y="55364"/>
                    </a:lnTo>
                    <a:cubicBezTo>
                      <a:pt x="221456" y="46752"/>
                      <a:pt x="217765" y="38140"/>
                      <a:pt x="210383" y="33218"/>
                    </a:cubicBezTo>
                    <a:cubicBezTo>
                      <a:pt x="195620" y="20915"/>
                      <a:pt x="175935" y="12303"/>
                      <a:pt x="156250" y="7382"/>
                    </a:cubicBezTo>
                    <a:cubicBezTo>
                      <a:pt x="142716" y="3691"/>
                      <a:pt x="126722" y="0"/>
                      <a:pt x="110728" y="0"/>
                    </a:cubicBezTo>
                    <a:cubicBezTo>
                      <a:pt x="95964" y="0"/>
                      <a:pt x="79970" y="2461"/>
                      <a:pt x="65207" y="7382"/>
                    </a:cubicBezTo>
                    <a:cubicBezTo>
                      <a:pt x="45522" y="12303"/>
                      <a:pt x="27067" y="22146"/>
                      <a:pt x="11073" y="33218"/>
                    </a:cubicBezTo>
                    <a:cubicBezTo>
                      <a:pt x="3691" y="39370"/>
                      <a:pt x="0" y="46752"/>
                      <a:pt x="0" y="55364"/>
                    </a:cubicBezTo>
                    <a:lnTo>
                      <a:pt x="0" y="110728"/>
                    </a:lnTo>
                    <a:lnTo>
                      <a:pt x="221456" y="110728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F5C1D9C-65F7-4DE5-8577-E0F0245B2F90}"/>
                  </a:ext>
                </a:extLst>
              </p:cNvPr>
              <p:cNvSpPr/>
              <p:nvPr/>
            </p:nvSpPr>
            <p:spPr>
              <a:xfrm>
                <a:off x="6970616" y="2630349"/>
                <a:ext cx="110728" cy="110728"/>
              </a:xfrm>
              <a:custGeom>
                <a:avLst/>
                <a:gdLst>
                  <a:gd name="connsiteX0" fmla="*/ 110728 w 110728"/>
                  <a:gd name="connsiteY0" fmla="*/ 55364 h 110728"/>
                  <a:gd name="connsiteX1" fmla="*/ 55364 w 110728"/>
                  <a:gd name="connsiteY1" fmla="*/ 110728 h 110728"/>
                  <a:gd name="connsiteX2" fmla="*/ 0 w 110728"/>
                  <a:gd name="connsiteY2" fmla="*/ 55364 h 110728"/>
                  <a:gd name="connsiteX3" fmla="*/ 55364 w 110728"/>
                  <a:gd name="connsiteY3" fmla="*/ 0 h 110728"/>
                  <a:gd name="connsiteX4" fmla="*/ 110728 w 110728"/>
                  <a:gd name="connsiteY4" fmla="*/ 55364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8" h="110728">
                    <a:moveTo>
                      <a:pt x="110728" y="55364"/>
                    </a:moveTo>
                    <a:cubicBezTo>
                      <a:pt x="110728" y="85941"/>
                      <a:pt x="85941" y="110728"/>
                      <a:pt x="55364" y="110728"/>
                    </a:cubicBezTo>
                    <a:cubicBezTo>
                      <a:pt x="24787" y="110728"/>
                      <a:pt x="0" y="85941"/>
                      <a:pt x="0" y="55364"/>
                    </a:cubicBezTo>
                    <a:cubicBezTo>
                      <a:pt x="0" y="24787"/>
                      <a:pt x="24787" y="0"/>
                      <a:pt x="55364" y="0"/>
                    </a:cubicBezTo>
                    <a:cubicBezTo>
                      <a:pt x="85941" y="0"/>
                      <a:pt x="110728" y="24787"/>
                      <a:pt x="110728" y="55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38C2D0A-8E05-42A2-B361-5CD22E5367E1}"/>
                  </a:ext>
                </a:extLst>
              </p:cNvPr>
              <p:cNvSpPr/>
              <p:nvPr/>
            </p:nvSpPr>
            <p:spPr>
              <a:xfrm>
                <a:off x="7083805" y="2669719"/>
                <a:ext cx="200540" cy="110728"/>
              </a:xfrm>
              <a:custGeom>
                <a:avLst/>
                <a:gdLst>
                  <a:gd name="connsiteX0" fmla="*/ 189468 w 200540"/>
                  <a:gd name="connsiteY0" fmla="*/ 33218 h 110728"/>
                  <a:gd name="connsiteX1" fmla="*/ 135334 w 200540"/>
                  <a:gd name="connsiteY1" fmla="*/ 7382 h 110728"/>
                  <a:gd name="connsiteX2" fmla="*/ 89813 w 200540"/>
                  <a:gd name="connsiteY2" fmla="*/ 0 h 110728"/>
                  <a:gd name="connsiteX3" fmla="*/ 44291 w 200540"/>
                  <a:gd name="connsiteY3" fmla="*/ 7382 h 110728"/>
                  <a:gd name="connsiteX4" fmla="*/ 22146 w 200540"/>
                  <a:gd name="connsiteY4" fmla="*/ 15994 h 110728"/>
                  <a:gd name="connsiteX5" fmla="*/ 22146 w 200540"/>
                  <a:gd name="connsiteY5" fmla="*/ 17224 h 110728"/>
                  <a:gd name="connsiteX6" fmla="*/ 0 w 200540"/>
                  <a:gd name="connsiteY6" fmla="*/ 71358 h 110728"/>
                  <a:gd name="connsiteX7" fmla="*/ 56594 w 200540"/>
                  <a:gd name="connsiteY7" fmla="*/ 99655 h 110728"/>
                  <a:gd name="connsiteX8" fmla="*/ 66437 w 200540"/>
                  <a:gd name="connsiteY8" fmla="*/ 110728 h 110728"/>
                  <a:gd name="connsiteX9" fmla="*/ 200541 w 200540"/>
                  <a:gd name="connsiteY9" fmla="*/ 110728 h 110728"/>
                  <a:gd name="connsiteX10" fmla="*/ 200541 w 200540"/>
                  <a:gd name="connsiteY10" fmla="*/ 55364 h 110728"/>
                  <a:gd name="connsiteX11" fmla="*/ 189468 w 200540"/>
                  <a:gd name="connsiteY11" fmla="*/ 33218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0540" h="110728">
                    <a:moveTo>
                      <a:pt x="189468" y="33218"/>
                    </a:moveTo>
                    <a:cubicBezTo>
                      <a:pt x="174704" y="20915"/>
                      <a:pt x="155019" y="12303"/>
                      <a:pt x="135334" y="7382"/>
                    </a:cubicBezTo>
                    <a:cubicBezTo>
                      <a:pt x="121801" y="3691"/>
                      <a:pt x="105807" y="0"/>
                      <a:pt x="89813" y="0"/>
                    </a:cubicBezTo>
                    <a:cubicBezTo>
                      <a:pt x="75049" y="0"/>
                      <a:pt x="59055" y="2461"/>
                      <a:pt x="44291" y="7382"/>
                    </a:cubicBezTo>
                    <a:cubicBezTo>
                      <a:pt x="36909" y="9842"/>
                      <a:pt x="29527" y="12303"/>
                      <a:pt x="22146" y="15994"/>
                    </a:cubicBezTo>
                    <a:lnTo>
                      <a:pt x="22146" y="17224"/>
                    </a:lnTo>
                    <a:cubicBezTo>
                      <a:pt x="22146" y="38140"/>
                      <a:pt x="13533" y="57825"/>
                      <a:pt x="0" y="71358"/>
                    </a:cubicBezTo>
                    <a:cubicBezTo>
                      <a:pt x="23376" y="78740"/>
                      <a:pt x="41831" y="88582"/>
                      <a:pt x="56594" y="99655"/>
                    </a:cubicBezTo>
                    <a:cubicBezTo>
                      <a:pt x="60285" y="103346"/>
                      <a:pt x="63976" y="105807"/>
                      <a:pt x="66437" y="110728"/>
                    </a:cubicBezTo>
                    <a:lnTo>
                      <a:pt x="200541" y="110728"/>
                    </a:lnTo>
                    <a:lnTo>
                      <a:pt x="200541" y="55364"/>
                    </a:lnTo>
                    <a:cubicBezTo>
                      <a:pt x="200541" y="46752"/>
                      <a:pt x="196850" y="38140"/>
                      <a:pt x="189468" y="332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C2B1EA2-6D5D-4A61-8427-C057829ECFB5}"/>
                  </a:ext>
                </a:extLst>
              </p:cNvPr>
              <p:cNvSpPr/>
              <p:nvPr/>
            </p:nvSpPr>
            <p:spPr>
              <a:xfrm>
                <a:off x="6767615" y="2669719"/>
                <a:ext cx="200540" cy="110728"/>
              </a:xfrm>
              <a:custGeom>
                <a:avLst/>
                <a:gdLst>
                  <a:gd name="connsiteX0" fmla="*/ 143947 w 200540"/>
                  <a:gd name="connsiteY0" fmla="*/ 99655 h 110728"/>
                  <a:gd name="connsiteX1" fmla="*/ 143947 w 200540"/>
                  <a:gd name="connsiteY1" fmla="*/ 99655 h 110728"/>
                  <a:gd name="connsiteX2" fmla="*/ 200541 w 200540"/>
                  <a:gd name="connsiteY2" fmla="*/ 71358 h 110728"/>
                  <a:gd name="connsiteX3" fmla="*/ 178395 w 200540"/>
                  <a:gd name="connsiteY3" fmla="*/ 17224 h 110728"/>
                  <a:gd name="connsiteX4" fmla="*/ 178395 w 200540"/>
                  <a:gd name="connsiteY4" fmla="*/ 14764 h 110728"/>
                  <a:gd name="connsiteX5" fmla="*/ 156250 w 200540"/>
                  <a:gd name="connsiteY5" fmla="*/ 7382 h 110728"/>
                  <a:gd name="connsiteX6" fmla="*/ 110728 w 200540"/>
                  <a:gd name="connsiteY6" fmla="*/ 0 h 110728"/>
                  <a:gd name="connsiteX7" fmla="*/ 65207 w 200540"/>
                  <a:gd name="connsiteY7" fmla="*/ 7382 h 110728"/>
                  <a:gd name="connsiteX8" fmla="*/ 11073 w 200540"/>
                  <a:gd name="connsiteY8" fmla="*/ 33218 h 110728"/>
                  <a:gd name="connsiteX9" fmla="*/ 0 w 200540"/>
                  <a:gd name="connsiteY9" fmla="*/ 55364 h 110728"/>
                  <a:gd name="connsiteX10" fmla="*/ 0 w 200540"/>
                  <a:gd name="connsiteY10" fmla="*/ 110728 h 110728"/>
                  <a:gd name="connsiteX11" fmla="*/ 132874 w 200540"/>
                  <a:gd name="connsiteY11" fmla="*/ 110728 h 110728"/>
                  <a:gd name="connsiteX12" fmla="*/ 143947 w 200540"/>
                  <a:gd name="connsiteY12" fmla="*/ 99655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540" h="110728">
                    <a:moveTo>
                      <a:pt x="143947" y="99655"/>
                    </a:moveTo>
                    <a:lnTo>
                      <a:pt x="143947" y="99655"/>
                    </a:lnTo>
                    <a:cubicBezTo>
                      <a:pt x="161171" y="87352"/>
                      <a:pt x="180856" y="77510"/>
                      <a:pt x="200541" y="71358"/>
                    </a:cubicBezTo>
                    <a:cubicBezTo>
                      <a:pt x="187008" y="56594"/>
                      <a:pt x="178395" y="38140"/>
                      <a:pt x="178395" y="17224"/>
                    </a:cubicBezTo>
                    <a:cubicBezTo>
                      <a:pt x="178395" y="15994"/>
                      <a:pt x="178395" y="15994"/>
                      <a:pt x="178395" y="14764"/>
                    </a:cubicBezTo>
                    <a:cubicBezTo>
                      <a:pt x="171013" y="12303"/>
                      <a:pt x="163632" y="8612"/>
                      <a:pt x="156250" y="7382"/>
                    </a:cubicBezTo>
                    <a:cubicBezTo>
                      <a:pt x="142716" y="3691"/>
                      <a:pt x="126722" y="0"/>
                      <a:pt x="110728" y="0"/>
                    </a:cubicBezTo>
                    <a:cubicBezTo>
                      <a:pt x="95964" y="0"/>
                      <a:pt x="79970" y="2461"/>
                      <a:pt x="65207" y="7382"/>
                    </a:cubicBezTo>
                    <a:cubicBezTo>
                      <a:pt x="45522" y="13533"/>
                      <a:pt x="27067" y="22146"/>
                      <a:pt x="11073" y="33218"/>
                    </a:cubicBezTo>
                    <a:cubicBezTo>
                      <a:pt x="3691" y="38140"/>
                      <a:pt x="0" y="46752"/>
                      <a:pt x="0" y="55364"/>
                    </a:cubicBezTo>
                    <a:lnTo>
                      <a:pt x="0" y="110728"/>
                    </a:lnTo>
                    <a:lnTo>
                      <a:pt x="132874" y="110728"/>
                    </a:lnTo>
                    <a:cubicBezTo>
                      <a:pt x="136565" y="105807"/>
                      <a:pt x="139025" y="103346"/>
                      <a:pt x="143947" y="99655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8" name="Graphic 78" descr="Lightbulb">
              <a:extLst>
                <a:ext uri="{FF2B5EF4-FFF2-40B4-BE49-F238E27FC236}">
                  <a16:creationId xmlns:a16="http://schemas.microsoft.com/office/drawing/2014/main" id="{F347B053-681D-4D83-B2A3-C8621D60F2F0}"/>
                </a:ext>
              </a:extLst>
            </p:cNvPr>
            <p:cNvGrpSpPr/>
            <p:nvPr/>
          </p:nvGrpSpPr>
          <p:grpSpPr>
            <a:xfrm>
              <a:off x="3709750" y="3968929"/>
              <a:ext cx="442913" cy="442913"/>
              <a:chOff x="4946334" y="4148906"/>
              <a:chExt cx="590550" cy="59055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4E40925-E8F5-437B-BAF2-1E1210640894}"/>
                  </a:ext>
                </a:extLst>
              </p:cNvPr>
              <p:cNvSpPr/>
              <p:nvPr/>
            </p:nvSpPr>
            <p:spPr>
              <a:xfrm>
                <a:off x="5161638" y="4542606"/>
                <a:ext cx="159940" cy="36909"/>
              </a:xfrm>
              <a:custGeom>
                <a:avLst/>
                <a:gdLst>
                  <a:gd name="connsiteX0" fmla="*/ 18455 w 159940"/>
                  <a:gd name="connsiteY0" fmla="*/ 0 h 36909"/>
                  <a:gd name="connsiteX1" fmla="*/ 141486 w 159940"/>
                  <a:gd name="connsiteY1" fmla="*/ 0 h 36909"/>
                  <a:gd name="connsiteX2" fmla="*/ 159941 w 159940"/>
                  <a:gd name="connsiteY2" fmla="*/ 18455 h 36909"/>
                  <a:gd name="connsiteX3" fmla="*/ 141486 w 159940"/>
                  <a:gd name="connsiteY3" fmla="*/ 36909 h 36909"/>
                  <a:gd name="connsiteX4" fmla="*/ 18455 w 159940"/>
                  <a:gd name="connsiteY4" fmla="*/ 36909 h 36909"/>
                  <a:gd name="connsiteX5" fmla="*/ 0 w 159940"/>
                  <a:gd name="connsiteY5" fmla="*/ 18455 h 36909"/>
                  <a:gd name="connsiteX6" fmla="*/ 18455 w 159940"/>
                  <a:gd name="connsiteY6" fmla="*/ 0 h 3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940" h="36909">
                    <a:moveTo>
                      <a:pt x="18455" y="0"/>
                    </a:moveTo>
                    <a:lnTo>
                      <a:pt x="141486" y="0"/>
                    </a:lnTo>
                    <a:cubicBezTo>
                      <a:pt x="151944" y="0"/>
                      <a:pt x="159941" y="7997"/>
                      <a:pt x="159941" y="18455"/>
                    </a:cubicBezTo>
                    <a:cubicBezTo>
                      <a:pt x="159941" y="28912"/>
                      <a:pt x="151944" y="36909"/>
                      <a:pt x="141486" y="36909"/>
                    </a:cubicBezTo>
                    <a:lnTo>
                      <a:pt x="18455" y="36909"/>
                    </a:lnTo>
                    <a:cubicBezTo>
                      <a:pt x="7997" y="36909"/>
                      <a:pt x="0" y="28912"/>
                      <a:pt x="0" y="18455"/>
                    </a:cubicBezTo>
                    <a:cubicBezTo>
                      <a:pt x="0" y="7997"/>
                      <a:pt x="7997" y="0"/>
                      <a:pt x="184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C522679C-E339-497E-A015-E62D57FA5C83}"/>
                  </a:ext>
                </a:extLst>
              </p:cNvPr>
              <p:cNvSpPr/>
              <p:nvPr/>
            </p:nvSpPr>
            <p:spPr>
              <a:xfrm>
                <a:off x="5161638" y="4604121"/>
                <a:ext cx="159940" cy="36909"/>
              </a:xfrm>
              <a:custGeom>
                <a:avLst/>
                <a:gdLst>
                  <a:gd name="connsiteX0" fmla="*/ 18455 w 159940"/>
                  <a:gd name="connsiteY0" fmla="*/ 0 h 36909"/>
                  <a:gd name="connsiteX1" fmla="*/ 141486 w 159940"/>
                  <a:gd name="connsiteY1" fmla="*/ 0 h 36909"/>
                  <a:gd name="connsiteX2" fmla="*/ 159941 w 159940"/>
                  <a:gd name="connsiteY2" fmla="*/ 18455 h 36909"/>
                  <a:gd name="connsiteX3" fmla="*/ 141486 w 159940"/>
                  <a:gd name="connsiteY3" fmla="*/ 36909 h 36909"/>
                  <a:gd name="connsiteX4" fmla="*/ 18455 w 159940"/>
                  <a:gd name="connsiteY4" fmla="*/ 36909 h 36909"/>
                  <a:gd name="connsiteX5" fmla="*/ 0 w 159940"/>
                  <a:gd name="connsiteY5" fmla="*/ 18455 h 36909"/>
                  <a:gd name="connsiteX6" fmla="*/ 18455 w 159940"/>
                  <a:gd name="connsiteY6" fmla="*/ 0 h 3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940" h="36909">
                    <a:moveTo>
                      <a:pt x="18455" y="0"/>
                    </a:moveTo>
                    <a:lnTo>
                      <a:pt x="141486" y="0"/>
                    </a:lnTo>
                    <a:cubicBezTo>
                      <a:pt x="151944" y="0"/>
                      <a:pt x="159941" y="7997"/>
                      <a:pt x="159941" y="18455"/>
                    </a:cubicBezTo>
                    <a:cubicBezTo>
                      <a:pt x="159941" y="28912"/>
                      <a:pt x="151944" y="36909"/>
                      <a:pt x="141486" y="36909"/>
                    </a:cubicBezTo>
                    <a:lnTo>
                      <a:pt x="18455" y="36909"/>
                    </a:lnTo>
                    <a:cubicBezTo>
                      <a:pt x="7997" y="36909"/>
                      <a:pt x="0" y="28912"/>
                      <a:pt x="0" y="18455"/>
                    </a:cubicBezTo>
                    <a:cubicBezTo>
                      <a:pt x="0" y="7997"/>
                      <a:pt x="7997" y="0"/>
                      <a:pt x="184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46BE283-F31C-48C9-94F0-B68B37872EF4}"/>
                  </a:ext>
                </a:extLst>
              </p:cNvPr>
              <p:cNvSpPr/>
              <p:nvPr/>
            </p:nvSpPr>
            <p:spPr>
              <a:xfrm>
                <a:off x="5201623" y="4665637"/>
                <a:ext cx="79970" cy="36909"/>
              </a:xfrm>
              <a:custGeom>
                <a:avLst/>
                <a:gdLst>
                  <a:gd name="connsiteX0" fmla="*/ 0 w 79970"/>
                  <a:gd name="connsiteY0" fmla="*/ 0 h 36909"/>
                  <a:gd name="connsiteX1" fmla="*/ 39985 w 79970"/>
                  <a:gd name="connsiteY1" fmla="*/ 36909 h 36909"/>
                  <a:gd name="connsiteX2" fmla="*/ 79970 w 79970"/>
                  <a:gd name="connsiteY2" fmla="*/ 0 h 36909"/>
                  <a:gd name="connsiteX3" fmla="*/ 0 w 79970"/>
                  <a:gd name="connsiteY3" fmla="*/ 0 h 3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70" h="36909">
                    <a:moveTo>
                      <a:pt x="0" y="0"/>
                    </a:moveTo>
                    <a:cubicBezTo>
                      <a:pt x="1845" y="20915"/>
                      <a:pt x="19070" y="36909"/>
                      <a:pt x="39985" y="36909"/>
                    </a:cubicBezTo>
                    <a:cubicBezTo>
                      <a:pt x="60900" y="36909"/>
                      <a:pt x="78125" y="20915"/>
                      <a:pt x="7997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EF81122-ADA3-4DD2-A443-DA847E16D22C}"/>
                  </a:ext>
                </a:extLst>
              </p:cNvPr>
              <p:cNvSpPr/>
              <p:nvPr/>
            </p:nvSpPr>
            <p:spPr>
              <a:xfrm>
                <a:off x="5081668" y="4185815"/>
                <a:ext cx="319881" cy="332184"/>
              </a:xfrm>
              <a:custGeom>
                <a:avLst/>
                <a:gdLst>
                  <a:gd name="connsiteX0" fmla="*/ 159941 w 319881"/>
                  <a:gd name="connsiteY0" fmla="*/ 0 h 332184"/>
                  <a:gd name="connsiteX1" fmla="*/ 159941 w 319881"/>
                  <a:gd name="connsiteY1" fmla="*/ 0 h 332184"/>
                  <a:gd name="connsiteX2" fmla="*/ 159941 w 319881"/>
                  <a:gd name="connsiteY2" fmla="*/ 0 h 332184"/>
                  <a:gd name="connsiteX3" fmla="*/ 0 w 319881"/>
                  <a:gd name="connsiteY3" fmla="*/ 158095 h 332184"/>
                  <a:gd name="connsiteX4" fmla="*/ 0 w 319881"/>
                  <a:gd name="connsiteY4" fmla="*/ 163632 h 332184"/>
                  <a:gd name="connsiteX5" fmla="*/ 11073 w 319881"/>
                  <a:gd name="connsiteY5" fmla="*/ 218996 h 332184"/>
                  <a:gd name="connsiteX6" fmla="*/ 38755 w 319881"/>
                  <a:gd name="connsiteY6" fmla="*/ 264517 h 332184"/>
                  <a:gd name="connsiteX7" fmla="*/ 76279 w 319881"/>
                  <a:gd name="connsiteY7" fmla="*/ 325418 h 332184"/>
                  <a:gd name="connsiteX8" fmla="*/ 87352 w 319881"/>
                  <a:gd name="connsiteY8" fmla="*/ 332184 h 332184"/>
                  <a:gd name="connsiteX9" fmla="*/ 232529 w 319881"/>
                  <a:gd name="connsiteY9" fmla="*/ 332184 h 332184"/>
                  <a:gd name="connsiteX10" fmla="*/ 243602 w 319881"/>
                  <a:gd name="connsiteY10" fmla="*/ 325418 h 332184"/>
                  <a:gd name="connsiteX11" fmla="*/ 281126 w 319881"/>
                  <a:gd name="connsiteY11" fmla="*/ 264517 h 332184"/>
                  <a:gd name="connsiteX12" fmla="*/ 308808 w 319881"/>
                  <a:gd name="connsiteY12" fmla="*/ 218996 h 332184"/>
                  <a:gd name="connsiteX13" fmla="*/ 319881 w 319881"/>
                  <a:gd name="connsiteY13" fmla="*/ 163632 h 332184"/>
                  <a:gd name="connsiteX14" fmla="*/ 319881 w 319881"/>
                  <a:gd name="connsiteY14" fmla="*/ 158095 h 332184"/>
                  <a:gd name="connsiteX15" fmla="*/ 159941 w 319881"/>
                  <a:gd name="connsiteY15" fmla="*/ 0 h 332184"/>
                  <a:gd name="connsiteX16" fmla="*/ 282972 w 319881"/>
                  <a:gd name="connsiteY16" fmla="*/ 163016 h 332184"/>
                  <a:gd name="connsiteX17" fmla="*/ 274360 w 319881"/>
                  <a:gd name="connsiteY17" fmla="*/ 206077 h 332184"/>
                  <a:gd name="connsiteX18" fmla="*/ 253444 w 319881"/>
                  <a:gd name="connsiteY18" fmla="*/ 239911 h 332184"/>
                  <a:gd name="connsiteX19" fmla="*/ 217765 w 319881"/>
                  <a:gd name="connsiteY19" fmla="*/ 295275 h 332184"/>
                  <a:gd name="connsiteX20" fmla="*/ 159941 w 319881"/>
                  <a:gd name="connsiteY20" fmla="*/ 295275 h 332184"/>
                  <a:gd name="connsiteX21" fmla="*/ 102731 w 319881"/>
                  <a:gd name="connsiteY21" fmla="*/ 295275 h 332184"/>
                  <a:gd name="connsiteX22" fmla="*/ 67052 w 319881"/>
                  <a:gd name="connsiteY22" fmla="*/ 239911 h 332184"/>
                  <a:gd name="connsiteX23" fmla="*/ 46137 w 319881"/>
                  <a:gd name="connsiteY23" fmla="*/ 206077 h 332184"/>
                  <a:gd name="connsiteX24" fmla="*/ 37525 w 319881"/>
                  <a:gd name="connsiteY24" fmla="*/ 163016 h 332184"/>
                  <a:gd name="connsiteX25" fmla="*/ 37525 w 319881"/>
                  <a:gd name="connsiteY25" fmla="*/ 158095 h 332184"/>
                  <a:gd name="connsiteX26" fmla="*/ 160556 w 319881"/>
                  <a:gd name="connsiteY26" fmla="*/ 36294 h 332184"/>
                  <a:gd name="connsiteX27" fmla="*/ 160556 w 319881"/>
                  <a:gd name="connsiteY27" fmla="*/ 36294 h 332184"/>
                  <a:gd name="connsiteX28" fmla="*/ 160556 w 319881"/>
                  <a:gd name="connsiteY28" fmla="*/ 36294 h 332184"/>
                  <a:gd name="connsiteX29" fmla="*/ 160556 w 319881"/>
                  <a:gd name="connsiteY29" fmla="*/ 36294 h 332184"/>
                  <a:gd name="connsiteX30" fmla="*/ 160556 w 319881"/>
                  <a:gd name="connsiteY30" fmla="*/ 36294 h 332184"/>
                  <a:gd name="connsiteX31" fmla="*/ 160556 w 319881"/>
                  <a:gd name="connsiteY31" fmla="*/ 36294 h 332184"/>
                  <a:gd name="connsiteX32" fmla="*/ 160556 w 319881"/>
                  <a:gd name="connsiteY32" fmla="*/ 36294 h 332184"/>
                  <a:gd name="connsiteX33" fmla="*/ 283587 w 319881"/>
                  <a:gd name="connsiteY33" fmla="*/ 158095 h 332184"/>
                  <a:gd name="connsiteX34" fmla="*/ 283587 w 319881"/>
                  <a:gd name="connsiteY34" fmla="*/ 163016 h 33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19881" h="332184">
                    <a:moveTo>
                      <a:pt x="159941" y="0"/>
                    </a:moveTo>
                    <a:cubicBezTo>
                      <a:pt x="159941" y="0"/>
                      <a:pt x="159941" y="0"/>
                      <a:pt x="159941" y="0"/>
                    </a:cubicBezTo>
                    <a:cubicBezTo>
                      <a:pt x="159941" y="0"/>
                      <a:pt x="159941" y="0"/>
                      <a:pt x="159941" y="0"/>
                    </a:cubicBezTo>
                    <a:cubicBezTo>
                      <a:pt x="72588" y="615"/>
                      <a:pt x="1845" y="70743"/>
                      <a:pt x="0" y="158095"/>
                    </a:cubicBezTo>
                    <a:lnTo>
                      <a:pt x="0" y="163632"/>
                    </a:lnTo>
                    <a:cubicBezTo>
                      <a:pt x="615" y="182701"/>
                      <a:pt x="4306" y="201156"/>
                      <a:pt x="11073" y="218996"/>
                    </a:cubicBezTo>
                    <a:cubicBezTo>
                      <a:pt x="17840" y="235605"/>
                      <a:pt x="27067" y="250984"/>
                      <a:pt x="38755" y="264517"/>
                    </a:cubicBezTo>
                    <a:cubicBezTo>
                      <a:pt x="53519" y="280511"/>
                      <a:pt x="69513" y="311884"/>
                      <a:pt x="76279" y="325418"/>
                    </a:cubicBezTo>
                    <a:cubicBezTo>
                      <a:pt x="78125" y="329724"/>
                      <a:pt x="82431" y="332184"/>
                      <a:pt x="87352" y="332184"/>
                    </a:cubicBezTo>
                    <a:lnTo>
                      <a:pt x="232529" y="332184"/>
                    </a:lnTo>
                    <a:cubicBezTo>
                      <a:pt x="237450" y="332184"/>
                      <a:pt x="241756" y="329724"/>
                      <a:pt x="243602" y="325418"/>
                    </a:cubicBezTo>
                    <a:cubicBezTo>
                      <a:pt x="250369" y="311884"/>
                      <a:pt x="266363" y="280511"/>
                      <a:pt x="281126" y="264517"/>
                    </a:cubicBezTo>
                    <a:cubicBezTo>
                      <a:pt x="292814" y="250984"/>
                      <a:pt x="302657" y="235605"/>
                      <a:pt x="308808" y="218996"/>
                    </a:cubicBezTo>
                    <a:cubicBezTo>
                      <a:pt x="315575" y="201156"/>
                      <a:pt x="319266" y="182701"/>
                      <a:pt x="319881" y="163632"/>
                    </a:cubicBezTo>
                    <a:lnTo>
                      <a:pt x="319881" y="158095"/>
                    </a:lnTo>
                    <a:cubicBezTo>
                      <a:pt x="318036" y="70743"/>
                      <a:pt x="247293" y="615"/>
                      <a:pt x="159941" y="0"/>
                    </a:cubicBezTo>
                    <a:close/>
                    <a:moveTo>
                      <a:pt x="282972" y="163016"/>
                    </a:moveTo>
                    <a:cubicBezTo>
                      <a:pt x="282357" y="177780"/>
                      <a:pt x="279281" y="192544"/>
                      <a:pt x="274360" y="206077"/>
                    </a:cubicBezTo>
                    <a:cubicBezTo>
                      <a:pt x="269438" y="218380"/>
                      <a:pt x="262672" y="230068"/>
                      <a:pt x="253444" y="239911"/>
                    </a:cubicBezTo>
                    <a:cubicBezTo>
                      <a:pt x="239296" y="257135"/>
                      <a:pt x="226993" y="275590"/>
                      <a:pt x="217765" y="295275"/>
                    </a:cubicBezTo>
                    <a:lnTo>
                      <a:pt x="159941" y="295275"/>
                    </a:lnTo>
                    <a:lnTo>
                      <a:pt x="102731" y="295275"/>
                    </a:lnTo>
                    <a:cubicBezTo>
                      <a:pt x="92889" y="275590"/>
                      <a:pt x="80585" y="257135"/>
                      <a:pt x="67052" y="239911"/>
                    </a:cubicBezTo>
                    <a:cubicBezTo>
                      <a:pt x="58440" y="230068"/>
                      <a:pt x="51058" y="218380"/>
                      <a:pt x="46137" y="206077"/>
                    </a:cubicBezTo>
                    <a:cubicBezTo>
                      <a:pt x="40600" y="192544"/>
                      <a:pt x="38140" y="177780"/>
                      <a:pt x="37525" y="163016"/>
                    </a:cubicBezTo>
                    <a:lnTo>
                      <a:pt x="37525" y="158095"/>
                    </a:lnTo>
                    <a:cubicBezTo>
                      <a:pt x="38755" y="91043"/>
                      <a:pt x="93504" y="36909"/>
                      <a:pt x="160556" y="36294"/>
                    </a:cubicBezTo>
                    <a:lnTo>
                      <a:pt x="160556" y="36294"/>
                    </a:lnTo>
                    <a:lnTo>
                      <a:pt x="160556" y="36294"/>
                    </a:lnTo>
                    <a:cubicBezTo>
                      <a:pt x="160556" y="36294"/>
                      <a:pt x="160556" y="36294"/>
                      <a:pt x="160556" y="36294"/>
                    </a:cubicBezTo>
                    <a:cubicBezTo>
                      <a:pt x="160556" y="36294"/>
                      <a:pt x="160556" y="36294"/>
                      <a:pt x="160556" y="36294"/>
                    </a:cubicBezTo>
                    <a:lnTo>
                      <a:pt x="160556" y="36294"/>
                    </a:lnTo>
                    <a:lnTo>
                      <a:pt x="160556" y="36294"/>
                    </a:lnTo>
                    <a:cubicBezTo>
                      <a:pt x="227608" y="36909"/>
                      <a:pt x="282357" y="90428"/>
                      <a:pt x="283587" y="158095"/>
                    </a:cubicBezTo>
                    <a:lnTo>
                      <a:pt x="283587" y="163016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sp>
          <p:nvSpPr>
            <p:cNvPr id="23" name="Graphic 77" descr="Puzzle">
              <a:extLst>
                <a:ext uri="{FF2B5EF4-FFF2-40B4-BE49-F238E27FC236}">
                  <a16:creationId xmlns:a16="http://schemas.microsoft.com/office/drawing/2014/main" id="{6B249978-F0FF-4A4F-8A03-48042BBBD759}"/>
                </a:ext>
              </a:extLst>
            </p:cNvPr>
            <p:cNvSpPr/>
            <p:nvPr/>
          </p:nvSpPr>
          <p:spPr>
            <a:xfrm>
              <a:off x="5084939" y="3996612"/>
              <a:ext cx="369094" cy="369094"/>
            </a:xfrm>
            <a:custGeom>
              <a:avLst/>
              <a:gdLst>
                <a:gd name="connsiteX0" fmla="*/ 318036 w 492125"/>
                <a:gd name="connsiteY0" fmla="*/ 373400 h 492125"/>
                <a:gd name="connsiteX1" fmla="*/ 291584 w 492125"/>
                <a:gd name="connsiteY1" fmla="*/ 292199 h 492125"/>
                <a:gd name="connsiteX2" fmla="*/ 295890 w 492125"/>
                <a:gd name="connsiteY2" fmla="*/ 287893 h 492125"/>
                <a:gd name="connsiteX3" fmla="*/ 378321 w 492125"/>
                <a:gd name="connsiteY3" fmla="*/ 313115 h 492125"/>
                <a:gd name="connsiteX4" fmla="*/ 421997 w 492125"/>
                <a:gd name="connsiteY4" fmla="*/ 348178 h 492125"/>
                <a:gd name="connsiteX5" fmla="*/ 492125 w 492125"/>
                <a:gd name="connsiteY5" fmla="*/ 278051 h 492125"/>
                <a:gd name="connsiteX6" fmla="*/ 387548 w 492125"/>
                <a:gd name="connsiteY6" fmla="*/ 173474 h 492125"/>
                <a:gd name="connsiteX7" fmla="*/ 422612 w 492125"/>
                <a:gd name="connsiteY7" fmla="*/ 129798 h 492125"/>
                <a:gd name="connsiteX8" fmla="*/ 447834 w 492125"/>
                <a:gd name="connsiteY8" fmla="*/ 47367 h 492125"/>
                <a:gd name="connsiteX9" fmla="*/ 443528 w 492125"/>
                <a:gd name="connsiteY9" fmla="*/ 43061 h 492125"/>
                <a:gd name="connsiteX10" fmla="*/ 362327 w 492125"/>
                <a:gd name="connsiteY10" fmla="*/ 69513 h 492125"/>
                <a:gd name="connsiteX11" fmla="*/ 318651 w 492125"/>
                <a:gd name="connsiteY11" fmla="*/ 104577 h 492125"/>
                <a:gd name="connsiteX12" fmla="*/ 214074 w 492125"/>
                <a:gd name="connsiteY12" fmla="*/ 0 h 492125"/>
                <a:gd name="connsiteX13" fmla="*/ 143331 w 492125"/>
                <a:gd name="connsiteY13" fmla="*/ 70128 h 492125"/>
                <a:gd name="connsiteX14" fmla="*/ 178395 w 492125"/>
                <a:gd name="connsiteY14" fmla="*/ 113804 h 492125"/>
                <a:gd name="connsiteX15" fmla="*/ 204847 w 492125"/>
                <a:gd name="connsiteY15" fmla="*/ 195005 h 492125"/>
                <a:gd name="connsiteX16" fmla="*/ 200541 w 492125"/>
                <a:gd name="connsiteY16" fmla="*/ 199311 h 492125"/>
                <a:gd name="connsiteX17" fmla="*/ 118110 w 492125"/>
                <a:gd name="connsiteY17" fmla="*/ 174089 h 492125"/>
                <a:gd name="connsiteX18" fmla="*/ 74434 w 492125"/>
                <a:gd name="connsiteY18" fmla="*/ 139025 h 492125"/>
                <a:gd name="connsiteX19" fmla="*/ 0 w 492125"/>
                <a:gd name="connsiteY19" fmla="*/ 214074 h 492125"/>
                <a:gd name="connsiteX20" fmla="*/ 104577 w 492125"/>
                <a:gd name="connsiteY20" fmla="*/ 318651 h 492125"/>
                <a:gd name="connsiteX21" fmla="*/ 69513 w 492125"/>
                <a:gd name="connsiteY21" fmla="*/ 362327 h 492125"/>
                <a:gd name="connsiteX22" fmla="*/ 44291 w 492125"/>
                <a:gd name="connsiteY22" fmla="*/ 444758 h 492125"/>
                <a:gd name="connsiteX23" fmla="*/ 48597 w 492125"/>
                <a:gd name="connsiteY23" fmla="*/ 449064 h 492125"/>
                <a:gd name="connsiteX24" fmla="*/ 129798 w 492125"/>
                <a:gd name="connsiteY24" fmla="*/ 422612 h 492125"/>
                <a:gd name="connsiteX25" fmla="*/ 173474 w 492125"/>
                <a:gd name="connsiteY25" fmla="*/ 387548 h 492125"/>
                <a:gd name="connsiteX26" fmla="*/ 278051 w 492125"/>
                <a:gd name="connsiteY26" fmla="*/ 492125 h 492125"/>
                <a:gd name="connsiteX27" fmla="*/ 353100 w 492125"/>
                <a:gd name="connsiteY27" fmla="*/ 417076 h 492125"/>
                <a:gd name="connsiteX28" fmla="*/ 318036 w 492125"/>
                <a:gd name="connsiteY28" fmla="*/ 373400 h 49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2125" h="492125">
                  <a:moveTo>
                    <a:pt x="318036" y="373400"/>
                  </a:moveTo>
                  <a:cubicBezTo>
                    <a:pt x="277435" y="374630"/>
                    <a:pt x="262672" y="322342"/>
                    <a:pt x="291584" y="292199"/>
                  </a:cubicBezTo>
                  <a:lnTo>
                    <a:pt x="295890" y="287893"/>
                  </a:lnTo>
                  <a:cubicBezTo>
                    <a:pt x="326033" y="258981"/>
                    <a:pt x="379551" y="272514"/>
                    <a:pt x="378321" y="313115"/>
                  </a:cubicBezTo>
                  <a:cubicBezTo>
                    <a:pt x="377706" y="336490"/>
                    <a:pt x="405388" y="364788"/>
                    <a:pt x="421997" y="348178"/>
                  </a:cubicBezTo>
                  <a:lnTo>
                    <a:pt x="492125" y="278051"/>
                  </a:lnTo>
                  <a:lnTo>
                    <a:pt x="387548" y="173474"/>
                  </a:lnTo>
                  <a:cubicBezTo>
                    <a:pt x="370939" y="156865"/>
                    <a:pt x="399236" y="129183"/>
                    <a:pt x="422612" y="129798"/>
                  </a:cubicBezTo>
                  <a:cubicBezTo>
                    <a:pt x="463213" y="131028"/>
                    <a:pt x="476746" y="77510"/>
                    <a:pt x="447834" y="47367"/>
                  </a:cubicBezTo>
                  <a:lnTo>
                    <a:pt x="443528" y="43061"/>
                  </a:lnTo>
                  <a:cubicBezTo>
                    <a:pt x="413385" y="14149"/>
                    <a:pt x="361097" y="28912"/>
                    <a:pt x="362327" y="69513"/>
                  </a:cubicBezTo>
                  <a:cubicBezTo>
                    <a:pt x="362942" y="92889"/>
                    <a:pt x="335260" y="121186"/>
                    <a:pt x="318651" y="104577"/>
                  </a:cubicBezTo>
                  <a:lnTo>
                    <a:pt x="214074" y="0"/>
                  </a:lnTo>
                  <a:lnTo>
                    <a:pt x="143331" y="70128"/>
                  </a:lnTo>
                  <a:cubicBezTo>
                    <a:pt x="126722" y="86737"/>
                    <a:pt x="155019" y="114419"/>
                    <a:pt x="178395" y="113804"/>
                  </a:cubicBezTo>
                  <a:cubicBezTo>
                    <a:pt x="218996" y="112574"/>
                    <a:pt x="233759" y="164862"/>
                    <a:pt x="204847" y="195005"/>
                  </a:cubicBezTo>
                  <a:lnTo>
                    <a:pt x="200541" y="199311"/>
                  </a:lnTo>
                  <a:cubicBezTo>
                    <a:pt x="170398" y="228223"/>
                    <a:pt x="116880" y="214690"/>
                    <a:pt x="118110" y="174089"/>
                  </a:cubicBezTo>
                  <a:cubicBezTo>
                    <a:pt x="118725" y="150713"/>
                    <a:pt x="91043" y="122416"/>
                    <a:pt x="74434" y="139025"/>
                  </a:cubicBezTo>
                  <a:lnTo>
                    <a:pt x="0" y="214074"/>
                  </a:lnTo>
                  <a:lnTo>
                    <a:pt x="104577" y="318651"/>
                  </a:lnTo>
                  <a:cubicBezTo>
                    <a:pt x="121186" y="335260"/>
                    <a:pt x="92889" y="362942"/>
                    <a:pt x="69513" y="362327"/>
                  </a:cubicBezTo>
                  <a:cubicBezTo>
                    <a:pt x="28912" y="361097"/>
                    <a:pt x="15379" y="414615"/>
                    <a:pt x="44291" y="444758"/>
                  </a:cubicBezTo>
                  <a:lnTo>
                    <a:pt x="48597" y="449064"/>
                  </a:lnTo>
                  <a:cubicBezTo>
                    <a:pt x="78740" y="477976"/>
                    <a:pt x="131028" y="463213"/>
                    <a:pt x="129798" y="422612"/>
                  </a:cubicBezTo>
                  <a:cubicBezTo>
                    <a:pt x="129183" y="399236"/>
                    <a:pt x="156865" y="370939"/>
                    <a:pt x="173474" y="387548"/>
                  </a:cubicBezTo>
                  <a:lnTo>
                    <a:pt x="278051" y="492125"/>
                  </a:lnTo>
                  <a:lnTo>
                    <a:pt x="353100" y="417076"/>
                  </a:lnTo>
                  <a:cubicBezTo>
                    <a:pt x="369709" y="400467"/>
                    <a:pt x="342027" y="372785"/>
                    <a:pt x="318036" y="37340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8" name="Graphic 79" descr="Rocket">
            <a:extLst>
              <a:ext uri="{FF2B5EF4-FFF2-40B4-BE49-F238E27FC236}">
                <a16:creationId xmlns:a16="http://schemas.microsoft.com/office/drawing/2014/main" id="{955FC63A-9826-44DC-979C-61DD8EA8DFAA}"/>
              </a:ext>
            </a:extLst>
          </p:cNvPr>
          <p:cNvGrpSpPr/>
          <p:nvPr/>
        </p:nvGrpSpPr>
        <p:grpSpPr>
          <a:xfrm>
            <a:off x="478682" y="1495043"/>
            <a:ext cx="371582" cy="370323"/>
            <a:chOff x="4962166" y="2458540"/>
            <a:chExt cx="495443" cy="493764"/>
          </a:xfrm>
          <a:solidFill>
            <a:schemeClr val="accent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E2ED9DE-E00B-499D-A3EB-68CB1AA1631C}"/>
                </a:ext>
              </a:extLst>
            </p:cNvPr>
            <p:cNvSpPr/>
            <p:nvPr/>
          </p:nvSpPr>
          <p:spPr>
            <a:xfrm>
              <a:off x="5344752" y="245854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E1C9CC-3F41-48A8-9788-E1023DDC6833}"/>
                </a:ext>
              </a:extLst>
            </p:cNvPr>
            <p:cNvSpPr/>
            <p:nvPr/>
          </p:nvSpPr>
          <p:spPr>
            <a:xfrm>
              <a:off x="4962166" y="262765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C20E33-27A0-47C4-ADA4-BDBF3507B09F}"/>
                </a:ext>
              </a:extLst>
            </p:cNvPr>
            <p:cNvSpPr/>
            <p:nvPr/>
          </p:nvSpPr>
          <p:spPr>
            <a:xfrm>
              <a:off x="5143007" y="279767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789A0FE-F824-4384-9293-A4CFEECBD343}"/>
                </a:ext>
              </a:extLst>
            </p:cNvPr>
            <p:cNvSpPr/>
            <p:nvPr/>
          </p:nvSpPr>
          <p:spPr>
            <a:xfrm>
              <a:off x="5093153" y="248640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509BAF-363A-4373-A8D1-9CADF42EF45A}"/>
                </a:ext>
              </a:extLst>
            </p:cNvPr>
            <p:cNvSpPr/>
            <p:nvPr/>
          </p:nvSpPr>
          <p:spPr>
            <a:xfrm>
              <a:off x="5020698" y="280158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4" name="Graphic 76" descr="Users">
            <a:extLst>
              <a:ext uri="{FF2B5EF4-FFF2-40B4-BE49-F238E27FC236}">
                <a16:creationId xmlns:a16="http://schemas.microsoft.com/office/drawing/2014/main" id="{7C5B311A-CE86-40DD-840B-8EB1C5B6D735}"/>
              </a:ext>
            </a:extLst>
          </p:cNvPr>
          <p:cNvGrpSpPr/>
          <p:nvPr/>
        </p:nvGrpSpPr>
        <p:grpSpPr>
          <a:xfrm>
            <a:off x="8277770" y="1576379"/>
            <a:ext cx="387548" cy="241756"/>
            <a:chOff x="6767615" y="2544228"/>
            <a:chExt cx="516730" cy="322341"/>
          </a:xfrm>
          <a:solidFill>
            <a:schemeClr val="accent3">
              <a:lumMod val="75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9976286-8DC5-4FC8-AD2A-1A8B8AAC17E5}"/>
                </a:ext>
              </a:extLst>
            </p:cNvPr>
            <p:cNvSpPr/>
            <p:nvPr/>
          </p:nvSpPr>
          <p:spPr>
            <a:xfrm>
              <a:off x="6822979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69DF052-8951-4042-8A7C-CD308697325D}"/>
                </a:ext>
              </a:extLst>
            </p:cNvPr>
            <p:cNvSpPr/>
            <p:nvPr/>
          </p:nvSpPr>
          <p:spPr>
            <a:xfrm>
              <a:off x="7118254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BAC3BAB-5255-441E-A6AB-F68D4DE4145C}"/>
                </a:ext>
              </a:extLst>
            </p:cNvPr>
            <p:cNvSpPr/>
            <p:nvPr/>
          </p:nvSpPr>
          <p:spPr>
            <a:xfrm>
              <a:off x="6915252" y="2755841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21A13EE-E22D-4348-A0C3-92ADE844707D}"/>
                </a:ext>
              </a:extLst>
            </p:cNvPr>
            <p:cNvSpPr/>
            <p:nvPr/>
          </p:nvSpPr>
          <p:spPr>
            <a:xfrm>
              <a:off x="6970616" y="2630349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A91997-C205-46EA-B7A0-D746BFB95BA4}"/>
                </a:ext>
              </a:extLst>
            </p:cNvPr>
            <p:cNvSpPr/>
            <p:nvPr/>
          </p:nvSpPr>
          <p:spPr>
            <a:xfrm>
              <a:off x="7083805" y="2669719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915A6C3-BAE0-4F6B-9543-D4E76355F96F}"/>
                </a:ext>
              </a:extLst>
            </p:cNvPr>
            <p:cNvSpPr/>
            <p:nvPr/>
          </p:nvSpPr>
          <p:spPr>
            <a:xfrm>
              <a:off x="6767615" y="2669719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1" name="Graphic 78" descr="Lightbulb">
            <a:extLst>
              <a:ext uri="{FF2B5EF4-FFF2-40B4-BE49-F238E27FC236}">
                <a16:creationId xmlns:a16="http://schemas.microsoft.com/office/drawing/2014/main" id="{0B216FE0-B868-4942-BE6C-D9D3A7CA216F}"/>
              </a:ext>
            </a:extLst>
          </p:cNvPr>
          <p:cNvGrpSpPr/>
          <p:nvPr/>
        </p:nvGrpSpPr>
        <p:grpSpPr>
          <a:xfrm>
            <a:off x="508694" y="4627979"/>
            <a:ext cx="239911" cy="387548"/>
            <a:chOff x="5081668" y="4185815"/>
            <a:chExt cx="319881" cy="516731"/>
          </a:xfrm>
          <a:solidFill>
            <a:schemeClr val="accent6">
              <a:lumMod val="7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4C624BD-CEF4-410C-8B6D-239693FC6688}"/>
                </a:ext>
              </a:extLst>
            </p:cNvPr>
            <p:cNvSpPr/>
            <p:nvPr/>
          </p:nvSpPr>
          <p:spPr>
            <a:xfrm>
              <a:off x="5161638" y="4542606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986BC42-EEEB-44C4-AB8C-B312CCA661BA}"/>
                </a:ext>
              </a:extLst>
            </p:cNvPr>
            <p:cNvSpPr/>
            <p:nvPr/>
          </p:nvSpPr>
          <p:spPr>
            <a:xfrm>
              <a:off x="5161638" y="4604121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554B3AE-7D3A-4AEE-A5C7-00AAC348A201}"/>
                </a:ext>
              </a:extLst>
            </p:cNvPr>
            <p:cNvSpPr/>
            <p:nvPr/>
          </p:nvSpPr>
          <p:spPr>
            <a:xfrm>
              <a:off x="5201623" y="4665637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7383DB-EE30-4DBF-9E48-7C8D162510C7}"/>
                </a:ext>
              </a:extLst>
            </p:cNvPr>
            <p:cNvSpPr/>
            <p:nvPr/>
          </p:nvSpPr>
          <p:spPr>
            <a:xfrm>
              <a:off x="5081668" y="4185815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6" name="Graphic 77" descr="Puzzle">
            <a:extLst>
              <a:ext uri="{FF2B5EF4-FFF2-40B4-BE49-F238E27FC236}">
                <a16:creationId xmlns:a16="http://schemas.microsoft.com/office/drawing/2014/main" id="{2825FF7B-331A-4C3B-95A6-1802F7191DD5}"/>
              </a:ext>
            </a:extLst>
          </p:cNvPr>
          <p:cNvSpPr/>
          <p:nvPr/>
        </p:nvSpPr>
        <p:spPr>
          <a:xfrm>
            <a:off x="8296224" y="4650554"/>
            <a:ext cx="369094" cy="369094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chemeClr val="accent5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552960-554D-49AF-96B7-E201F45B9078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72984B-2CE4-4E48-970B-19045885CF7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DD29173-F153-4DC3-BB83-6173D08CC602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77BFB56-8306-4EB8-9A01-3B1E6BACC0CF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43637E-4842-471E-8523-093433D6C6C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533E689-1D9E-453B-A226-85017B88E545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722C321-7707-4F55-8632-BD9F3E65577E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FE3066-48B8-4B5E-A80C-BA8274A1731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4C0A850-FAB3-4463-9CE4-74F52C0F77E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4CA9DA6-AD62-43F4-B9DB-EE2B8E87D759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2529C92-8009-49F7-80F0-AAF53C3B6BD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718C5DF-1BC7-45CA-BA72-84FAA16E4E3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18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Overlapping Circles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11FCB73-CA18-4E51-896F-78ED051788DC}"/>
              </a:ext>
            </a:extLst>
          </p:cNvPr>
          <p:cNvGrpSpPr/>
          <p:nvPr/>
        </p:nvGrpSpPr>
        <p:grpSpPr>
          <a:xfrm>
            <a:off x="2368789" y="1459178"/>
            <a:ext cx="4406423" cy="4406465"/>
            <a:chOff x="2918997" y="1875994"/>
            <a:chExt cx="3306006" cy="330603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8B01B3E-6939-4C74-9B52-41CD4BFBF6E9}"/>
                </a:ext>
              </a:extLst>
            </p:cNvPr>
            <p:cNvGrpSpPr/>
            <p:nvPr/>
          </p:nvGrpSpPr>
          <p:grpSpPr>
            <a:xfrm>
              <a:off x="2918997" y="1875994"/>
              <a:ext cx="3306006" cy="3306037"/>
              <a:chOff x="3891996" y="1358325"/>
              <a:chExt cx="4408008" cy="4408049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04647D3-1E74-4A88-B80B-C368E31649C5}"/>
                  </a:ext>
                </a:extLst>
              </p:cNvPr>
              <p:cNvSpPr/>
              <p:nvPr/>
            </p:nvSpPr>
            <p:spPr>
              <a:xfrm>
                <a:off x="4704932" y="2169923"/>
                <a:ext cx="1391068" cy="1392427"/>
              </a:xfrm>
              <a:custGeom>
                <a:avLst/>
                <a:gdLst>
                  <a:gd name="connsiteX0" fmla="*/ 473045 w 1023404"/>
                  <a:gd name="connsiteY0" fmla="*/ 0 h 1024404"/>
                  <a:gd name="connsiteX1" fmla="*/ 961336 w 1023404"/>
                  <a:gd name="connsiteY1" fmla="*/ 123640 h 1024404"/>
                  <a:gd name="connsiteX2" fmla="*/ 1023404 w 1023404"/>
                  <a:gd name="connsiteY2" fmla="*/ 161347 h 1024404"/>
                  <a:gd name="connsiteX3" fmla="*/ 1001009 w 1023404"/>
                  <a:gd name="connsiteY3" fmla="*/ 174952 h 1024404"/>
                  <a:gd name="connsiteX4" fmla="*/ 629862 w 1023404"/>
                  <a:gd name="connsiteY4" fmla="*/ 625659 h 1024404"/>
                  <a:gd name="connsiteX5" fmla="*/ 628307 w 1023404"/>
                  <a:gd name="connsiteY5" fmla="*/ 629908 h 1024404"/>
                  <a:gd name="connsiteX6" fmla="*/ 625659 w 1023404"/>
                  <a:gd name="connsiteY6" fmla="*/ 630877 h 1024404"/>
                  <a:gd name="connsiteX7" fmla="*/ 174952 w 1023404"/>
                  <a:gd name="connsiteY7" fmla="*/ 1002024 h 1024404"/>
                  <a:gd name="connsiteX8" fmla="*/ 161356 w 1023404"/>
                  <a:gd name="connsiteY8" fmla="*/ 1024404 h 1024404"/>
                  <a:gd name="connsiteX9" fmla="*/ 123640 w 1023404"/>
                  <a:gd name="connsiteY9" fmla="*/ 962321 h 1024404"/>
                  <a:gd name="connsiteX10" fmla="*/ 0 w 1023404"/>
                  <a:gd name="connsiteY10" fmla="*/ 474030 h 1024404"/>
                  <a:gd name="connsiteX11" fmla="*/ 46055 w 1023404"/>
                  <a:gd name="connsiteY11" fmla="*/ 169404 h 1024404"/>
                  <a:gd name="connsiteX12" fmla="*/ 79257 w 1023404"/>
                  <a:gd name="connsiteY12" fmla="*/ 78689 h 1024404"/>
                  <a:gd name="connsiteX13" fmla="*/ 168419 w 1023404"/>
                  <a:gd name="connsiteY13" fmla="*/ 46055 h 1024404"/>
                  <a:gd name="connsiteX14" fmla="*/ 473045 w 1023404"/>
                  <a:gd name="connsiteY14" fmla="*/ 0 h 1024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3404" h="1024404">
                    <a:moveTo>
                      <a:pt x="473045" y="0"/>
                    </a:moveTo>
                    <a:cubicBezTo>
                      <a:pt x="649846" y="0"/>
                      <a:pt x="816185" y="44789"/>
                      <a:pt x="961336" y="123640"/>
                    </a:cubicBezTo>
                    <a:lnTo>
                      <a:pt x="1023404" y="161347"/>
                    </a:lnTo>
                    <a:lnTo>
                      <a:pt x="1001009" y="174952"/>
                    </a:lnTo>
                    <a:cubicBezTo>
                      <a:pt x="837513" y="285408"/>
                      <a:pt x="707618" y="441823"/>
                      <a:pt x="629862" y="625659"/>
                    </a:cubicBezTo>
                    <a:lnTo>
                      <a:pt x="628307" y="629908"/>
                    </a:lnTo>
                    <a:lnTo>
                      <a:pt x="625659" y="630877"/>
                    </a:lnTo>
                    <a:cubicBezTo>
                      <a:pt x="441822" y="708633"/>
                      <a:pt x="285407" y="838528"/>
                      <a:pt x="174952" y="1002024"/>
                    </a:cubicBezTo>
                    <a:lnTo>
                      <a:pt x="161356" y="1024404"/>
                    </a:lnTo>
                    <a:lnTo>
                      <a:pt x="123640" y="962321"/>
                    </a:lnTo>
                    <a:cubicBezTo>
                      <a:pt x="44789" y="817170"/>
                      <a:pt x="0" y="650831"/>
                      <a:pt x="0" y="474030"/>
                    </a:cubicBezTo>
                    <a:cubicBezTo>
                      <a:pt x="0" y="367950"/>
                      <a:pt x="16124" y="265635"/>
                      <a:pt x="46055" y="169404"/>
                    </a:cubicBezTo>
                    <a:lnTo>
                      <a:pt x="79257" y="78689"/>
                    </a:lnTo>
                    <a:lnTo>
                      <a:pt x="168419" y="46055"/>
                    </a:lnTo>
                    <a:cubicBezTo>
                      <a:pt x="264650" y="16124"/>
                      <a:pt x="366964" y="0"/>
                      <a:pt x="4730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7B16CE0-4CD0-4FA6-80E6-67CE5E0597C4}"/>
                  </a:ext>
                </a:extLst>
              </p:cNvPr>
              <p:cNvSpPr/>
              <p:nvPr/>
            </p:nvSpPr>
            <p:spPr>
              <a:xfrm>
                <a:off x="6096000" y="2169923"/>
                <a:ext cx="1393783" cy="1392427"/>
              </a:xfrm>
              <a:custGeom>
                <a:avLst/>
                <a:gdLst>
                  <a:gd name="connsiteX0" fmla="*/ 550358 w 1025402"/>
                  <a:gd name="connsiteY0" fmla="*/ 0 h 1024404"/>
                  <a:gd name="connsiteX1" fmla="*/ 854984 w 1025402"/>
                  <a:gd name="connsiteY1" fmla="*/ 46055 h 1024404"/>
                  <a:gd name="connsiteX2" fmla="*/ 946454 w 1025402"/>
                  <a:gd name="connsiteY2" fmla="*/ 79534 h 1024404"/>
                  <a:gd name="connsiteX3" fmla="*/ 979347 w 1025402"/>
                  <a:gd name="connsiteY3" fmla="*/ 169404 h 1024404"/>
                  <a:gd name="connsiteX4" fmla="*/ 1025402 w 1025402"/>
                  <a:gd name="connsiteY4" fmla="*/ 474030 h 1024404"/>
                  <a:gd name="connsiteX5" fmla="*/ 901762 w 1025402"/>
                  <a:gd name="connsiteY5" fmla="*/ 962321 h 1024404"/>
                  <a:gd name="connsiteX6" fmla="*/ 864046 w 1025402"/>
                  <a:gd name="connsiteY6" fmla="*/ 1024404 h 1024404"/>
                  <a:gd name="connsiteX7" fmla="*/ 850450 w 1025402"/>
                  <a:gd name="connsiteY7" fmla="*/ 1002024 h 1024404"/>
                  <a:gd name="connsiteX8" fmla="*/ 399743 w 1025402"/>
                  <a:gd name="connsiteY8" fmla="*/ 630877 h 1024404"/>
                  <a:gd name="connsiteX9" fmla="*/ 394787 w 1025402"/>
                  <a:gd name="connsiteY9" fmla="*/ 629063 h 1024404"/>
                  <a:gd name="connsiteX10" fmla="*/ 393541 w 1025402"/>
                  <a:gd name="connsiteY10" fmla="*/ 625659 h 1024404"/>
                  <a:gd name="connsiteX11" fmla="*/ 22394 w 1025402"/>
                  <a:gd name="connsiteY11" fmla="*/ 174952 h 1024404"/>
                  <a:gd name="connsiteX12" fmla="*/ 0 w 1025402"/>
                  <a:gd name="connsiteY12" fmla="*/ 161347 h 1024404"/>
                  <a:gd name="connsiteX13" fmla="*/ 62067 w 1025402"/>
                  <a:gd name="connsiteY13" fmla="*/ 123640 h 1024404"/>
                  <a:gd name="connsiteX14" fmla="*/ 550358 w 1025402"/>
                  <a:gd name="connsiteY14" fmla="*/ 0 h 1024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5402" h="1024404">
                    <a:moveTo>
                      <a:pt x="550358" y="0"/>
                    </a:moveTo>
                    <a:cubicBezTo>
                      <a:pt x="656439" y="0"/>
                      <a:pt x="758753" y="16124"/>
                      <a:pt x="854984" y="46055"/>
                    </a:cubicBezTo>
                    <a:lnTo>
                      <a:pt x="946454" y="79534"/>
                    </a:lnTo>
                    <a:lnTo>
                      <a:pt x="979347" y="169404"/>
                    </a:lnTo>
                    <a:cubicBezTo>
                      <a:pt x="1009278" y="265635"/>
                      <a:pt x="1025402" y="367950"/>
                      <a:pt x="1025402" y="474030"/>
                    </a:cubicBezTo>
                    <a:cubicBezTo>
                      <a:pt x="1025402" y="650831"/>
                      <a:pt x="980613" y="817170"/>
                      <a:pt x="901762" y="962321"/>
                    </a:cubicBezTo>
                    <a:lnTo>
                      <a:pt x="864046" y="1024404"/>
                    </a:lnTo>
                    <a:lnTo>
                      <a:pt x="850450" y="1002024"/>
                    </a:lnTo>
                    <a:cubicBezTo>
                      <a:pt x="739995" y="838528"/>
                      <a:pt x="583580" y="708633"/>
                      <a:pt x="399743" y="630877"/>
                    </a:cubicBezTo>
                    <a:lnTo>
                      <a:pt x="394787" y="629063"/>
                    </a:lnTo>
                    <a:lnTo>
                      <a:pt x="393541" y="625659"/>
                    </a:lnTo>
                    <a:cubicBezTo>
                      <a:pt x="315785" y="441823"/>
                      <a:pt x="185890" y="285408"/>
                      <a:pt x="22394" y="174952"/>
                    </a:cubicBezTo>
                    <a:lnTo>
                      <a:pt x="0" y="161347"/>
                    </a:lnTo>
                    <a:lnTo>
                      <a:pt x="62067" y="123640"/>
                    </a:lnTo>
                    <a:cubicBezTo>
                      <a:pt x="207218" y="44789"/>
                      <a:pt x="373558" y="0"/>
                      <a:pt x="55035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9B52E48-F7B8-43DD-A9E7-8BE094B143F1}"/>
                  </a:ext>
                </a:extLst>
              </p:cNvPr>
              <p:cNvSpPr/>
              <p:nvPr/>
            </p:nvSpPr>
            <p:spPr>
              <a:xfrm>
                <a:off x="5451653" y="2918023"/>
                <a:ext cx="1288695" cy="1288655"/>
              </a:xfrm>
              <a:custGeom>
                <a:avLst/>
                <a:gdLst>
                  <a:gd name="connsiteX0" fmla="*/ 475044 w 948089"/>
                  <a:gd name="connsiteY0" fmla="*/ 0 h 948059"/>
                  <a:gd name="connsiteX1" fmla="*/ 779670 w 948089"/>
                  <a:gd name="connsiteY1" fmla="*/ 46055 h 948059"/>
                  <a:gd name="connsiteX2" fmla="*/ 868832 w 948089"/>
                  <a:gd name="connsiteY2" fmla="*/ 78689 h 948059"/>
                  <a:gd name="connsiteX3" fmla="*/ 902034 w 948089"/>
                  <a:gd name="connsiteY3" fmla="*/ 169403 h 948059"/>
                  <a:gd name="connsiteX4" fmla="*/ 948089 w 948089"/>
                  <a:gd name="connsiteY4" fmla="*/ 474029 h 948059"/>
                  <a:gd name="connsiteX5" fmla="*/ 902034 w 948089"/>
                  <a:gd name="connsiteY5" fmla="*/ 778655 h 948059"/>
                  <a:gd name="connsiteX6" fmla="*/ 868832 w 948089"/>
                  <a:gd name="connsiteY6" fmla="*/ 869370 h 948059"/>
                  <a:gd name="connsiteX7" fmla="*/ 779670 w 948089"/>
                  <a:gd name="connsiteY7" fmla="*/ 902004 h 948059"/>
                  <a:gd name="connsiteX8" fmla="*/ 475044 w 948089"/>
                  <a:gd name="connsiteY8" fmla="*/ 948059 h 948059"/>
                  <a:gd name="connsiteX9" fmla="*/ 170418 w 948089"/>
                  <a:gd name="connsiteY9" fmla="*/ 902004 h 948059"/>
                  <a:gd name="connsiteX10" fmla="*/ 78949 w 948089"/>
                  <a:gd name="connsiteY10" fmla="*/ 868525 h 948059"/>
                  <a:gd name="connsiteX11" fmla="*/ 46055 w 948089"/>
                  <a:gd name="connsiteY11" fmla="*/ 778655 h 948059"/>
                  <a:gd name="connsiteX12" fmla="*/ 0 w 948089"/>
                  <a:gd name="connsiteY12" fmla="*/ 474029 h 948059"/>
                  <a:gd name="connsiteX13" fmla="*/ 46055 w 948089"/>
                  <a:gd name="connsiteY13" fmla="*/ 169403 h 948059"/>
                  <a:gd name="connsiteX14" fmla="*/ 78948 w 948089"/>
                  <a:gd name="connsiteY14" fmla="*/ 79534 h 948059"/>
                  <a:gd name="connsiteX15" fmla="*/ 170418 w 948089"/>
                  <a:gd name="connsiteY15" fmla="*/ 46055 h 948059"/>
                  <a:gd name="connsiteX16" fmla="*/ 475044 w 948089"/>
                  <a:gd name="connsiteY16" fmla="*/ 0 h 948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48089" h="948059">
                    <a:moveTo>
                      <a:pt x="475044" y="0"/>
                    </a:moveTo>
                    <a:cubicBezTo>
                      <a:pt x="581125" y="0"/>
                      <a:pt x="683439" y="16124"/>
                      <a:pt x="779670" y="46055"/>
                    </a:cubicBezTo>
                    <a:lnTo>
                      <a:pt x="868832" y="78689"/>
                    </a:lnTo>
                    <a:lnTo>
                      <a:pt x="902034" y="169403"/>
                    </a:lnTo>
                    <a:cubicBezTo>
                      <a:pt x="931965" y="265634"/>
                      <a:pt x="948089" y="367949"/>
                      <a:pt x="948089" y="474029"/>
                    </a:cubicBezTo>
                    <a:cubicBezTo>
                      <a:pt x="948089" y="580110"/>
                      <a:pt x="931965" y="682424"/>
                      <a:pt x="902034" y="778655"/>
                    </a:cubicBezTo>
                    <a:lnTo>
                      <a:pt x="868832" y="869370"/>
                    </a:lnTo>
                    <a:lnTo>
                      <a:pt x="779670" y="902004"/>
                    </a:lnTo>
                    <a:cubicBezTo>
                      <a:pt x="683439" y="931935"/>
                      <a:pt x="581125" y="948059"/>
                      <a:pt x="475044" y="948059"/>
                    </a:cubicBezTo>
                    <a:cubicBezTo>
                      <a:pt x="368964" y="948059"/>
                      <a:pt x="266649" y="931935"/>
                      <a:pt x="170418" y="902004"/>
                    </a:cubicBezTo>
                    <a:lnTo>
                      <a:pt x="78949" y="868525"/>
                    </a:lnTo>
                    <a:lnTo>
                      <a:pt x="46055" y="778655"/>
                    </a:lnTo>
                    <a:cubicBezTo>
                      <a:pt x="16124" y="682424"/>
                      <a:pt x="0" y="580110"/>
                      <a:pt x="0" y="474029"/>
                    </a:cubicBezTo>
                    <a:cubicBezTo>
                      <a:pt x="0" y="367949"/>
                      <a:pt x="16124" y="265634"/>
                      <a:pt x="46055" y="169403"/>
                    </a:cubicBezTo>
                    <a:lnTo>
                      <a:pt x="78948" y="79534"/>
                    </a:lnTo>
                    <a:lnTo>
                      <a:pt x="170418" y="46055"/>
                    </a:lnTo>
                    <a:cubicBezTo>
                      <a:pt x="266649" y="16124"/>
                      <a:pt x="368964" y="0"/>
                      <a:pt x="47504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35443E-3714-46E6-8B87-631FA4B190D4}"/>
                  </a:ext>
                </a:extLst>
              </p:cNvPr>
              <p:cNvSpPr/>
              <p:nvPr/>
            </p:nvSpPr>
            <p:spPr>
              <a:xfrm>
                <a:off x="4704932" y="3562350"/>
                <a:ext cx="1391068" cy="1392424"/>
              </a:xfrm>
              <a:custGeom>
                <a:avLst/>
                <a:gdLst>
                  <a:gd name="connsiteX0" fmla="*/ 161356 w 1023404"/>
                  <a:gd name="connsiteY0" fmla="*/ 0 h 1024402"/>
                  <a:gd name="connsiteX1" fmla="*/ 174952 w 1023404"/>
                  <a:gd name="connsiteY1" fmla="*/ 22379 h 1024402"/>
                  <a:gd name="connsiteX2" fmla="*/ 625659 w 1023404"/>
                  <a:gd name="connsiteY2" fmla="*/ 393526 h 1024402"/>
                  <a:gd name="connsiteX3" fmla="*/ 628308 w 1023404"/>
                  <a:gd name="connsiteY3" fmla="*/ 394495 h 1024402"/>
                  <a:gd name="connsiteX4" fmla="*/ 629862 w 1023404"/>
                  <a:gd name="connsiteY4" fmla="*/ 398743 h 1024402"/>
                  <a:gd name="connsiteX5" fmla="*/ 1001009 w 1023404"/>
                  <a:gd name="connsiteY5" fmla="*/ 849450 h 1024402"/>
                  <a:gd name="connsiteX6" fmla="*/ 1023404 w 1023404"/>
                  <a:gd name="connsiteY6" fmla="*/ 863055 h 1024402"/>
                  <a:gd name="connsiteX7" fmla="*/ 961336 w 1023404"/>
                  <a:gd name="connsiteY7" fmla="*/ 900762 h 1024402"/>
                  <a:gd name="connsiteX8" fmla="*/ 473045 w 1023404"/>
                  <a:gd name="connsiteY8" fmla="*/ 1024402 h 1024402"/>
                  <a:gd name="connsiteX9" fmla="*/ 168419 w 1023404"/>
                  <a:gd name="connsiteY9" fmla="*/ 978347 h 1024402"/>
                  <a:gd name="connsiteX10" fmla="*/ 79257 w 1023404"/>
                  <a:gd name="connsiteY10" fmla="*/ 945713 h 1024402"/>
                  <a:gd name="connsiteX11" fmla="*/ 46055 w 1023404"/>
                  <a:gd name="connsiteY11" fmla="*/ 854999 h 1024402"/>
                  <a:gd name="connsiteX12" fmla="*/ 0 w 1023404"/>
                  <a:gd name="connsiteY12" fmla="*/ 550373 h 1024402"/>
                  <a:gd name="connsiteX13" fmla="*/ 123640 w 1023404"/>
                  <a:gd name="connsiteY13" fmla="*/ 62082 h 1024402"/>
                  <a:gd name="connsiteX14" fmla="*/ 161356 w 1023404"/>
                  <a:gd name="connsiteY14" fmla="*/ 0 h 10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3404" h="1024402">
                    <a:moveTo>
                      <a:pt x="161356" y="0"/>
                    </a:moveTo>
                    <a:lnTo>
                      <a:pt x="174952" y="22379"/>
                    </a:lnTo>
                    <a:cubicBezTo>
                      <a:pt x="285407" y="185875"/>
                      <a:pt x="441822" y="315770"/>
                      <a:pt x="625659" y="393526"/>
                    </a:cubicBezTo>
                    <a:lnTo>
                      <a:pt x="628308" y="394495"/>
                    </a:lnTo>
                    <a:lnTo>
                      <a:pt x="629862" y="398743"/>
                    </a:lnTo>
                    <a:cubicBezTo>
                      <a:pt x="707618" y="582580"/>
                      <a:pt x="837513" y="738995"/>
                      <a:pt x="1001009" y="849450"/>
                    </a:cubicBezTo>
                    <a:lnTo>
                      <a:pt x="1023404" y="863055"/>
                    </a:lnTo>
                    <a:lnTo>
                      <a:pt x="961336" y="900762"/>
                    </a:lnTo>
                    <a:cubicBezTo>
                      <a:pt x="816185" y="979613"/>
                      <a:pt x="649846" y="1024402"/>
                      <a:pt x="473045" y="1024402"/>
                    </a:cubicBezTo>
                    <a:cubicBezTo>
                      <a:pt x="366964" y="1024402"/>
                      <a:pt x="264650" y="1008278"/>
                      <a:pt x="168419" y="978347"/>
                    </a:cubicBezTo>
                    <a:lnTo>
                      <a:pt x="79257" y="945713"/>
                    </a:lnTo>
                    <a:lnTo>
                      <a:pt x="46055" y="854999"/>
                    </a:lnTo>
                    <a:cubicBezTo>
                      <a:pt x="16124" y="758768"/>
                      <a:pt x="0" y="656454"/>
                      <a:pt x="0" y="550373"/>
                    </a:cubicBezTo>
                    <a:cubicBezTo>
                      <a:pt x="0" y="373573"/>
                      <a:pt x="44789" y="207233"/>
                      <a:pt x="123640" y="62082"/>
                    </a:cubicBezTo>
                    <a:lnTo>
                      <a:pt x="16135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4CDE17-9491-40BA-A5E0-44BFACC7C984}"/>
                  </a:ext>
                </a:extLst>
              </p:cNvPr>
              <p:cNvSpPr/>
              <p:nvPr/>
            </p:nvSpPr>
            <p:spPr>
              <a:xfrm>
                <a:off x="6096000" y="3562350"/>
                <a:ext cx="1393783" cy="1392424"/>
              </a:xfrm>
              <a:custGeom>
                <a:avLst/>
                <a:gdLst>
                  <a:gd name="connsiteX0" fmla="*/ 864046 w 1025402"/>
                  <a:gd name="connsiteY0" fmla="*/ 0 h 1024402"/>
                  <a:gd name="connsiteX1" fmla="*/ 901762 w 1025402"/>
                  <a:gd name="connsiteY1" fmla="*/ 62082 h 1024402"/>
                  <a:gd name="connsiteX2" fmla="*/ 1025402 w 1025402"/>
                  <a:gd name="connsiteY2" fmla="*/ 550373 h 1024402"/>
                  <a:gd name="connsiteX3" fmla="*/ 979347 w 1025402"/>
                  <a:gd name="connsiteY3" fmla="*/ 854999 h 1024402"/>
                  <a:gd name="connsiteX4" fmla="*/ 946454 w 1025402"/>
                  <a:gd name="connsiteY4" fmla="*/ 944868 h 1024402"/>
                  <a:gd name="connsiteX5" fmla="*/ 854984 w 1025402"/>
                  <a:gd name="connsiteY5" fmla="*/ 978347 h 1024402"/>
                  <a:gd name="connsiteX6" fmla="*/ 550358 w 1025402"/>
                  <a:gd name="connsiteY6" fmla="*/ 1024402 h 1024402"/>
                  <a:gd name="connsiteX7" fmla="*/ 62067 w 1025402"/>
                  <a:gd name="connsiteY7" fmla="*/ 900762 h 1024402"/>
                  <a:gd name="connsiteX8" fmla="*/ 0 w 1025402"/>
                  <a:gd name="connsiteY8" fmla="*/ 863055 h 1024402"/>
                  <a:gd name="connsiteX9" fmla="*/ 22394 w 1025402"/>
                  <a:gd name="connsiteY9" fmla="*/ 849450 h 1024402"/>
                  <a:gd name="connsiteX10" fmla="*/ 393541 w 1025402"/>
                  <a:gd name="connsiteY10" fmla="*/ 398743 h 1024402"/>
                  <a:gd name="connsiteX11" fmla="*/ 394787 w 1025402"/>
                  <a:gd name="connsiteY11" fmla="*/ 395340 h 1024402"/>
                  <a:gd name="connsiteX12" fmla="*/ 399743 w 1025402"/>
                  <a:gd name="connsiteY12" fmla="*/ 393526 h 1024402"/>
                  <a:gd name="connsiteX13" fmla="*/ 850450 w 1025402"/>
                  <a:gd name="connsiteY13" fmla="*/ 22379 h 1024402"/>
                  <a:gd name="connsiteX14" fmla="*/ 864046 w 1025402"/>
                  <a:gd name="connsiteY14" fmla="*/ 0 h 10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5402" h="1024402">
                    <a:moveTo>
                      <a:pt x="864046" y="0"/>
                    </a:moveTo>
                    <a:lnTo>
                      <a:pt x="901762" y="62082"/>
                    </a:lnTo>
                    <a:cubicBezTo>
                      <a:pt x="980613" y="207233"/>
                      <a:pt x="1025402" y="373573"/>
                      <a:pt x="1025402" y="550373"/>
                    </a:cubicBezTo>
                    <a:cubicBezTo>
                      <a:pt x="1025402" y="656454"/>
                      <a:pt x="1009278" y="758768"/>
                      <a:pt x="979347" y="854999"/>
                    </a:cubicBezTo>
                    <a:lnTo>
                      <a:pt x="946454" y="944868"/>
                    </a:lnTo>
                    <a:lnTo>
                      <a:pt x="854984" y="978347"/>
                    </a:lnTo>
                    <a:cubicBezTo>
                      <a:pt x="758753" y="1008278"/>
                      <a:pt x="656439" y="1024402"/>
                      <a:pt x="550358" y="1024402"/>
                    </a:cubicBezTo>
                    <a:cubicBezTo>
                      <a:pt x="373558" y="1024402"/>
                      <a:pt x="207218" y="979613"/>
                      <a:pt x="62067" y="900762"/>
                    </a:cubicBezTo>
                    <a:lnTo>
                      <a:pt x="0" y="863055"/>
                    </a:lnTo>
                    <a:lnTo>
                      <a:pt x="22394" y="849450"/>
                    </a:lnTo>
                    <a:cubicBezTo>
                      <a:pt x="185890" y="738995"/>
                      <a:pt x="315785" y="582580"/>
                      <a:pt x="393541" y="398743"/>
                    </a:cubicBezTo>
                    <a:lnTo>
                      <a:pt x="394787" y="395340"/>
                    </a:lnTo>
                    <a:lnTo>
                      <a:pt x="399743" y="393526"/>
                    </a:lnTo>
                    <a:cubicBezTo>
                      <a:pt x="583580" y="315770"/>
                      <a:pt x="739995" y="185875"/>
                      <a:pt x="850450" y="22379"/>
                    </a:cubicBezTo>
                    <a:lnTo>
                      <a:pt x="8640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C3AE7ADC-4793-4757-B709-FF8439D64EFC}"/>
                  </a:ext>
                </a:extLst>
              </p:cNvPr>
              <p:cNvSpPr/>
              <p:nvPr/>
            </p:nvSpPr>
            <p:spPr>
              <a:xfrm>
                <a:off x="4812664" y="1358325"/>
                <a:ext cx="2569810" cy="967409"/>
              </a:xfrm>
              <a:custGeom>
                <a:avLst/>
                <a:gdLst>
                  <a:gd name="connsiteX0" fmla="*/ 945146 w 1890601"/>
                  <a:gd name="connsiteY0" fmla="*/ 0 h 711720"/>
                  <a:gd name="connsiteX1" fmla="*/ 1889046 w 1890601"/>
                  <a:gd name="connsiteY1" fmla="*/ 625659 h 711720"/>
                  <a:gd name="connsiteX2" fmla="*/ 1890601 w 1890601"/>
                  <a:gd name="connsiteY2" fmla="*/ 629907 h 711720"/>
                  <a:gd name="connsiteX3" fmla="*/ 1799131 w 1890601"/>
                  <a:gd name="connsiteY3" fmla="*/ 596428 h 711720"/>
                  <a:gd name="connsiteX4" fmla="*/ 1494505 w 1890601"/>
                  <a:gd name="connsiteY4" fmla="*/ 550373 h 711720"/>
                  <a:gd name="connsiteX5" fmla="*/ 1006214 w 1890601"/>
                  <a:gd name="connsiteY5" fmla="*/ 674013 h 711720"/>
                  <a:gd name="connsiteX6" fmla="*/ 944147 w 1890601"/>
                  <a:gd name="connsiteY6" fmla="*/ 711720 h 711720"/>
                  <a:gd name="connsiteX7" fmla="*/ 882079 w 1890601"/>
                  <a:gd name="connsiteY7" fmla="*/ 674013 h 711720"/>
                  <a:gd name="connsiteX8" fmla="*/ 393788 w 1890601"/>
                  <a:gd name="connsiteY8" fmla="*/ 550373 h 711720"/>
                  <a:gd name="connsiteX9" fmla="*/ 89162 w 1890601"/>
                  <a:gd name="connsiteY9" fmla="*/ 596428 h 711720"/>
                  <a:gd name="connsiteX10" fmla="*/ 0 w 1890601"/>
                  <a:gd name="connsiteY10" fmla="*/ 629062 h 711720"/>
                  <a:gd name="connsiteX11" fmla="*/ 1246 w 1890601"/>
                  <a:gd name="connsiteY11" fmla="*/ 625659 h 711720"/>
                  <a:gd name="connsiteX12" fmla="*/ 945146 w 1890601"/>
                  <a:gd name="connsiteY12" fmla="*/ 0 h 7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90601" h="711720">
                    <a:moveTo>
                      <a:pt x="945146" y="0"/>
                    </a:moveTo>
                    <a:cubicBezTo>
                      <a:pt x="1369468" y="0"/>
                      <a:pt x="1733534" y="257985"/>
                      <a:pt x="1889046" y="625659"/>
                    </a:cubicBezTo>
                    <a:lnTo>
                      <a:pt x="1890601" y="629907"/>
                    </a:lnTo>
                    <a:lnTo>
                      <a:pt x="1799131" y="596428"/>
                    </a:lnTo>
                    <a:cubicBezTo>
                      <a:pt x="1702900" y="566497"/>
                      <a:pt x="1600586" y="550373"/>
                      <a:pt x="1494505" y="550373"/>
                    </a:cubicBezTo>
                    <a:cubicBezTo>
                      <a:pt x="1317705" y="550373"/>
                      <a:pt x="1151365" y="595162"/>
                      <a:pt x="1006214" y="674013"/>
                    </a:cubicBezTo>
                    <a:lnTo>
                      <a:pt x="944147" y="711720"/>
                    </a:lnTo>
                    <a:lnTo>
                      <a:pt x="882079" y="674013"/>
                    </a:lnTo>
                    <a:cubicBezTo>
                      <a:pt x="736928" y="595162"/>
                      <a:pt x="570589" y="550373"/>
                      <a:pt x="393788" y="550373"/>
                    </a:cubicBezTo>
                    <a:cubicBezTo>
                      <a:pt x="287707" y="550373"/>
                      <a:pt x="185393" y="566497"/>
                      <a:pt x="89162" y="596428"/>
                    </a:cubicBezTo>
                    <a:lnTo>
                      <a:pt x="0" y="629062"/>
                    </a:lnTo>
                    <a:lnTo>
                      <a:pt x="1246" y="625659"/>
                    </a:lnTo>
                    <a:cubicBezTo>
                      <a:pt x="156758" y="257985"/>
                      <a:pt x="520825" y="0"/>
                      <a:pt x="94514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821A725F-B060-4A40-9E05-559CD7E1F918}"/>
                  </a:ext>
                </a:extLst>
              </p:cNvPr>
              <p:cNvSpPr/>
              <p:nvPr/>
            </p:nvSpPr>
            <p:spPr>
              <a:xfrm>
                <a:off x="3891996" y="2276881"/>
                <a:ext cx="968760" cy="2570934"/>
              </a:xfrm>
              <a:custGeom>
                <a:avLst/>
                <a:gdLst>
                  <a:gd name="connsiteX0" fmla="*/ 630615 w 712714"/>
                  <a:gd name="connsiteY0" fmla="*/ 0 h 1891428"/>
                  <a:gd name="connsiteX1" fmla="*/ 597413 w 712714"/>
                  <a:gd name="connsiteY1" fmla="*/ 90715 h 1891428"/>
                  <a:gd name="connsiteX2" fmla="*/ 551358 w 712714"/>
                  <a:gd name="connsiteY2" fmla="*/ 395341 h 1891428"/>
                  <a:gd name="connsiteX3" fmla="*/ 674998 w 712714"/>
                  <a:gd name="connsiteY3" fmla="*/ 883632 h 1891428"/>
                  <a:gd name="connsiteX4" fmla="*/ 712714 w 712714"/>
                  <a:gd name="connsiteY4" fmla="*/ 945715 h 1891428"/>
                  <a:gd name="connsiteX5" fmla="*/ 674998 w 712714"/>
                  <a:gd name="connsiteY5" fmla="*/ 1007797 h 1891428"/>
                  <a:gd name="connsiteX6" fmla="*/ 551358 w 712714"/>
                  <a:gd name="connsiteY6" fmla="*/ 1496088 h 1891428"/>
                  <a:gd name="connsiteX7" fmla="*/ 597413 w 712714"/>
                  <a:gd name="connsiteY7" fmla="*/ 1800714 h 1891428"/>
                  <a:gd name="connsiteX8" fmla="*/ 630615 w 712714"/>
                  <a:gd name="connsiteY8" fmla="*/ 1891428 h 1891428"/>
                  <a:gd name="connsiteX9" fmla="*/ 625659 w 712714"/>
                  <a:gd name="connsiteY9" fmla="*/ 1889614 h 1891428"/>
                  <a:gd name="connsiteX10" fmla="*/ 0 w 712714"/>
                  <a:gd name="connsiteY10" fmla="*/ 945714 h 1891428"/>
                  <a:gd name="connsiteX11" fmla="*/ 625659 w 712714"/>
                  <a:gd name="connsiteY11" fmla="*/ 1814 h 1891428"/>
                  <a:gd name="connsiteX12" fmla="*/ 630615 w 712714"/>
                  <a:gd name="connsiteY12" fmla="*/ 0 h 1891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12714" h="1891428">
                    <a:moveTo>
                      <a:pt x="630615" y="0"/>
                    </a:moveTo>
                    <a:lnTo>
                      <a:pt x="597413" y="90715"/>
                    </a:lnTo>
                    <a:cubicBezTo>
                      <a:pt x="567482" y="186946"/>
                      <a:pt x="551358" y="289261"/>
                      <a:pt x="551358" y="395341"/>
                    </a:cubicBezTo>
                    <a:cubicBezTo>
                      <a:pt x="551358" y="572142"/>
                      <a:pt x="596147" y="738481"/>
                      <a:pt x="674998" y="883632"/>
                    </a:cubicBezTo>
                    <a:lnTo>
                      <a:pt x="712714" y="945715"/>
                    </a:lnTo>
                    <a:lnTo>
                      <a:pt x="674998" y="1007797"/>
                    </a:lnTo>
                    <a:cubicBezTo>
                      <a:pt x="596147" y="1152948"/>
                      <a:pt x="551358" y="1319288"/>
                      <a:pt x="551358" y="1496088"/>
                    </a:cubicBezTo>
                    <a:cubicBezTo>
                      <a:pt x="551358" y="1602169"/>
                      <a:pt x="567482" y="1704483"/>
                      <a:pt x="597413" y="1800714"/>
                    </a:cubicBezTo>
                    <a:lnTo>
                      <a:pt x="630615" y="1891428"/>
                    </a:lnTo>
                    <a:lnTo>
                      <a:pt x="625659" y="1889614"/>
                    </a:lnTo>
                    <a:cubicBezTo>
                      <a:pt x="257985" y="1734102"/>
                      <a:pt x="0" y="1370036"/>
                      <a:pt x="0" y="945714"/>
                    </a:cubicBezTo>
                    <a:cubicBezTo>
                      <a:pt x="0" y="521393"/>
                      <a:pt x="257985" y="157327"/>
                      <a:pt x="625659" y="1814"/>
                    </a:cubicBezTo>
                    <a:lnTo>
                      <a:pt x="63061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3013B99-EA34-41FB-B0D7-A20EBB61D9F4}"/>
                  </a:ext>
                </a:extLst>
              </p:cNvPr>
              <p:cNvSpPr/>
              <p:nvPr/>
            </p:nvSpPr>
            <p:spPr>
              <a:xfrm>
                <a:off x="7333961" y="2278030"/>
                <a:ext cx="966043" cy="2568637"/>
              </a:xfrm>
              <a:custGeom>
                <a:avLst/>
                <a:gdLst>
                  <a:gd name="connsiteX0" fmla="*/ 82408 w 710715"/>
                  <a:gd name="connsiteY0" fmla="*/ 0 h 1889738"/>
                  <a:gd name="connsiteX1" fmla="*/ 85056 w 710715"/>
                  <a:gd name="connsiteY1" fmla="*/ 969 h 1889738"/>
                  <a:gd name="connsiteX2" fmla="*/ 710715 w 710715"/>
                  <a:gd name="connsiteY2" fmla="*/ 944869 h 1889738"/>
                  <a:gd name="connsiteX3" fmla="*/ 85056 w 710715"/>
                  <a:gd name="connsiteY3" fmla="*/ 1888769 h 1889738"/>
                  <a:gd name="connsiteX4" fmla="*/ 82408 w 710715"/>
                  <a:gd name="connsiteY4" fmla="*/ 1889738 h 1889738"/>
                  <a:gd name="connsiteX5" fmla="*/ 115301 w 710715"/>
                  <a:gd name="connsiteY5" fmla="*/ 1799869 h 1889738"/>
                  <a:gd name="connsiteX6" fmla="*/ 161356 w 710715"/>
                  <a:gd name="connsiteY6" fmla="*/ 1495243 h 1889738"/>
                  <a:gd name="connsiteX7" fmla="*/ 37716 w 710715"/>
                  <a:gd name="connsiteY7" fmla="*/ 1006952 h 1889738"/>
                  <a:gd name="connsiteX8" fmla="*/ 0 w 710715"/>
                  <a:gd name="connsiteY8" fmla="*/ 944870 h 1889738"/>
                  <a:gd name="connsiteX9" fmla="*/ 37716 w 710715"/>
                  <a:gd name="connsiteY9" fmla="*/ 882787 h 1889738"/>
                  <a:gd name="connsiteX10" fmla="*/ 161356 w 710715"/>
                  <a:gd name="connsiteY10" fmla="*/ 394496 h 1889738"/>
                  <a:gd name="connsiteX11" fmla="*/ 115301 w 710715"/>
                  <a:gd name="connsiteY11" fmla="*/ 89870 h 1889738"/>
                  <a:gd name="connsiteX12" fmla="*/ 82408 w 710715"/>
                  <a:gd name="connsiteY12" fmla="*/ 0 h 188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10715" h="1889738">
                    <a:moveTo>
                      <a:pt x="82408" y="0"/>
                    </a:moveTo>
                    <a:lnTo>
                      <a:pt x="85056" y="969"/>
                    </a:lnTo>
                    <a:cubicBezTo>
                      <a:pt x="452730" y="156482"/>
                      <a:pt x="710715" y="520548"/>
                      <a:pt x="710715" y="944869"/>
                    </a:cubicBezTo>
                    <a:cubicBezTo>
                      <a:pt x="710715" y="1369191"/>
                      <a:pt x="452730" y="1733257"/>
                      <a:pt x="85056" y="1888769"/>
                    </a:cubicBezTo>
                    <a:lnTo>
                      <a:pt x="82408" y="1889738"/>
                    </a:lnTo>
                    <a:lnTo>
                      <a:pt x="115301" y="1799869"/>
                    </a:lnTo>
                    <a:cubicBezTo>
                      <a:pt x="145232" y="1703638"/>
                      <a:pt x="161356" y="1601324"/>
                      <a:pt x="161356" y="1495243"/>
                    </a:cubicBezTo>
                    <a:cubicBezTo>
                      <a:pt x="161356" y="1318443"/>
                      <a:pt x="116567" y="1152103"/>
                      <a:pt x="37716" y="1006952"/>
                    </a:cubicBezTo>
                    <a:lnTo>
                      <a:pt x="0" y="944870"/>
                    </a:lnTo>
                    <a:lnTo>
                      <a:pt x="37716" y="882787"/>
                    </a:lnTo>
                    <a:cubicBezTo>
                      <a:pt x="116567" y="737636"/>
                      <a:pt x="161356" y="571297"/>
                      <a:pt x="161356" y="394496"/>
                    </a:cubicBezTo>
                    <a:cubicBezTo>
                      <a:pt x="161356" y="288416"/>
                      <a:pt x="145232" y="186101"/>
                      <a:pt x="115301" y="89870"/>
                    </a:cubicBezTo>
                    <a:lnTo>
                      <a:pt x="82408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074F58D1-E84D-475C-A122-ED68985E49F9}"/>
                  </a:ext>
                </a:extLst>
              </p:cNvPr>
              <p:cNvSpPr/>
              <p:nvPr/>
            </p:nvSpPr>
            <p:spPr>
              <a:xfrm>
                <a:off x="4812664" y="4798963"/>
                <a:ext cx="2569810" cy="967411"/>
              </a:xfrm>
              <a:custGeom>
                <a:avLst/>
                <a:gdLst>
                  <a:gd name="connsiteX0" fmla="*/ 944147 w 1890601"/>
                  <a:gd name="connsiteY0" fmla="*/ 0 h 711721"/>
                  <a:gd name="connsiteX1" fmla="*/ 1006214 w 1890601"/>
                  <a:gd name="connsiteY1" fmla="*/ 37707 h 711721"/>
                  <a:gd name="connsiteX2" fmla="*/ 1494505 w 1890601"/>
                  <a:gd name="connsiteY2" fmla="*/ 161347 h 711721"/>
                  <a:gd name="connsiteX3" fmla="*/ 1799131 w 1890601"/>
                  <a:gd name="connsiteY3" fmla="*/ 115292 h 711721"/>
                  <a:gd name="connsiteX4" fmla="*/ 1890601 w 1890601"/>
                  <a:gd name="connsiteY4" fmla="*/ 81813 h 711721"/>
                  <a:gd name="connsiteX5" fmla="*/ 1889046 w 1890601"/>
                  <a:gd name="connsiteY5" fmla="*/ 86062 h 711721"/>
                  <a:gd name="connsiteX6" fmla="*/ 945146 w 1890601"/>
                  <a:gd name="connsiteY6" fmla="*/ 711721 h 711721"/>
                  <a:gd name="connsiteX7" fmla="*/ 1246 w 1890601"/>
                  <a:gd name="connsiteY7" fmla="*/ 86062 h 711721"/>
                  <a:gd name="connsiteX8" fmla="*/ 0 w 1890601"/>
                  <a:gd name="connsiteY8" fmla="*/ 82658 h 711721"/>
                  <a:gd name="connsiteX9" fmla="*/ 89162 w 1890601"/>
                  <a:gd name="connsiteY9" fmla="*/ 115292 h 711721"/>
                  <a:gd name="connsiteX10" fmla="*/ 393788 w 1890601"/>
                  <a:gd name="connsiteY10" fmla="*/ 161347 h 711721"/>
                  <a:gd name="connsiteX11" fmla="*/ 882079 w 1890601"/>
                  <a:gd name="connsiteY11" fmla="*/ 37707 h 711721"/>
                  <a:gd name="connsiteX12" fmla="*/ 944147 w 1890601"/>
                  <a:gd name="connsiteY12" fmla="*/ 0 h 711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90601" h="711721">
                    <a:moveTo>
                      <a:pt x="944147" y="0"/>
                    </a:moveTo>
                    <a:lnTo>
                      <a:pt x="1006214" y="37707"/>
                    </a:lnTo>
                    <a:cubicBezTo>
                      <a:pt x="1151365" y="116558"/>
                      <a:pt x="1317705" y="161347"/>
                      <a:pt x="1494505" y="161347"/>
                    </a:cubicBezTo>
                    <a:cubicBezTo>
                      <a:pt x="1600586" y="161347"/>
                      <a:pt x="1702900" y="145223"/>
                      <a:pt x="1799131" y="115292"/>
                    </a:cubicBezTo>
                    <a:lnTo>
                      <a:pt x="1890601" y="81813"/>
                    </a:lnTo>
                    <a:lnTo>
                      <a:pt x="1889046" y="86062"/>
                    </a:lnTo>
                    <a:cubicBezTo>
                      <a:pt x="1733534" y="453736"/>
                      <a:pt x="1369468" y="711721"/>
                      <a:pt x="945146" y="711721"/>
                    </a:cubicBezTo>
                    <a:cubicBezTo>
                      <a:pt x="520825" y="711721"/>
                      <a:pt x="156758" y="453736"/>
                      <a:pt x="1246" y="86062"/>
                    </a:cubicBezTo>
                    <a:lnTo>
                      <a:pt x="0" y="82658"/>
                    </a:lnTo>
                    <a:lnTo>
                      <a:pt x="89162" y="115292"/>
                    </a:lnTo>
                    <a:cubicBezTo>
                      <a:pt x="185393" y="145223"/>
                      <a:pt x="287707" y="161347"/>
                      <a:pt x="393788" y="161347"/>
                    </a:cubicBezTo>
                    <a:cubicBezTo>
                      <a:pt x="570589" y="161347"/>
                      <a:pt x="736928" y="116558"/>
                      <a:pt x="882079" y="37707"/>
                    </a:cubicBezTo>
                    <a:lnTo>
                      <a:pt x="944147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" name="Graphic 79" descr="Rocket">
              <a:extLst>
                <a:ext uri="{FF2B5EF4-FFF2-40B4-BE49-F238E27FC236}">
                  <a16:creationId xmlns:a16="http://schemas.microsoft.com/office/drawing/2014/main" id="{79BCD23B-37A4-48CB-A6E2-9341BFA49B53}"/>
                </a:ext>
              </a:extLst>
            </p:cNvPr>
            <p:cNvGrpSpPr/>
            <p:nvPr/>
          </p:nvGrpSpPr>
          <p:grpSpPr>
            <a:xfrm>
              <a:off x="3686068" y="2664843"/>
              <a:ext cx="442913" cy="442913"/>
              <a:chOff x="4914758" y="2410124"/>
              <a:chExt cx="590550" cy="590550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7124858-8907-4198-9900-24CE94D76928}"/>
                  </a:ext>
                </a:extLst>
              </p:cNvPr>
              <p:cNvSpPr/>
              <p:nvPr/>
            </p:nvSpPr>
            <p:spPr>
              <a:xfrm>
                <a:off x="5344752" y="2458540"/>
                <a:ext cx="112857" cy="108448"/>
              </a:xfrm>
              <a:custGeom>
                <a:avLst/>
                <a:gdLst>
                  <a:gd name="connsiteX0" fmla="*/ 110113 w 112857"/>
                  <a:gd name="connsiteY0" fmla="*/ 3256 h 108448"/>
                  <a:gd name="connsiteX1" fmla="*/ 0 w 112857"/>
                  <a:gd name="connsiteY1" fmla="*/ 16790 h 108448"/>
                  <a:gd name="connsiteX2" fmla="*/ 50443 w 112857"/>
                  <a:gd name="connsiteY2" fmla="*/ 56775 h 108448"/>
                  <a:gd name="connsiteX3" fmla="*/ 91043 w 112857"/>
                  <a:gd name="connsiteY3" fmla="*/ 108448 h 108448"/>
                  <a:gd name="connsiteX4" fmla="*/ 110113 w 112857"/>
                  <a:gd name="connsiteY4" fmla="*/ 3256 h 10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57" h="108448">
                    <a:moveTo>
                      <a:pt x="110113" y="3256"/>
                    </a:moveTo>
                    <a:cubicBezTo>
                      <a:pt x="101501" y="-5356"/>
                      <a:pt x="46137" y="4487"/>
                      <a:pt x="0" y="16790"/>
                    </a:cubicBezTo>
                    <a:cubicBezTo>
                      <a:pt x="16609" y="26632"/>
                      <a:pt x="33834" y="40166"/>
                      <a:pt x="50443" y="56775"/>
                    </a:cubicBezTo>
                    <a:cubicBezTo>
                      <a:pt x="67667" y="73999"/>
                      <a:pt x="81201" y="91224"/>
                      <a:pt x="91043" y="108448"/>
                    </a:cubicBezTo>
                    <a:cubicBezTo>
                      <a:pt x="103346" y="61081"/>
                      <a:pt x="119340" y="11869"/>
                      <a:pt x="110113" y="3256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E6A56F86-A5FC-4821-B57C-5EDE83AF8CEE}"/>
                  </a:ext>
                </a:extLst>
              </p:cNvPr>
              <p:cNvSpPr/>
              <p:nvPr/>
            </p:nvSpPr>
            <p:spPr>
              <a:xfrm>
                <a:off x="4962166" y="2627658"/>
                <a:ext cx="150056" cy="143524"/>
              </a:xfrm>
              <a:custGeom>
                <a:avLst/>
                <a:gdLst>
                  <a:gd name="connsiteX0" fmla="*/ 150057 w 150056"/>
                  <a:gd name="connsiteY0" fmla="*/ 9458 h 143524"/>
                  <a:gd name="connsiteX1" fmla="*/ 129141 w 150056"/>
                  <a:gd name="connsiteY1" fmla="*/ 1461 h 143524"/>
                  <a:gd name="connsiteX2" fmla="*/ 104535 w 150056"/>
                  <a:gd name="connsiteY2" fmla="*/ 6382 h 143524"/>
                  <a:gd name="connsiteX3" fmla="*/ 6725 w 150056"/>
                  <a:gd name="connsiteY3" fmla="*/ 104192 h 143524"/>
                  <a:gd name="connsiteX4" fmla="*/ 27641 w 150056"/>
                  <a:gd name="connsiteY4" fmla="*/ 142947 h 143524"/>
                  <a:gd name="connsiteX5" fmla="*/ 109456 w 150056"/>
                  <a:gd name="connsiteY5" fmla="*/ 124492 h 143524"/>
                  <a:gd name="connsiteX6" fmla="*/ 150057 w 150056"/>
                  <a:gd name="connsiteY6" fmla="*/ 9458 h 14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056" h="143524">
                    <a:moveTo>
                      <a:pt x="150057" y="9458"/>
                    </a:moveTo>
                    <a:lnTo>
                      <a:pt x="129141" y="1461"/>
                    </a:lnTo>
                    <a:cubicBezTo>
                      <a:pt x="120529" y="-1615"/>
                      <a:pt x="111302" y="231"/>
                      <a:pt x="104535" y="6382"/>
                    </a:cubicBezTo>
                    <a:lnTo>
                      <a:pt x="6725" y="104192"/>
                    </a:lnTo>
                    <a:cubicBezTo>
                      <a:pt x="-9269" y="120186"/>
                      <a:pt x="5495" y="147868"/>
                      <a:pt x="27641" y="142947"/>
                    </a:cubicBezTo>
                    <a:lnTo>
                      <a:pt x="109456" y="124492"/>
                    </a:lnTo>
                    <a:cubicBezTo>
                      <a:pt x="116223" y="93735"/>
                      <a:pt x="127296" y="52519"/>
                      <a:pt x="150057" y="945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3597034-2B78-40BB-9EFE-5F9D0902159B}"/>
                  </a:ext>
                </a:extLst>
              </p:cNvPr>
              <p:cNvSpPr/>
              <p:nvPr/>
            </p:nvSpPr>
            <p:spPr>
              <a:xfrm>
                <a:off x="5143007" y="2797672"/>
                <a:ext cx="143808" cy="154632"/>
              </a:xfrm>
              <a:custGeom>
                <a:avLst/>
                <a:gdLst>
                  <a:gd name="connsiteX0" fmla="*/ 132232 w 143808"/>
                  <a:gd name="connsiteY0" fmla="*/ 0 h 154632"/>
                  <a:gd name="connsiteX1" fmla="*/ 19659 w 143808"/>
                  <a:gd name="connsiteY1" fmla="*/ 39370 h 154632"/>
                  <a:gd name="connsiteX2" fmla="*/ 589 w 143808"/>
                  <a:gd name="connsiteY2" fmla="*/ 126722 h 154632"/>
                  <a:gd name="connsiteX3" fmla="*/ 39344 w 143808"/>
                  <a:gd name="connsiteY3" fmla="*/ 147638 h 154632"/>
                  <a:gd name="connsiteX4" fmla="*/ 137154 w 143808"/>
                  <a:gd name="connsiteY4" fmla="*/ 49828 h 154632"/>
                  <a:gd name="connsiteX5" fmla="*/ 142075 w 143808"/>
                  <a:gd name="connsiteY5" fmla="*/ 25221 h 154632"/>
                  <a:gd name="connsiteX6" fmla="*/ 132232 w 143808"/>
                  <a:gd name="connsiteY6" fmla="*/ 0 h 154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808" h="154632">
                    <a:moveTo>
                      <a:pt x="132232" y="0"/>
                    </a:moveTo>
                    <a:cubicBezTo>
                      <a:pt x="91017" y="21530"/>
                      <a:pt x="51647" y="33218"/>
                      <a:pt x="19659" y="39370"/>
                    </a:cubicBezTo>
                    <a:lnTo>
                      <a:pt x="589" y="126722"/>
                    </a:lnTo>
                    <a:cubicBezTo>
                      <a:pt x="-4332" y="148868"/>
                      <a:pt x="22734" y="164247"/>
                      <a:pt x="39344" y="147638"/>
                    </a:cubicBezTo>
                    <a:lnTo>
                      <a:pt x="137154" y="49828"/>
                    </a:lnTo>
                    <a:cubicBezTo>
                      <a:pt x="143305" y="43676"/>
                      <a:pt x="145766" y="33834"/>
                      <a:pt x="142075" y="25221"/>
                    </a:cubicBezTo>
                    <a:lnTo>
                      <a:pt x="1322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8CD2FFB-A85D-4AB0-90EC-B56B3523B5DE}"/>
                  </a:ext>
                </a:extLst>
              </p:cNvPr>
              <p:cNvSpPr/>
              <p:nvPr/>
            </p:nvSpPr>
            <p:spPr>
              <a:xfrm>
                <a:off x="5093153" y="2486403"/>
                <a:ext cx="330954" cy="330338"/>
              </a:xfrm>
              <a:custGeom>
                <a:avLst/>
                <a:gdLst>
                  <a:gd name="connsiteX0" fmla="*/ 218380 w 330954"/>
                  <a:gd name="connsiteY0" fmla="*/ 0 h 330338"/>
                  <a:gd name="connsiteX1" fmla="*/ 100886 w 330954"/>
                  <a:gd name="connsiteY1" fmla="*/ 79970 h 330338"/>
                  <a:gd name="connsiteX2" fmla="*/ 0 w 330954"/>
                  <a:gd name="connsiteY2" fmla="*/ 292199 h 330338"/>
                  <a:gd name="connsiteX3" fmla="*/ 38140 w 330954"/>
                  <a:gd name="connsiteY3" fmla="*/ 330339 h 330338"/>
                  <a:gd name="connsiteX4" fmla="*/ 250984 w 330954"/>
                  <a:gd name="connsiteY4" fmla="*/ 230068 h 330338"/>
                  <a:gd name="connsiteX5" fmla="*/ 330954 w 330954"/>
                  <a:gd name="connsiteY5" fmla="*/ 113189 h 330338"/>
                  <a:gd name="connsiteX6" fmla="*/ 284202 w 330954"/>
                  <a:gd name="connsiteY6" fmla="*/ 45522 h 330338"/>
                  <a:gd name="connsiteX7" fmla="*/ 218380 w 330954"/>
                  <a:gd name="connsiteY7" fmla="*/ 0 h 330338"/>
                  <a:gd name="connsiteX8" fmla="*/ 249753 w 330954"/>
                  <a:gd name="connsiteY8" fmla="*/ 132874 h 330338"/>
                  <a:gd name="connsiteX9" fmla="*/ 197465 w 330954"/>
                  <a:gd name="connsiteY9" fmla="*/ 132874 h 330338"/>
                  <a:gd name="connsiteX10" fmla="*/ 197465 w 330954"/>
                  <a:gd name="connsiteY10" fmla="*/ 80585 h 330338"/>
                  <a:gd name="connsiteX11" fmla="*/ 249753 w 330954"/>
                  <a:gd name="connsiteY11" fmla="*/ 80585 h 330338"/>
                  <a:gd name="connsiteX12" fmla="*/ 249753 w 330954"/>
                  <a:gd name="connsiteY12" fmla="*/ 132874 h 330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0954" h="330338">
                    <a:moveTo>
                      <a:pt x="218380" y="0"/>
                    </a:moveTo>
                    <a:cubicBezTo>
                      <a:pt x="182086" y="14764"/>
                      <a:pt x="140871" y="39985"/>
                      <a:pt x="100886" y="79970"/>
                    </a:cubicBezTo>
                    <a:cubicBezTo>
                      <a:pt x="27682" y="153174"/>
                      <a:pt x="6152" y="241756"/>
                      <a:pt x="0" y="292199"/>
                    </a:cubicBezTo>
                    <a:lnTo>
                      <a:pt x="38140" y="330339"/>
                    </a:lnTo>
                    <a:cubicBezTo>
                      <a:pt x="88583" y="324187"/>
                      <a:pt x="177780" y="303272"/>
                      <a:pt x="250984" y="230068"/>
                    </a:cubicBezTo>
                    <a:cubicBezTo>
                      <a:pt x="290969" y="190083"/>
                      <a:pt x="316190" y="149483"/>
                      <a:pt x="330954" y="113189"/>
                    </a:cubicBezTo>
                    <a:cubicBezTo>
                      <a:pt x="322957" y="92889"/>
                      <a:pt x="306963" y="68898"/>
                      <a:pt x="284202" y="45522"/>
                    </a:cubicBezTo>
                    <a:cubicBezTo>
                      <a:pt x="262057" y="23991"/>
                      <a:pt x="238681" y="7997"/>
                      <a:pt x="218380" y="0"/>
                    </a:cubicBezTo>
                    <a:close/>
                    <a:moveTo>
                      <a:pt x="249753" y="132874"/>
                    </a:moveTo>
                    <a:cubicBezTo>
                      <a:pt x="235605" y="147022"/>
                      <a:pt x="212229" y="147022"/>
                      <a:pt x="197465" y="132874"/>
                    </a:cubicBezTo>
                    <a:cubicBezTo>
                      <a:pt x="183317" y="118725"/>
                      <a:pt x="183317" y="95349"/>
                      <a:pt x="197465" y="80585"/>
                    </a:cubicBezTo>
                    <a:cubicBezTo>
                      <a:pt x="211614" y="66437"/>
                      <a:pt x="234990" y="66437"/>
                      <a:pt x="249753" y="80585"/>
                    </a:cubicBezTo>
                    <a:cubicBezTo>
                      <a:pt x="263902" y="95349"/>
                      <a:pt x="263902" y="118725"/>
                      <a:pt x="249753" y="1328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322BE09-4BE6-44C0-B4D5-CCD61F32F162}"/>
                  </a:ext>
                </a:extLst>
              </p:cNvPr>
              <p:cNvSpPr/>
              <p:nvPr/>
            </p:nvSpPr>
            <p:spPr>
              <a:xfrm>
                <a:off x="5020698" y="2801581"/>
                <a:ext cx="87615" cy="87796"/>
              </a:xfrm>
              <a:custGeom>
                <a:avLst/>
                <a:gdLst>
                  <a:gd name="connsiteX0" fmla="*/ 71839 w 87615"/>
                  <a:gd name="connsiteY0" fmla="*/ 15776 h 87796"/>
                  <a:gd name="connsiteX1" fmla="*/ 42927 w 87615"/>
                  <a:gd name="connsiteY1" fmla="*/ 9625 h 87796"/>
                  <a:gd name="connsiteX2" fmla="*/ 1711 w 87615"/>
                  <a:gd name="connsiteY2" fmla="*/ 85904 h 87796"/>
                  <a:gd name="connsiteX3" fmla="*/ 77991 w 87615"/>
                  <a:gd name="connsiteY3" fmla="*/ 44689 h 87796"/>
                  <a:gd name="connsiteX4" fmla="*/ 71839 w 87615"/>
                  <a:gd name="connsiteY4" fmla="*/ 15776 h 87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615" h="87796">
                    <a:moveTo>
                      <a:pt x="71839" y="15776"/>
                    </a:moveTo>
                    <a:cubicBezTo>
                      <a:pt x="61997" y="5934"/>
                      <a:pt x="63227" y="-10675"/>
                      <a:pt x="42927" y="9625"/>
                    </a:cubicBezTo>
                    <a:cubicBezTo>
                      <a:pt x="22627" y="29925"/>
                      <a:pt x="-7516" y="76062"/>
                      <a:pt x="1711" y="85904"/>
                    </a:cubicBezTo>
                    <a:cubicBezTo>
                      <a:pt x="11554" y="95747"/>
                      <a:pt x="57691" y="64989"/>
                      <a:pt x="77991" y="44689"/>
                    </a:cubicBezTo>
                    <a:cubicBezTo>
                      <a:pt x="98291" y="23773"/>
                      <a:pt x="81682" y="25004"/>
                      <a:pt x="71839" y="157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1" name="Graphic 76" descr="Users">
              <a:extLst>
                <a:ext uri="{FF2B5EF4-FFF2-40B4-BE49-F238E27FC236}">
                  <a16:creationId xmlns:a16="http://schemas.microsoft.com/office/drawing/2014/main" id="{BBB90A47-CD94-4072-9F6B-34289024C8ED}"/>
                </a:ext>
              </a:extLst>
            </p:cNvPr>
            <p:cNvGrpSpPr/>
            <p:nvPr/>
          </p:nvGrpSpPr>
          <p:grpSpPr>
            <a:xfrm>
              <a:off x="5075712" y="2765421"/>
              <a:ext cx="387548" cy="241756"/>
              <a:chOff x="6767615" y="2544228"/>
              <a:chExt cx="516731" cy="322341"/>
            </a:xfrm>
            <a:solidFill>
              <a:srgbClr val="000000"/>
            </a:solidFill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0E6C028-CDF9-41A2-B660-0BF601B338F7}"/>
                  </a:ext>
                </a:extLst>
              </p:cNvPr>
              <p:cNvSpPr/>
              <p:nvPr/>
            </p:nvSpPr>
            <p:spPr>
              <a:xfrm>
                <a:off x="6822979" y="2544228"/>
                <a:ext cx="110728" cy="110728"/>
              </a:xfrm>
              <a:custGeom>
                <a:avLst/>
                <a:gdLst>
                  <a:gd name="connsiteX0" fmla="*/ 110728 w 110728"/>
                  <a:gd name="connsiteY0" fmla="*/ 55364 h 110728"/>
                  <a:gd name="connsiteX1" fmla="*/ 55364 w 110728"/>
                  <a:gd name="connsiteY1" fmla="*/ 110728 h 110728"/>
                  <a:gd name="connsiteX2" fmla="*/ 0 w 110728"/>
                  <a:gd name="connsiteY2" fmla="*/ 55364 h 110728"/>
                  <a:gd name="connsiteX3" fmla="*/ 55364 w 110728"/>
                  <a:gd name="connsiteY3" fmla="*/ 0 h 110728"/>
                  <a:gd name="connsiteX4" fmla="*/ 110728 w 110728"/>
                  <a:gd name="connsiteY4" fmla="*/ 55364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8" h="110728">
                    <a:moveTo>
                      <a:pt x="110728" y="55364"/>
                    </a:moveTo>
                    <a:cubicBezTo>
                      <a:pt x="110728" y="85941"/>
                      <a:pt x="85941" y="110728"/>
                      <a:pt x="55364" y="110728"/>
                    </a:cubicBezTo>
                    <a:cubicBezTo>
                      <a:pt x="24787" y="110728"/>
                      <a:pt x="0" y="85941"/>
                      <a:pt x="0" y="55364"/>
                    </a:cubicBezTo>
                    <a:cubicBezTo>
                      <a:pt x="0" y="24787"/>
                      <a:pt x="24787" y="0"/>
                      <a:pt x="55364" y="0"/>
                    </a:cubicBezTo>
                    <a:cubicBezTo>
                      <a:pt x="85941" y="0"/>
                      <a:pt x="110728" y="24787"/>
                      <a:pt x="110728" y="55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5D6EB2B9-561E-4C2C-96E5-09EAB3DCC2F0}"/>
                  </a:ext>
                </a:extLst>
              </p:cNvPr>
              <p:cNvSpPr/>
              <p:nvPr/>
            </p:nvSpPr>
            <p:spPr>
              <a:xfrm>
                <a:off x="7118254" y="2544228"/>
                <a:ext cx="110728" cy="110728"/>
              </a:xfrm>
              <a:custGeom>
                <a:avLst/>
                <a:gdLst>
                  <a:gd name="connsiteX0" fmla="*/ 110728 w 110728"/>
                  <a:gd name="connsiteY0" fmla="*/ 55364 h 110728"/>
                  <a:gd name="connsiteX1" fmla="*/ 55364 w 110728"/>
                  <a:gd name="connsiteY1" fmla="*/ 110728 h 110728"/>
                  <a:gd name="connsiteX2" fmla="*/ 0 w 110728"/>
                  <a:gd name="connsiteY2" fmla="*/ 55364 h 110728"/>
                  <a:gd name="connsiteX3" fmla="*/ 55364 w 110728"/>
                  <a:gd name="connsiteY3" fmla="*/ 0 h 110728"/>
                  <a:gd name="connsiteX4" fmla="*/ 110728 w 110728"/>
                  <a:gd name="connsiteY4" fmla="*/ 55364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8" h="110728">
                    <a:moveTo>
                      <a:pt x="110728" y="55364"/>
                    </a:moveTo>
                    <a:cubicBezTo>
                      <a:pt x="110728" y="85941"/>
                      <a:pt x="85941" y="110728"/>
                      <a:pt x="55364" y="110728"/>
                    </a:cubicBezTo>
                    <a:cubicBezTo>
                      <a:pt x="24787" y="110728"/>
                      <a:pt x="0" y="85941"/>
                      <a:pt x="0" y="55364"/>
                    </a:cubicBezTo>
                    <a:cubicBezTo>
                      <a:pt x="0" y="24787"/>
                      <a:pt x="24787" y="0"/>
                      <a:pt x="55364" y="0"/>
                    </a:cubicBezTo>
                    <a:cubicBezTo>
                      <a:pt x="85941" y="0"/>
                      <a:pt x="110728" y="24787"/>
                      <a:pt x="110728" y="55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E340C2D-5BE9-4331-B0D2-C46ADC0955BE}"/>
                  </a:ext>
                </a:extLst>
              </p:cNvPr>
              <p:cNvSpPr/>
              <p:nvPr/>
            </p:nvSpPr>
            <p:spPr>
              <a:xfrm>
                <a:off x="6915252" y="2755841"/>
                <a:ext cx="221456" cy="110728"/>
              </a:xfrm>
              <a:custGeom>
                <a:avLst/>
                <a:gdLst>
                  <a:gd name="connsiteX0" fmla="*/ 221456 w 221456"/>
                  <a:gd name="connsiteY0" fmla="*/ 110728 h 110728"/>
                  <a:gd name="connsiteX1" fmla="*/ 221456 w 221456"/>
                  <a:gd name="connsiteY1" fmla="*/ 55364 h 110728"/>
                  <a:gd name="connsiteX2" fmla="*/ 210383 w 221456"/>
                  <a:gd name="connsiteY2" fmla="*/ 33218 h 110728"/>
                  <a:gd name="connsiteX3" fmla="*/ 156250 w 221456"/>
                  <a:gd name="connsiteY3" fmla="*/ 7382 h 110728"/>
                  <a:gd name="connsiteX4" fmla="*/ 110728 w 221456"/>
                  <a:gd name="connsiteY4" fmla="*/ 0 h 110728"/>
                  <a:gd name="connsiteX5" fmla="*/ 65207 w 221456"/>
                  <a:gd name="connsiteY5" fmla="*/ 7382 h 110728"/>
                  <a:gd name="connsiteX6" fmla="*/ 11073 w 221456"/>
                  <a:gd name="connsiteY6" fmla="*/ 33218 h 110728"/>
                  <a:gd name="connsiteX7" fmla="*/ 0 w 221456"/>
                  <a:gd name="connsiteY7" fmla="*/ 55364 h 110728"/>
                  <a:gd name="connsiteX8" fmla="*/ 0 w 221456"/>
                  <a:gd name="connsiteY8" fmla="*/ 110728 h 110728"/>
                  <a:gd name="connsiteX9" fmla="*/ 221456 w 221456"/>
                  <a:gd name="connsiteY9" fmla="*/ 110728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1456" h="110728">
                    <a:moveTo>
                      <a:pt x="221456" y="110728"/>
                    </a:moveTo>
                    <a:lnTo>
                      <a:pt x="221456" y="55364"/>
                    </a:lnTo>
                    <a:cubicBezTo>
                      <a:pt x="221456" y="46752"/>
                      <a:pt x="217765" y="38140"/>
                      <a:pt x="210383" y="33218"/>
                    </a:cubicBezTo>
                    <a:cubicBezTo>
                      <a:pt x="195620" y="20915"/>
                      <a:pt x="175935" y="12303"/>
                      <a:pt x="156250" y="7382"/>
                    </a:cubicBezTo>
                    <a:cubicBezTo>
                      <a:pt x="142716" y="3691"/>
                      <a:pt x="126722" y="0"/>
                      <a:pt x="110728" y="0"/>
                    </a:cubicBezTo>
                    <a:cubicBezTo>
                      <a:pt x="95964" y="0"/>
                      <a:pt x="79970" y="2461"/>
                      <a:pt x="65207" y="7382"/>
                    </a:cubicBezTo>
                    <a:cubicBezTo>
                      <a:pt x="45522" y="12303"/>
                      <a:pt x="27067" y="22146"/>
                      <a:pt x="11073" y="33218"/>
                    </a:cubicBezTo>
                    <a:cubicBezTo>
                      <a:pt x="3691" y="39370"/>
                      <a:pt x="0" y="46752"/>
                      <a:pt x="0" y="55364"/>
                    </a:cubicBezTo>
                    <a:lnTo>
                      <a:pt x="0" y="110728"/>
                    </a:lnTo>
                    <a:lnTo>
                      <a:pt x="221456" y="110728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F5C1D9C-65F7-4DE5-8577-E0F0245B2F90}"/>
                  </a:ext>
                </a:extLst>
              </p:cNvPr>
              <p:cNvSpPr/>
              <p:nvPr/>
            </p:nvSpPr>
            <p:spPr>
              <a:xfrm>
                <a:off x="6970616" y="2630349"/>
                <a:ext cx="110728" cy="110728"/>
              </a:xfrm>
              <a:custGeom>
                <a:avLst/>
                <a:gdLst>
                  <a:gd name="connsiteX0" fmla="*/ 110728 w 110728"/>
                  <a:gd name="connsiteY0" fmla="*/ 55364 h 110728"/>
                  <a:gd name="connsiteX1" fmla="*/ 55364 w 110728"/>
                  <a:gd name="connsiteY1" fmla="*/ 110728 h 110728"/>
                  <a:gd name="connsiteX2" fmla="*/ 0 w 110728"/>
                  <a:gd name="connsiteY2" fmla="*/ 55364 h 110728"/>
                  <a:gd name="connsiteX3" fmla="*/ 55364 w 110728"/>
                  <a:gd name="connsiteY3" fmla="*/ 0 h 110728"/>
                  <a:gd name="connsiteX4" fmla="*/ 110728 w 110728"/>
                  <a:gd name="connsiteY4" fmla="*/ 55364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8" h="110728">
                    <a:moveTo>
                      <a:pt x="110728" y="55364"/>
                    </a:moveTo>
                    <a:cubicBezTo>
                      <a:pt x="110728" y="85941"/>
                      <a:pt x="85941" y="110728"/>
                      <a:pt x="55364" y="110728"/>
                    </a:cubicBezTo>
                    <a:cubicBezTo>
                      <a:pt x="24787" y="110728"/>
                      <a:pt x="0" y="85941"/>
                      <a:pt x="0" y="55364"/>
                    </a:cubicBezTo>
                    <a:cubicBezTo>
                      <a:pt x="0" y="24787"/>
                      <a:pt x="24787" y="0"/>
                      <a:pt x="55364" y="0"/>
                    </a:cubicBezTo>
                    <a:cubicBezTo>
                      <a:pt x="85941" y="0"/>
                      <a:pt x="110728" y="24787"/>
                      <a:pt x="110728" y="55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38C2D0A-8E05-42A2-B361-5CD22E5367E1}"/>
                  </a:ext>
                </a:extLst>
              </p:cNvPr>
              <p:cNvSpPr/>
              <p:nvPr/>
            </p:nvSpPr>
            <p:spPr>
              <a:xfrm>
                <a:off x="7083805" y="2669719"/>
                <a:ext cx="200540" cy="110728"/>
              </a:xfrm>
              <a:custGeom>
                <a:avLst/>
                <a:gdLst>
                  <a:gd name="connsiteX0" fmla="*/ 189468 w 200540"/>
                  <a:gd name="connsiteY0" fmla="*/ 33218 h 110728"/>
                  <a:gd name="connsiteX1" fmla="*/ 135334 w 200540"/>
                  <a:gd name="connsiteY1" fmla="*/ 7382 h 110728"/>
                  <a:gd name="connsiteX2" fmla="*/ 89813 w 200540"/>
                  <a:gd name="connsiteY2" fmla="*/ 0 h 110728"/>
                  <a:gd name="connsiteX3" fmla="*/ 44291 w 200540"/>
                  <a:gd name="connsiteY3" fmla="*/ 7382 h 110728"/>
                  <a:gd name="connsiteX4" fmla="*/ 22146 w 200540"/>
                  <a:gd name="connsiteY4" fmla="*/ 15994 h 110728"/>
                  <a:gd name="connsiteX5" fmla="*/ 22146 w 200540"/>
                  <a:gd name="connsiteY5" fmla="*/ 17224 h 110728"/>
                  <a:gd name="connsiteX6" fmla="*/ 0 w 200540"/>
                  <a:gd name="connsiteY6" fmla="*/ 71358 h 110728"/>
                  <a:gd name="connsiteX7" fmla="*/ 56594 w 200540"/>
                  <a:gd name="connsiteY7" fmla="*/ 99655 h 110728"/>
                  <a:gd name="connsiteX8" fmla="*/ 66437 w 200540"/>
                  <a:gd name="connsiteY8" fmla="*/ 110728 h 110728"/>
                  <a:gd name="connsiteX9" fmla="*/ 200541 w 200540"/>
                  <a:gd name="connsiteY9" fmla="*/ 110728 h 110728"/>
                  <a:gd name="connsiteX10" fmla="*/ 200541 w 200540"/>
                  <a:gd name="connsiteY10" fmla="*/ 55364 h 110728"/>
                  <a:gd name="connsiteX11" fmla="*/ 189468 w 200540"/>
                  <a:gd name="connsiteY11" fmla="*/ 33218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0540" h="110728">
                    <a:moveTo>
                      <a:pt x="189468" y="33218"/>
                    </a:moveTo>
                    <a:cubicBezTo>
                      <a:pt x="174704" y="20915"/>
                      <a:pt x="155019" y="12303"/>
                      <a:pt x="135334" y="7382"/>
                    </a:cubicBezTo>
                    <a:cubicBezTo>
                      <a:pt x="121801" y="3691"/>
                      <a:pt x="105807" y="0"/>
                      <a:pt x="89813" y="0"/>
                    </a:cubicBezTo>
                    <a:cubicBezTo>
                      <a:pt x="75049" y="0"/>
                      <a:pt x="59055" y="2461"/>
                      <a:pt x="44291" y="7382"/>
                    </a:cubicBezTo>
                    <a:cubicBezTo>
                      <a:pt x="36909" y="9842"/>
                      <a:pt x="29527" y="12303"/>
                      <a:pt x="22146" y="15994"/>
                    </a:cubicBezTo>
                    <a:lnTo>
                      <a:pt x="22146" y="17224"/>
                    </a:lnTo>
                    <a:cubicBezTo>
                      <a:pt x="22146" y="38140"/>
                      <a:pt x="13533" y="57825"/>
                      <a:pt x="0" y="71358"/>
                    </a:cubicBezTo>
                    <a:cubicBezTo>
                      <a:pt x="23376" y="78740"/>
                      <a:pt x="41831" y="88582"/>
                      <a:pt x="56594" y="99655"/>
                    </a:cubicBezTo>
                    <a:cubicBezTo>
                      <a:pt x="60285" y="103346"/>
                      <a:pt x="63976" y="105807"/>
                      <a:pt x="66437" y="110728"/>
                    </a:cubicBezTo>
                    <a:lnTo>
                      <a:pt x="200541" y="110728"/>
                    </a:lnTo>
                    <a:lnTo>
                      <a:pt x="200541" y="55364"/>
                    </a:lnTo>
                    <a:cubicBezTo>
                      <a:pt x="200541" y="46752"/>
                      <a:pt x="196850" y="38140"/>
                      <a:pt x="189468" y="332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C2B1EA2-6D5D-4A61-8427-C057829ECFB5}"/>
                  </a:ext>
                </a:extLst>
              </p:cNvPr>
              <p:cNvSpPr/>
              <p:nvPr/>
            </p:nvSpPr>
            <p:spPr>
              <a:xfrm>
                <a:off x="6767615" y="2669719"/>
                <a:ext cx="200540" cy="110728"/>
              </a:xfrm>
              <a:custGeom>
                <a:avLst/>
                <a:gdLst>
                  <a:gd name="connsiteX0" fmla="*/ 143947 w 200540"/>
                  <a:gd name="connsiteY0" fmla="*/ 99655 h 110728"/>
                  <a:gd name="connsiteX1" fmla="*/ 143947 w 200540"/>
                  <a:gd name="connsiteY1" fmla="*/ 99655 h 110728"/>
                  <a:gd name="connsiteX2" fmla="*/ 200541 w 200540"/>
                  <a:gd name="connsiteY2" fmla="*/ 71358 h 110728"/>
                  <a:gd name="connsiteX3" fmla="*/ 178395 w 200540"/>
                  <a:gd name="connsiteY3" fmla="*/ 17224 h 110728"/>
                  <a:gd name="connsiteX4" fmla="*/ 178395 w 200540"/>
                  <a:gd name="connsiteY4" fmla="*/ 14764 h 110728"/>
                  <a:gd name="connsiteX5" fmla="*/ 156250 w 200540"/>
                  <a:gd name="connsiteY5" fmla="*/ 7382 h 110728"/>
                  <a:gd name="connsiteX6" fmla="*/ 110728 w 200540"/>
                  <a:gd name="connsiteY6" fmla="*/ 0 h 110728"/>
                  <a:gd name="connsiteX7" fmla="*/ 65207 w 200540"/>
                  <a:gd name="connsiteY7" fmla="*/ 7382 h 110728"/>
                  <a:gd name="connsiteX8" fmla="*/ 11073 w 200540"/>
                  <a:gd name="connsiteY8" fmla="*/ 33218 h 110728"/>
                  <a:gd name="connsiteX9" fmla="*/ 0 w 200540"/>
                  <a:gd name="connsiteY9" fmla="*/ 55364 h 110728"/>
                  <a:gd name="connsiteX10" fmla="*/ 0 w 200540"/>
                  <a:gd name="connsiteY10" fmla="*/ 110728 h 110728"/>
                  <a:gd name="connsiteX11" fmla="*/ 132874 w 200540"/>
                  <a:gd name="connsiteY11" fmla="*/ 110728 h 110728"/>
                  <a:gd name="connsiteX12" fmla="*/ 143947 w 200540"/>
                  <a:gd name="connsiteY12" fmla="*/ 99655 h 110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540" h="110728">
                    <a:moveTo>
                      <a:pt x="143947" y="99655"/>
                    </a:moveTo>
                    <a:lnTo>
                      <a:pt x="143947" y="99655"/>
                    </a:lnTo>
                    <a:cubicBezTo>
                      <a:pt x="161171" y="87352"/>
                      <a:pt x="180856" y="77510"/>
                      <a:pt x="200541" y="71358"/>
                    </a:cubicBezTo>
                    <a:cubicBezTo>
                      <a:pt x="187008" y="56594"/>
                      <a:pt x="178395" y="38140"/>
                      <a:pt x="178395" y="17224"/>
                    </a:cubicBezTo>
                    <a:cubicBezTo>
                      <a:pt x="178395" y="15994"/>
                      <a:pt x="178395" y="15994"/>
                      <a:pt x="178395" y="14764"/>
                    </a:cubicBezTo>
                    <a:cubicBezTo>
                      <a:pt x="171013" y="12303"/>
                      <a:pt x="163632" y="8612"/>
                      <a:pt x="156250" y="7382"/>
                    </a:cubicBezTo>
                    <a:cubicBezTo>
                      <a:pt x="142716" y="3691"/>
                      <a:pt x="126722" y="0"/>
                      <a:pt x="110728" y="0"/>
                    </a:cubicBezTo>
                    <a:cubicBezTo>
                      <a:pt x="95964" y="0"/>
                      <a:pt x="79970" y="2461"/>
                      <a:pt x="65207" y="7382"/>
                    </a:cubicBezTo>
                    <a:cubicBezTo>
                      <a:pt x="45522" y="13533"/>
                      <a:pt x="27067" y="22146"/>
                      <a:pt x="11073" y="33218"/>
                    </a:cubicBezTo>
                    <a:cubicBezTo>
                      <a:pt x="3691" y="38140"/>
                      <a:pt x="0" y="46752"/>
                      <a:pt x="0" y="55364"/>
                    </a:cubicBezTo>
                    <a:lnTo>
                      <a:pt x="0" y="110728"/>
                    </a:lnTo>
                    <a:lnTo>
                      <a:pt x="132874" y="110728"/>
                    </a:lnTo>
                    <a:cubicBezTo>
                      <a:pt x="136565" y="105807"/>
                      <a:pt x="139025" y="103346"/>
                      <a:pt x="143947" y="99655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8" name="Graphic 78" descr="Lightbulb">
              <a:extLst>
                <a:ext uri="{FF2B5EF4-FFF2-40B4-BE49-F238E27FC236}">
                  <a16:creationId xmlns:a16="http://schemas.microsoft.com/office/drawing/2014/main" id="{F347B053-681D-4D83-B2A3-C8621D60F2F0}"/>
                </a:ext>
              </a:extLst>
            </p:cNvPr>
            <p:cNvGrpSpPr/>
            <p:nvPr/>
          </p:nvGrpSpPr>
          <p:grpSpPr>
            <a:xfrm>
              <a:off x="3709750" y="3968929"/>
              <a:ext cx="442913" cy="442913"/>
              <a:chOff x="4946334" y="4148906"/>
              <a:chExt cx="590550" cy="59055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4E40925-E8F5-437B-BAF2-1E1210640894}"/>
                  </a:ext>
                </a:extLst>
              </p:cNvPr>
              <p:cNvSpPr/>
              <p:nvPr/>
            </p:nvSpPr>
            <p:spPr>
              <a:xfrm>
                <a:off x="5161638" y="4542606"/>
                <a:ext cx="159940" cy="36909"/>
              </a:xfrm>
              <a:custGeom>
                <a:avLst/>
                <a:gdLst>
                  <a:gd name="connsiteX0" fmla="*/ 18455 w 159940"/>
                  <a:gd name="connsiteY0" fmla="*/ 0 h 36909"/>
                  <a:gd name="connsiteX1" fmla="*/ 141486 w 159940"/>
                  <a:gd name="connsiteY1" fmla="*/ 0 h 36909"/>
                  <a:gd name="connsiteX2" fmla="*/ 159941 w 159940"/>
                  <a:gd name="connsiteY2" fmla="*/ 18455 h 36909"/>
                  <a:gd name="connsiteX3" fmla="*/ 141486 w 159940"/>
                  <a:gd name="connsiteY3" fmla="*/ 36909 h 36909"/>
                  <a:gd name="connsiteX4" fmla="*/ 18455 w 159940"/>
                  <a:gd name="connsiteY4" fmla="*/ 36909 h 36909"/>
                  <a:gd name="connsiteX5" fmla="*/ 0 w 159940"/>
                  <a:gd name="connsiteY5" fmla="*/ 18455 h 36909"/>
                  <a:gd name="connsiteX6" fmla="*/ 18455 w 159940"/>
                  <a:gd name="connsiteY6" fmla="*/ 0 h 3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940" h="36909">
                    <a:moveTo>
                      <a:pt x="18455" y="0"/>
                    </a:moveTo>
                    <a:lnTo>
                      <a:pt x="141486" y="0"/>
                    </a:lnTo>
                    <a:cubicBezTo>
                      <a:pt x="151944" y="0"/>
                      <a:pt x="159941" y="7997"/>
                      <a:pt x="159941" y="18455"/>
                    </a:cubicBezTo>
                    <a:cubicBezTo>
                      <a:pt x="159941" y="28912"/>
                      <a:pt x="151944" y="36909"/>
                      <a:pt x="141486" y="36909"/>
                    </a:cubicBezTo>
                    <a:lnTo>
                      <a:pt x="18455" y="36909"/>
                    </a:lnTo>
                    <a:cubicBezTo>
                      <a:pt x="7997" y="36909"/>
                      <a:pt x="0" y="28912"/>
                      <a:pt x="0" y="18455"/>
                    </a:cubicBezTo>
                    <a:cubicBezTo>
                      <a:pt x="0" y="7997"/>
                      <a:pt x="7997" y="0"/>
                      <a:pt x="184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C522679C-E339-497E-A015-E62D57FA5C83}"/>
                  </a:ext>
                </a:extLst>
              </p:cNvPr>
              <p:cNvSpPr/>
              <p:nvPr/>
            </p:nvSpPr>
            <p:spPr>
              <a:xfrm>
                <a:off x="5161638" y="4604121"/>
                <a:ext cx="159940" cy="36909"/>
              </a:xfrm>
              <a:custGeom>
                <a:avLst/>
                <a:gdLst>
                  <a:gd name="connsiteX0" fmla="*/ 18455 w 159940"/>
                  <a:gd name="connsiteY0" fmla="*/ 0 h 36909"/>
                  <a:gd name="connsiteX1" fmla="*/ 141486 w 159940"/>
                  <a:gd name="connsiteY1" fmla="*/ 0 h 36909"/>
                  <a:gd name="connsiteX2" fmla="*/ 159941 w 159940"/>
                  <a:gd name="connsiteY2" fmla="*/ 18455 h 36909"/>
                  <a:gd name="connsiteX3" fmla="*/ 141486 w 159940"/>
                  <a:gd name="connsiteY3" fmla="*/ 36909 h 36909"/>
                  <a:gd name="connsiteX4" fmla="*/ 18455 w 159940"/>
                  <a:gd name="connsiteY4" fmla="*/ 36909 h 36909"/>
                  <a:gd name="connsiteX5" fmla="*/ 0 w 159940"/>
                  <a:gd name="connsiteY5" fmla="*/ 18455 h 36909"/>
                  <a:gd name="connsiteX6" fmla="*/ 18455 w 159940"/>
                  <a:gd name="connsiteY6" fmla="*/ 0 h 3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940" h="36909">
                    <a:moveTo>
                      <a:pt x="18455" y="0"/>
                    </a:moveTo>
                    <a:lnTo>
                      <a:pt x="141486" y="0"/>
                    </a:lnTo>
                    <a:cubicBezTo>
                      <a:pt x="151944" y="0"/>
                      <a:pt x="159941" y="7997"/>
                      <a:pt x="159941" y="18455"/>
                    </a:cubicBezTo>
                    <a:cubicBezTo>
                      <a:pt x="159941" y="28912"/>
                      <a:pt x="151944" y="36909"/>
                      <a:pt x="141486" y="36909"/>
                    </a:cubicBezTo>
                    <a:lnTo>
                      <a:pt x="18455" y="36909"/>
                    </a:lnTo>
                    <a:cubicBezTo>
                      <a:pt x="7997" y="36909"/>
                      <a:pt x="0" y="28912"/>
                      <a:pt x="0" y="18455"/>
                    </a:cubicBezTo>
                    <a:cubicBezTo>
                      <a:pt x="0" y="7997"/>
                      <a:pt x="7997" y="0"/>
                      <a:pt x="184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46BE283-F31C-48C9-94F0-B68B37872EF4}"/>
                  </a:ext>
                </a:extLst>
              </p:cNvPr>
              <p:cNvSpPr/>
              <p:nvPr/>
            </p:nvSpPr>
            <p:spPr>
              <a:xfrm>
                <a:off x="5201623" y="4665637"/>
                <a:ext cx="79970" cy="36909"/>
              </a:xfrm>
              <a:custGeom>
                <a:avLst/>
                <a:gdLst>
                  <a:gd name="connsiteX0" fmla="*/ 0 w 79970"/>
                  <a:gd name="connsiteY0" fmla="*/ 0 h 36909"/>
                  <a:gd name="connsiteX1" fmla="*/ 39985 w 79970"/>
                  <a:gd name="connsiteY1" fmla="*/ 36909 h 36909"/>
                  <a:gd name="connsiteX2" fmla="*/ 79970 w 79970"/>
                  <a:gd name="connsiteY2" fmla="*/ 0 h 36909"/>
                  <a:gd name="connsiteX3" fmla="*/ 0 w 79970"/>
                  <a:gd name="connsiteY3" fmla="*/ 0 h 3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70" h="36909">
                    <a:moveTo>
                      <a:pt x="0" y="0"/>
                    </a:moveTo>
                    <a:cubicBezTo>
                      <a:pt x="1845" y="20915"/>
                      <a:pt x="19070" y="36909"/>
                      <a:pt x="39985" y="36909"/>
                    </a:cubicBezTo>
                    <a:cubicBezTo>
                      <a:pt x="60900" y="36909"/>
                      <a:pt x="78125" y="20915"/>
                      <a:pt x="7997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EF81122-ADA3-4DD2-A443-DA847E16D22C}"/>
                  </a:ext>
                </a:extLst>
              </p:cNvPr>
              <p:cNvSpPr/>
              <p:nvPr/>
            </p:nvSpPr>
            <p:spPr>
              <a:xfrm>
                <a:off x="5081668" y="4185815"/>
                <a:ext cx="319881" cy="332184"/>
              </a:xfrm>
              <a:custGeom>
                <a:avLst/>
                <a:gdLst>
                  <a:gd name="connsiteX0" fmla="*/ 159941 w 319881"/>
                  <a:gd name="connsiteY0" fmla="*/ 0 h 332184"/>
                  <a:gd name="connsiteX1" fmla="*/ 159941 w 319881"/>
                  <a:gd name="connsiteY1" fmla="*/ 0 h 332184"/>
                  <a:gd name="connsiteX2" fmla="*/ 159941 w 319881"/>
                  <a:gd name="connsiteY2" fmla="*/ 0 h 332184"/>
                  <a:gd name="connsiteX3" fmla="*/ 0 w 319881"/>
                  <a:gd name="connsiteY3" fmla="*/ 158095 h 332184"/>
                  <a:gd name="connsiteX4" fmla="*/ 0 w 319881"/>
                  <a:gd name="connsiteY4" fmla="*/ 163632 h 332184"/>
                  <a:gd name="connsiteX5" fmla="*/ 11073 w 319881"/>
                  <a:gd name="connsiteY5" fmla="*/ 218996 h 332184"/>
                  <a:gd name="connsiteX6" fmla="*/ 38755 w 319881"/>
                  <a:gd name="connsiteY6" fmla="*/ 264517 h 332184"/>
                  <a:gd name="connsiteX7" fmla="*/ 76279 w 319881"/>
                  <a:gd name="connsiteY7" fmla="*/ 325418 h 332184"/>
                  <a:gd name="connsiteX8" fmla="*/ 87352 w 319881"/>
                  <a:gd name="connsiteY8" fmla="*/ 332184 h 332184"/>
                  <a:gd name="connsiteX9" fmla="*/ 232529 w 319881"/>
                  <a:gd name="connsiteY9" fmla="*/ 332184 h 332184"/>
                  <a:gd name="connsiteX10" fmla="*/ 243602 w 319881"/>
                  <a:gd name="connsiteY10" fmla="*/ 325418 h 332184"/>
                  <a:gd name="connsiteX11" fmla="*/ 281126 w 319881"/>
                  <a:gd name="connsiteY11" fmla="*/ 264517 h 332184"/>
                  <a:gd name="connsiteX12" fmla="*/ 308808 w 319881"/>
                  <a:gd name="connsiteY12" fmla="*/ 218996 h 332184"/>
                  <a:gd name="connsiteX13" fmla="*/ 319881 w 319881"/>
                  <a:gd name="connsiteY13" fmla="*/ 163632 h 332184"/>
                  <a:gd name="connsiteX14" fmla="*/ 319881 w 319881"/>
                  <a:gd name="connsiteY14" fmla="*/ 158095 h 332184"/>
                  <a:gd name="connsiteX15" fmla="*/ 159941 w 319881"/>
                  <a:gd name="connsiteY15" fmla="*/ 0 h 332184"/>
                  <a:gd name="connsiteX16" fmla="*/ 282972 w 319881"/>
                  <a:gd name="connsiteY16" fmla="*/ 163016 h 332184"/>
                  <a:gd name="connsiteX17" fmla="*/ 274360 w 319881"/>
                  <a:gd name="connsiteY17" fmla="*/ 206077 h 332184"/>
                  <a:gd name="connsiteX18" fmla="*/ 253444 w 319881"/>
                  <a:gd name="connsiteY18" fmla="*/ 239911 h 332184"/>
                  <a:gd name="connsiteX19" fmla="*/ 217765 w 319881"/>
                  <a:gd name="connsiteY19" fmla="*/ 295275 h 332184"/>
                  <a:gd name="connsiteX20" fmla="*/ 159941 w 319881"/>
                  <a:gd name="connsiteY20" fmla="*/ 295275 h 332184"/>
                  <a:gd name="connsiteX21" fmla="*/ 102731 w 319881"/>
                  <a:gd name="connsiteY21" fmla="*/ 295275 h 332184"/>
                  <a:gd name="connsiteX22" fmla="*/ 67052 w 319881"/>
                  <a:gd name="connsiteY22" fmla="*/ 239911 h 332184"/>
                  <a:gd name="connsiteX23" fmla="*/ 46137 w 319881"/>
                  <a:gd name="connsiteY23" fmla="*/ 206077 h 332184"/>
                  <a:gd name="connsiteX24" fmla="*/ 37525 w 319881"/>
                  <a:gd name="connsiteY24" fmla="*/ 163016 h 332184"/>
                  <a:gd name="connsiteX25" fmla="*/ 37525 w 319881"/>
                  <a:gd name="connsiteY25" fmla="*/ 158095 h 332184"/>
                  <a:gd name="connsiteX26" fmla="*/ 160556 w 319881"/>
                  <a:gd name="connsiteY26" fmla="*/ 36294 h 332184"/>
                  <a:gd name="connsiteX27" fmla="*/ 160556 w 319881"/>
                  <a:gd name="connsiteY27" fmla="*/ 36294 h 332184"/>
                  <a:gd name="connsiteX28" fmla="*/ 160556 w 319881"/>
                  <a:gd name="connsiteY28" fmla="*/ 36294 h 332184"/>
                  <a:gd name="connsiteX29" fmla="*/ 160556 w 319881"/>
                  <a:gd name="connsiteY29" fmla="*/ 36294 h 332184"/>
                  <a:gd name="connsiteX30" fmla="*/ 160556 w 319881"/>
                  <a:gd name="connsiteY30" fmla="*/ 36294 h 332184"/>
                  <a:gd name="connsiteX31" fmla="*/ 160556 w 319881"/>
                  <a:gd name="connsiteY31" fmla="*/ 36294 h 332184"/>
                  <a:gd name="connsiteX32" fmla="*/ 160556 w 319881"/>
                  <a:gd name="connsiteY32" fmla="*/ 36294 h 332184"/>
                  <a:gd name="connsiteX33" fmla="*/ 283587 w 319881"/>
                  <a:gd name="connsiteY33" fmla="*/ 158095 h 332184"/>
                  <a:gd name="connsiteX34" fmla="*/ 283587 w 319881"/>
                  <a:gd name="connsiteY34" fmla="*/ 163016 h 33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19881" h="332184">
                    <a:moveTo>
                      <a:pt x="159941" y="0"/>
                    </a:moveTo>
                    <a:cubicBezTo>
                      <a:pt x="159941" y="0"/>
                      <a:pt x="159941" y="0"/>
                      <a:pt x="159941" y="0"/>
                    </a:cubicBezTo>
                    <a:cubicBezTo>
                      <a:pt x="159941" y="0"/>
                      <a:pt x="159941" y="0"/>
                      <a:pt x="159941" y="0"/>
                    </a:cubicBezTo>
                    <a:cubicBezTo>
                      <a:pt x="72588" y="615"/>
                      <a:pt x="1845" y="70743"/>
                      <a:pt x="0" y="158095"/>
                    </a:cubicBezTo>
                    <a:lnTo>
                      <a:pt x="0" y="163632"/>
                    </a:lnTo>
                    <a:cubicBezTo>
                      <a:pt x="615" y="182701"/>
                      <a:pt x="4306" y="201156"/>
                      <a:pt x="11073" y="218996"/>
                    </a:cubicBezTo>
                    <a:cubicBezTo>
                      <a:pt x="17840" y="235605"/>
                      <a:pt x="27067" y="250984"/>
                      <a:pt x="38755" y="264517"/>
                    </a:cubicBezTo>
                    <a:cubicBezTo>
                      <a:pt x="53519" y="280511"/>
                      <a:pt x="69513" y="311884"/>
                      <a:pt x="76279" y="325418"/>
                    </a:cubicBezTo>
                    <a:cubicBezTo>
                      <a:pt x="78125" y="329724"/>
                      <a:pt x="82431" y="332184"/>
                      <a:pt x="87352" y="332184"/>
                    </a:cubicBezTo>
                    <a:lnTo>
                      <a:pt x="232529" y="332184"/>
                    </a:lnTo>
                    <a:cubicBezTo>
                      <a:pt x="237450" y="332184"/>
                      <a:pt x="241756" y="329724"/>
                      <a:pt x="243602" y="325418"/>
                    </a:cubicBezTo>
                    <a:cubicBezTo>
                      <a:pt x="250369" y="311884"/>
                      <a:pt x="266363" y="280511"/>
                      <a:pt x="281126" y="264517"/>
                    </a:cubicBezTo>
                    <a:cubicBezTo>
                      <a:pt x="292814" y="250984"/>
                      <a:pt x="302657" y="235605"/>
                      <a:pt x="308808" y="218996"/>
                    </a:cubicBezTo>
                    <a:cubicBezTo>
                      <a:pt x="315575" y="201156"/>
                      <a:pt x="319266" y="182701"/>
                      <a:pt x="319881" y="163632"/>
                    </a:cubicBezTo>
                    <a:lnTo>
                      <a:pt x="319881" y="158095"/>
                    </a:lnTo>
                    <a:cubicBezTo>
                      <a:pt x="318036" y="70743"/>
                      <a:pt x="247293" y="615"/>
                      <a:pt x="159941" y="0"/>
                    </a:cubicBezTo>
                    <a:close/>
                    <a:moveTo>
                      <a:pt x="282972" y="163016"/>
                    </a:moveTo>
                    <a:cubicBezTo>
                      <a:pt x="282357" y="177780"/>
                      <a:pt x="279281" y="192544"/>
                      <a:pt x="274360" y="206077"/>
                    </a:cubicBezTo>
                    <a:cubicBezTo>
                      <a:pt x="269438" y="218380"/>
                      <a:pt x="262672" y="230068"/>
                      <a:pt x="253444" y="239911"/>
                    </a:cubicBezTo>
                    <a:cubicBezTo>
                      <a:pt x="239296" y="257135"/>
                      <a:pt x="226993" y="275590"/>
                      <a:pt x="217765" y="295275"/>
                    </a:cubicBezTo>
                    <a:lnTo>
                      <a:pt x="159941" y="295275"/>
                    </a:lnTo>
                    <a:lnTo>
                      <a:pt x="102731" y="295275"/>
                    </a:lnTo>
                    <a:cubicBezTo>
                      <a:pt x="92889" y="275590"/>
                      <a:pt x="80585" y="257135"/>
                      <a:pt x="67052" y="239911"/>
                    </a:cubicBezTo>
                    <a:cubicBezTo>
                      <a:pt x="58440" y="230068"/>
                      <a:pt x="51058" y="218380"/>
                      <a:pt x="46137" y="206077"/>
                    </a:cubicBezTo>
                    <a:cubicBezTo>
                      <a:pt x="40600" y="192544"/>
                      <a:pt x="38140" y="177780"/>
                      <a:pt x="37525" y="163016"/>
                    </a:cubicBezTo>
                    <a:lnTo>
                      <a:pt x="37525" y="158095"/>
                    </a:lnTo>
                    <a:cubicBezTo>
                      <a:pt x="38755" y="91043"/>
                      <a:pt x="93504" y="36909"/>
                      <a:pt x="160556" y="36294"/>
                    </a:cubicBezTo>
                    <a:lnTo>
                      <a:pt x="160556" y="36294"/>
                    </a:lnTo>
                    <a:lnTo>
                      <a:pt x="160556" y="36294"/>
                    </a:lnTo>
                    <a:cubicBezTo>
                      <a:pt x="160556" y="36294"/>
                      <a:pt x="160556" y="36294"/>
                      <a:pt x="160556" y="36294"/>
                    </a:cubicBezTo>
                    <a:cubicBezTo>
                      <a:pt x="160556" y="36294"/>
                      <a:pt x="160556" y="36294"/>
                      <a:pt x="160556" y="36294"/>
                    </a:cubicBezTo>
                    <a:lnTo>
                      <a:pt x="160556" y="36294"/>
                    </a:lnTo>
                    <a:lnTo>
                      <a:pt x="160556" y="36294"/>
                    </a:lnTo>
                    <a:cubicBezTo>
                      <a:pt x="227608" y="36909"/>
                      <a:pt x="282357" y="90428"/>
                      <a:pt x="283587" y="158095"/>
                    </a:cubicBezTo>
                    <a:lnTo>
                      <a:pt x="283587" y="163016"/>
                    </a:lnTo>
                    <a:close/>
                  </a:path>
                </a:pathLst>
              </a:custGeom>
              <a:solidFill>
                <a:srgbClr val="000000"/>
              </a:solidFill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sp>
          <p:nvSpPr>
            <p:cNvPr id="23" name="Graphic 77" descr="Puzzle">
              <a:extLst>
                <a:ext uri="{FF2B5EF4-FFF2-40B4-BE49-F238E27FC236}">
                  <a16:creationId xmlns:a16="http://schemas.microsoft.com/office/drawing/2014/main" id="{6B249978-F0FF-4A4F-8A03-48042BBBD759}"/>
                </a:ext>
              </a:extLst>
            </p:cNvPr>
            <p:cNvSpPr/>
            <p:nvPr/>
          </p:nvSpPr>
          <p:spPr>
            <a:xfrm>
              <a:off x="5084939" y="3996612"/>
              <a:ext cx="369094" cy="369094"/>
            </a:xfrm>
            <a:custGeom>
              <a:avLst/>
              <a:gdLst>
                <a:gd name="connsiteX0" fmla="*/ 318036 w 492125"/>
                <a:gd name="connsiteY0" fmla="*/ 373400 h 492125"/>
                <a:gd name="connsiteX1" fmla="*/ 291584 w 492125"/>
                <a:gd name="connsiteY1" fmla="*/ 292199 h 492125"/>
                <a:gd name="connsiteX2" fmla="*/ 295890 w 492125"/>
                <a:gd name="connsiteY2" fmla="*/ 287893 h 492125"/>
                <a:gd name="connsiteX3" fmla="*/ 378321 w 492125"/>
                <a:gd name="connsiteY3" fmla="*/ 313115 h 492125"/>
                <a:gd name="connsiteX4" fmla="*/ 421997 w 492125"/>
                <a:gd name="connsiteY4" fmla="*/ 348178 h 492125"/>
                <a:gd name="connsiteX5" fmla="*/ 492125 w 492125"/>
                <a:gd name="connsiteY5" fmla="*/ 278051 h 492125"/>
                <a:gd name="connsiteX6" fmla="*/ 387548 w 492125"/>
                <a:gd name="connsiteY6" fmla="*/ 173474 h 492125"/>
                <a:gd name="connsiteX7" fmla="*/ 422612 w 492125"/>
                <a:gd name="connsiteY7" fmla="*/ 129798 h 492125"/>
                <a:gd name="connsiteX8" fmla="*/ 447834 w 492125"/>
                <a:gd name="connsiteY8" fmla="*/ 47367 h 492125"/>
                <a:gd name="connsiteX9" fmla="*/ 443528 w 492125"/>
                <a:gd name="connsiteY9" fmla="*/ 43061 h 492125"/>
                <a:gd name="connsiteX10" fmla="*/ 362327 w 492125"/>
                <a:gd name="connsiteY10" fmla="*/ 69513 h 492125"/>
                <a:gd name="connsiteX11" fmla="*/ 318651 w 492125"/>
                <a:gd name="connsiteY11" fmla="*/ 104577 h 492125"/>
                <a:gd name="connsiteX12" fmla="*/ 214074 w 492125"/>
                <a:gd name="connsiteY12" fmla="*/ 0 h 492125"/>
                <a:gd name="connsiteX13" fmla="*/ 143331 w 492125"/>
                <a:gd name="connsiteY13" fmla="*/ 70128 h 492125"/>
                <a:gd name="connsiteX14" fmla="*/ 178395 w 492125"/>
                <a:gd name="connsiteY14" fmla="*/ 113804 h 492125"/>
                <a:gd name="connsiteX15" fmla="*/ 204847 w 492125"/>
                <a:gd name="connsiteY15" fmla="*/ 195005 h 492125"/>
                <a:gd name="connsiteX16" fmla="*/ 200541 w 492125"/>
                <a:gd name="connsiteY16" fmla="*/ 199311 h 492125"/>
                <a:gd name="connsiteX17" fmla="*/ 118110 w 492125"/>
                <a:gd name="connsiteY17" fmla="*/ 174089 h 492125"/>
                <a:gd name="connsiteX18" fmla="*/ 74434 w 492125"/>
                <a:gd name="connsiteY18" fmla="*/ 139025 h 492125"/>
                <a:gd name="connsiteX19" fmla="*/ 0 w 492125"/>
                <a:gd name="connsiteY19" fmla="*/ 214074 h 492125"/>
                <a:gd name="connsiteX20" fmla="*/ 104577 w 492125"/>
                <a:gd name="connsiteY20" fmla="*/ 318651 h 492125"/>
                <a:gd name="connsiteX21" fmla="*/ 69513 w 492125"/>
                <a:gd name="connsiteY21" fmla="*/ 362327 h 492125"/>
                <a:gd name="connsiteX22" fmla="*/ 44291 w 492125"/>
                <a:gd name="connsiteY22" fmla="*/ 444758 h 492125"/>
                <a:gd name="connsiteX23" fmla="*/ 48597 w 492125"/>
                <a:gd name="connsiteY23" fmla="*/ 449064 h 492125"/>
                <a:gd name="connsiteX24" fmla="*/ 129798 w 492125"/>
                <a:gd name="connsiteY24" fmla="*/ 422612 h 492125"/>
                <a:gd name="connsiteX25" fmla="*/ 173474 w 492125"/>
                <a:gd name="connsiteY25" fmla="*/ 387548 h 492125"/>
                <a:gd name="connsiteX26" fmla="*/ 278051 w 492125"/>
                <a:gd name="connsiteY26" fmla="*/ 492125 h 492125"/>
                <a:gd name="connsiteX27" fmla="*/ 353100 w 492125"/>
                <a:gd name="connsiteY27" fmla="*/ 417076 h 492125"/>
                <a:gd name="connsiteX28" fmla="*/ 318036 w 492125"/>
                <a:gd name="connsiteY28" fmla="*/ 373400 h 49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2125" h="492125">
                  <a:moveTo>
                    <a:pt x="318036" y="373400"/>
                  </a:moveTo>
                  <a:cubicBezTo>
                    <a:pt x="277435" y="374630"/>
                    <a:pt x="262672" y="322342"/>
                    <a:pt x="291584" y="292199"/>
                  </a:cubicBezTo>
                  <a:lnTo>
                    <a:pt x="295890" y="287893"/>
                  </a:lnTo>
                  <a:cubicBezTo>
                    <a:pt x="326033" y="258981"/>
                    <a:pt x="379551" y="272514"/>
                    <a:pt x="378321" y="313115"/>
                  </a:cubicBezTo>
                  <a:cubicBezTo>
                    <a:pt x="377706" y="336490"/>
                    <a:pt x="405388" y="364788"/>
                    <a:pt x="421997" y="348178"/>
                  </a:cubicBezTo>
                  <a:lnTo>
                    <a:pt x="492125" y="278051"/>
                  </a:lnTo>
                  <a:lnTo>
                    <a:pt x="387548" y="173474"/>
                  </a:lnTo>
                  <a:cubicBezTo>
                    <a:pt x="370939" y="156865"/>
                    <a:pt x="399236" y="129183"/>
                    <a:pt x="422612" y="129798"/>
                  </a:cubicBezTo>
                  <a:cubicBezTo>
                    <a:pt x="463213" y="131028"/>
                    <a:pt x="476746" y="77510"/>
                    <a:pt x="447834" y="47367"/>
                  </a:cubicBezTo>
                  <a:lnTo>
                    <a:pt x="443528" y="43061"/>
                  </a:lnTo>
                  <a:cubicBezTo>
                    <a:pt x="413385" y="14149"/>
                    <a:pt x="361097" y="28912"/>
                    <a:pt x="362327" y="69513"/>
                  </a:cubicBezTo>
                  <a:cubicBezTo>
                    <a:pt x="362942" y="92889"/>
                    <a:pt x="335260" y="121186"/>
                    <a:pt x="318651" y="104577"/>
                  </a:cubicBezTo>
                  <a:lnTo>
                    <a:pt x="214074" y="0"/>
                  </a:lnTo>
                  <a:lnTo>
                    <a:pt x="143331" y="70128"/>
                  </a:lnTo>
                  <a:cubicBezTo>
                    <a:pt x="126722" y="86737"/>
                    <a:pt x="155019" y="114419"/>
                    <a:pt x="178395" y="113804"/>
                  </a:cubicBezTo>
                  <a:cubicBezTo>
                    <a:pt x="218996" y="112574"/>
                    <a:pt x="233759" y="164862"/>
                    <a:pt x="204847" y="195005"/>
                  </a:cubicBezTo>
                  <a:lnTo>
                    <a:pt x="200541" y="199311"/>
                  </a:lnTo>
                  <a:cubicBezTo>
                    <a:pt x="170398" y="228223"/>
                    <a:pt x="116880" y="214690"/>
                    <a:pt x="118110" y="174089"/>
                  </a:cubicBezTo>
                  <a:cubicBezTo>
                    <a:pt x="118725" y="150713"/>
                    <a:pt x="91043" y="122416"/>
                    <a:pt x="74434" y="139025"/>
                  </a:cubicBezTo>
                  <a:lnTo>
                    <a:pt x="0" y="214074"/>
                  </a:lnTo>
                  <a:lnTo>
                    <a:pt x="104577" y="318651"/>
                  </a:lnTo>
                  <a:cubicBezTo>
                    <a:pt x="121186" y="335260"/>
                    <a:pt x="92889" y="362942"/>
                    <a:pt x="69513" y="362327"/>
                  </a:cubicBezTo>
                  <a:cubicBezTo>
                    <a:pt x="28912" y="361097"/>
                    <a:pt x="15379" y="414615"/>
                    <a:pt x="44291" y="444758"/>
                  </a:cubicBezTo>
                  <a:lnTo>
                    <a:pt x="48597" y="449064"/>
                  </a:lnTo>
                  <a:cubicBezTo>
                    <a:pt x="78740" y="477976"/>
                    <a:pt x="131028" y="463213"/>
                    <a:pt x="129798" y="422612"/>
                  </a:cubicBezTo>
                  <a:cubicBezTo>
                    <a:pt x="129183" y="399236"/>
                    <a:pt x="156865" y="370939"/>
                    <a:pt x="173474" y="387548"/>
                  </a:cubicBezTo>
                  <a:lnTo>
                    <a:pt x="278051" y="492125"/>
                  </a:lnTo>
                  <a:lnTo>
                    <a:pt x="353100" y="417076"/>
                  </a:lnTo>
                  <a:cubicBezTo>
                    <a:pt x="369709" y="400467"/>
                    <a:pt x="342027" y="372785"/>
                    <a:pt x="318036" y="37340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8" name="Graphic 79" descr="Rocket">
            <a:extLst>
              <a:ext uri="{FF2B5EF4-FFF2-40B4-BE49-F238E27FC236}">
                <a16:creationId xmlns:a16="http://schemas.microsoft.com/office/drawing/2014/main" id="{955FC63A-9826-44DC-979C-61DD8EA8DFAA}"/>
              </a:ext>
            </a:extLst>
          </p:cNvPr>
          <p:cNvGrpSpPr/>
          <p:nvPr/>
        </p:nvGrpSpPr>
        <p:grpSpPr>
          <a:xfrm>
            <a:off x="478682" y="1495043"/>
            <a:ext cx="371582" cy="370323"/>
            <a:chOff x="4962166" y="2458540"/>
            <a:chExt cx="495443" cy="493764"/>
          </a:xfrm>
          <a:solidFill>
            <a:schemeClr val="accent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E2ED9DE-E00B-499D-A3EB-68CB1AA1631C}"/>
                </a:ext>
              </a:extLst>
            </p:cNvPr>
            <p:cNvSpPr/>
            <p:nvPr/>
          </p:nvSpPr>
          <p:spPr>
            <a:xfrm>
              <a:off x="5344752" y="245854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E1C9CC-3F41-48A8-9788-E1023DDC6833}"/>
                </a:ext>
              </a:extLst>
            </p:cNvPr>
            <p:cNvSpPr/>
            <p:nvPr/>
          </p:nvSpPr>
          <p:spPr>
            <a:xfrm>
              <a:off x="4962166" y="262765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C20E33-27A0-47C4-ADA4-BDBF3507B09F}"/>
                </a:ext>
              </a:extLst>
            </p:cNvPr>
            <p:cNvSpPr/>
            <p:nvPr/>
          </p:nvSpPr>
          <p:spPr>
            <a:xfrm>
              <a:off x="5143007" y="279767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789A0FE-F824-4384-9293-A4CFEECBD343}"/>
                </a:ext>
              </a:extLst>
            </p:cNvPr>
            <p:cNvSpPr/>
            <p:nvPr/>
          </p:nvSpPr>
          <p:spPr>
            <a:xfrm>
              <a:off x="5093153" y="248640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509BAF-363A-4373-A8D1-9CADF42EF45A}"/>
                </a:ext>
              </a:extLst>
            </p:cNvPr>
            <p:cNvSpPr/>
            <p:nvPr/>
          </p:nvSpPr>
          <p:spPr>
            <a:xfrm>
              <a:off x="5020698" y="280158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4" name="Graphic 76" descr="Users">
            <a:extLst>
              <a:ext uri="{FF2B5EF4-FFF2-40B4-BE49-F238E27FC236}">
                <a16:creationId xmlns:a16="http://schemas.microsoft.com/office/drawing/2014/main" id="{7C5B311A-CE86-40DD-840B-8EB1C5B6D735}"/>
              </a:ext>
            </a:extLst>
          </p:cNvPr>
          <p:cNvGrpSpPr/>
          <p:nvPr/>
        </p:nvGrpSpPr>
        <p:grpSpPr>
          <a:xfrm>
            <a:off x="8277770" y="1576379"/>
            <a:ext cx="387548" cy="241756"/>
            <a:chOff x="6767615" y="2544228"/>
            <a:chExt cx="516730" cy="322341"/>
          </a:xfrm>
          <a:solidFill>
            <a:schemeClr val="accent3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9976286-8DC5-4FC8-AD2A-1A8B8AAC17E5}"/>
                </a:ext>
              </a:extLst>
            </p:cNvPr>
            <p:cNvSpPr/>
            <p:nvPr/>
          </p:nvSpPr>
          <p:spPr>
            <a:xfrm>
              <a:off x="6822979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69DF052-8951-4042-8A7C-CD308697325D}"/>
                </a:ext>
              </a:extLst>
            </p:cNvPr>
            <p:cNvSpPr/>
            <p:nvPr/>
          </p:nvSpPr>
          <p:spPr>
            <a:xfrm>
              <a:off x="7118254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BAC3BAB-5255-441E-A6AB-F68D4DE4145C}"/>
                </a:ext>
              </a:extLst>
            </p:cNvPr>
            <p:cNvSpPr/>
            <p:nvPr/>
          </p:nvSpPr>
          <p:spPr>
            <a:xfrm>
              <a:off x="6915252" y="2755841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21A13EE-E22D-4348-A0C3-92ADE844707D}"/>
                </a:ext>
              </a:extLst>
            </p:cNvPr>
            <p:cNvSpPr/>
            <p:nvPr/>
          </p:nvSpPr>
          <p:spPr>
            <a:xfrm>
              <a:off x="6970616" y="2630349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A91997-C205-46EA-B7A0-D746BFB95BA4}"/>
                </a:ext>
              </a:extLst>
            </p:cNvPr>
            <p:cNvSpPr/>
            <p:nvPr/>
          </p:nvSpPr>
          <p:spPr>
            <a:xfrm>
              <a:off x="7083805" y="2669719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915A6C3-BAE0-4F6B-9543-D4E76355F96F}"/>
                </a:ext>
              </a:extLst>
            </p:cNvPr>
            <p:cNvSpPr/>
            <p:nvPr/>
          </p:nvSpPr>
          <p:spPr>
            <a:xfrm>
              <a:off x="6767615" y="2669719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1" name="Graphic 78" descr="Lightbulb">
            <a:extLst>
              <a:ext uri="{FF2B5EF4-FFF2-40B4-BE49-F238E27FC236}">
                <a16:creationId xmlns:a16="http://schemas.microsoft.com/office/drawing/2014/main" id="{0B216FE0-B868-4942-BE6C-D9D3A7CA216F}"/>
              </a:ext>
            </a:extLst>
          </p:cNvPr>
          <p:cNvGrpSpPr/>
          <p:nvPr/>
        </p:nvGrpSpPr>
        <p:grpSpPr>
          <a:xfrm>
            <a:off x="508694" y="4627979"/>
            <a:ext cx="239911" cy="387548"/>
            <a:chOff x="5081668" y="4185815"/>
            <a:chExt cx="319881" cy="516731"/>
          </a:xfrm>
          <a:solidFill>
            <a:schemeClr val="accent6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4C624BD-CEF4-410C-8B6D-239693FC6688}"/>
                </a:ext>
              </a:extLst>
            </p:cNvPr>
            <p:cNvSpPr/>
            <p:nvPr/>
          </p:nvSpPr>
          <p:spPr>
            <a:xfrm>
              <a:off x="5161638" y="4542606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986BC42-EEEB-44C4-AB8C-B312CCA661BA}"/>
                </a:ext>
              </a:extLst>
            </p:cNvPr>
            <p:cNvSpPr/>
            <p:nvPr/>
          </p:nvSpPr>
          <p:spPr>
            <a:xfrm>
              <a:off x="5161638" y="4604121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554B3AE-7D3A-4AEE-A5C7-00AAC348A201}"/>
                </a:ext>
              </a:extLst>
            </p:cNvPr>
            <p:cNvSpPr/>
            <p:nvPr/>
          </p:nvSpPr>
          <p:spPr>
            <a:xfrm>
              <a:off x="5201623" y="4665637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7383DB-EE30-4DBF-9E48-7C8D162510C7}"/>
                </a:ext>
              </a:extLst>
            </p:cNvPr>
            <p:cNvSpPr/>
            <p:nvPr/>
          </p:nvSpPr>
          <p:spPr>
            <a:xfrm>
              <a:off x="5081668" y="4185815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6" name="Graphic 77" descr="Puzzle">
            <a:extLst>
              <a:ext uri="{FF2B5EF4-FFF2-40B4-BE49-F238E27FC236}">
                <a16:creationId xmlns:a16="http://schemas.microsoft.com/office/drawing/2014/main" id="{2825FF7B-331A-4C3B-95A6-1802F7191DD5}"/>
              </a:ext>
            </a:extLst>
          </p:cNvPr>
          <p:cNvSpPr/>
          <p:nvPr/>
        </p:nvSpPr>
        <p:spPr>
          <a:xfrm>
            <a:off x="8296224" y="4650554"/>
            <a:ext cx="369094" cy="369094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chemeClr val="accent5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552960-554D-49AF-96B7-E201F45B9078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72984B-2CE4-4E48-970B-19045885CF7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DD29173-F153-4DC3-BB83-6173D08CC602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77BFB56-8306-4EB8-9A01-3B1E6BACC0CF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43637E-4842-471E-8523-093433D6C6C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533E689-1D9E-453B-A226-85017B88E545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722C321-7707-4F55-8632-BD9F3E65577E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FE3066-48B8-4B5E-A80C-BA8274A1731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4C0A850-FAB3-4463-9CE4-74F52C0F77E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4CA9DA6-AD62-43F4-B9DB-EE2B8E87D759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2529C92-8009-49F7-80F0-AAF53C3B6BD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718C5DF-1BC7-45CA-BA72-84FAA16E4E3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6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Overlapping Circles – Slide Template</vt:lpstr>
      <vt:lpstr>Overlapping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Overlapping Circles</dc:title>
  <dc:creator>PresentationGO.com</dc:creator>
  <dc:description>© Copyright PresentationGO.com</dc:description>
  <dcterms:created xsi:type="dcterms:W3CDTF">2014-11-26T05:14:11Z</dcterms:created>
  <dcterms:modified xsi:type="dcterms:W3CDTF">2019-12-11T16:07:07Z</dcterms:modified>
  <cp:category>Charts &amp; Diagrams</cp:category>
</cp:coreProperties>
</file>