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0" r:id="rId4"/>
    <p:sldId id="31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6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34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Step Process – Slide Template</a:t>
            </a: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ABB53984-DA3D-ED98-D822-00A1394BD569}"/>
              </a:ext>
            </a:extLst>
          </p:cNvPr>
          <p:cNvSpPr/>
          <p:nvPr/>
        </p:nvSpPr>
        <p:spPr>
          <a:xfrm>
            <a:off x="7324455" y="3261469"/>
            <a:ext cx="2834906" cy="2451909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F85C1BA4-9D82-811F-57D9-9C357B8839D0}"/>
              </a:ext>
            </a:extLst>
          </p:cNvPr>
          <p:cNvSpPr/>
          <p:nvPr/>
        </p:nvSpPr>
        <p:spPr>
          <a:xfrm>
            <a:off x="4431803" y="2715431"/>
            <a:ext cx="2834906" cy="2451909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7E002DF5-C49F-B2C5-DCB7-71B197ACBD38}"/>
              </a:ext>
            </a:extLst>
          </p:cNvPr>
          <p:cNvSpPr/>
          <p:nvPr/>
        </p:nvSpPr>
        <p:spPr>
          <a:xfrm>
            <a:off x="1518156" y="1371338"/>
            <a:ext cx="9155689" cy="740290"/>
          </a:xfrm>
          <a:custGeom>
            <a:avLst/>
            <a:gdLst>
              <a:gd name="connsiteX0" fmla="*/ 504587 w 505456"/>
              <a:gd name="connsiteY0" fmla="*/ 24928 h 40869"/>
              <a:gd name="connsiteX1" fmla="*/ 479662 w 505456"/>
              <a:gd name="connsiteY1" fmla="*/ 0 h 40869"/>
              <a:gd name="connsiteX2" fmla="*/ 479662 w 505456"/>
              <a:gd name="connsiteY2" fmla="*/ 10725 h 40869"/>
              <a:gd name="connsiteX3" fmla="*/ 476474 w 505456"/>
              <a:gd name="connsiteY3" fmla="*/ 13913 h 40869"/>
              <a:gd name="connsiteX4" fmla="*/ 869 w 505456"/>
              <a:gd name="connsiteY4" fmla="*/ 13913 h 40869"/>
              <a:gd name="connsiteX5" fmla="*/ 0 w 505456"/>
              <a:gd name="connsiteY5" fmla="*/ 14783 h 40869"/>
              <a:gd name="connsiteX6" fmla="*/ 0 w 505456"/>
              <a:gd name="connsiteY6" fmla="*/ 40000 h 40869"/>
              <a:gd name="connsiteX7" fmla="*/ 869 w 505456"/>
              <a:gd name="connsiteY7" fmla="*/ 40870 h 40869"/>
              <a:gd name="connsiteX8" fmla="*/ 476474 w 505456"/>
              <a:gd name="connsiteY8" fmla="*/ 40870 h 40869"/>
              <a:gd name="connsiteX9" fmla="*/ 476474 w 505456"/>
              <a:gd name="connsiteY9" fmla="*/ 40870 h 40869"/>
              <a:gd name="connsiteX10" fmla="*/ 476474 w 505456"/>
              <a:gd name="connsiteY10" fmla="*/ 30435 h 40869"/>
              <a:gd name="connsiteX11" fmla="*/ 478502 w 505456"/>
              <a:gd name="connsiteY11" fmla="*/ 27536 h 40869"/>
              <a:gd name="connsiteX12" fmla="*/ 479662 w 505456"/>
              <a:gd name="connsiteY12" fmla="*/ 27536 h 40869"/>
              <a:gd name="connsiteX13" fmla="*/ 481691 w 505456"/>
              <a:gd name="connsiteY13" fmla="*/ 28406 h 40869"/>
              <a:gd name="connsiteX14" fmla="*/ 493863 w 505456"/>
              <a:gd name="connsiteY14" fmla="*/ 40580 h 40869"/>
              <a:gd name="connsiteX15" fmla="*/ 504587 w 505456"/>
              <a:gd name="connsiteY15" fmla="*/ 29855 h 40869"/>
              <a:gd name="connsiteX16" fmla="*/ 504587 w 505456"/>
              <a:gd name="connsiteY16" fmla="*/ 25218 h 4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5456" h="40869">
                <a:moveTo>
                  <a:pt x="504587" y="24928"/>
                </a:moveTo>
                <a:lnTo>
                  <a:pt x="479662" y="0"/>
                </a:lnTo>
                <a:lnTo>
                  <a:pt x="479662" y="10725"/>
                </a:lnTo>
                <a:cubicBezTo>
                  <a:pt x="479662" y="12464"/>
                  <a:pt x="478213" y="13913"/>
                  <a:pt x="476474" y="13913"/>
                </a:cubicBezTo>
                <a:lnTo>
                  <a:pt x="869" y="13913"/>
                </a:lnTo>
                <a:cubicBezTo>
                  <a:pt x="290" y="13913"/>
                  <a:pt x="0" y="14493"/>
                  <a:pt x="0" y="14783"/>
                </a:cubicBezTo>
                <a:lnTo>
                  <a:pt x="0" y="40000"/>
                </a:lnTo>
                <a:cubicBezTo>
                  <a:pt x="0" y="40580"/>
                  <a:pt x="580" y="40870"/>
                  <a:pt x="869" y="40870"/>
                </a:cubicBezTo>
                <a:lnTo>
                  <a:pt x="476474" y="40870"/>
                </a:lnTo>
                <a:cubicBezTo>
                  <a:pt x="476474" y="40870"/>
                  <a:pt x="476474" y="40870"/>
                  <a:pt x="476474" y="40870"/>
                </a:cubicBezTo>
                <a:lnTo>
                  <a:pt x="476474" y="30435"/>
                </a:lnTo>
                <a:cubicBezTo>
                  <a:pt x="476474" y="29276"/>
                  <a:pt x="477343" y="28116"/>
                  <a:pt x="478502" y="27536"/>
                </a:cubicBezTo>
                <a:cubicBezTo>
                  <a:pt x="478792" y="27536"/>
                  <a:pt x="479372" y="27536"/>
                  <a:pt x="479662" y="27536"/>
                </a:cubicBezTo>
                <a:cubicBezTo>
                  <a:pt x="480532" y="27536"/>
                  <a:pt x="481111" y="27826"/>
                  <a:pt x="481691" y="28406"/>
                </a:cubicBezTo>
                <a:lnTo>
                  <a:pt x="493863" y="40580"/>
                </a:lnTo>
                <a:lnTo>
                  <a:pt x="504587" y="29855"/>
                </a:lnTo>
                <a:cubicBezTo>
                  <a:pt x="505746" y="28696"/>
                  <a:pt x="505746" y="26377"/>
                  <a:pt x="504587" y="2521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92FBBAE-FE61-7441-E00C-E9D933F7826E}"/>
              </a:ext>
            </a:extLst>
          </p:cNvPr>
          <p:cNvSpPr/>
          <p:nvPr/>
        </p:nvSpPr>
        <p:spPr>
          <a:xfrm>
            <a:off x="4426549" y="1917376"/>
            <a:ext cx="6247296" cy="735036"/>
          </a:xfrm>
          <a:custGeom>
            <a:avLst/>
            <a:gdLst>
              <a:gd name="connsiteX0" fmla="*/ 344023 w 344893"/>
              <a:gd name="connsiteY0" fmla="*/ 25218 h 40579"/>
              <a:gd name="connsiteX1" fmla="*/ 333300 w 344893"/>
              <a:gd name="connsiteY1" fmla="*/ 14493 h 40579"/>
              <a:gd name="connsiteX2" fmla="*/ 332141 w 344893"/>
              <a:gd name="connsiteY2" fmla="*/ 13333 h 40579"/>
              <a:gd name="connsiteX3" fmla="*/ 330981 w 344893"/>
              <a:gd name="connsiteY3" fmla="*/ 12174 h 40579"/>
              <a:gd name="connsiteX4" fmla="*/ 318809 w 344893"/>
              <a:gd name="connsiteY4" fmla="*/ 0 h 40579"/>
              <a:gd name="connsiteX5" fmla="*/ 318809 w 344893"/>
              <a:gd name="connsiteY5" fmla="*/ 10725 h 40579"/>
              <a:gd name="connsiteX6" fmla="*/ 318519 w 344893"/>
              <a:gd name="connsiteY6" fmla="*/ 12174 h 40579"/>
              <a:gd name="connsiteX7" fmla="*/ 317359 w 344893"/>
              <a:gd name="connsiteY7" fmla="*/ 13333 h 40579"/>
              <a:gd name="connsiteX8" fmla="*/ 315910 w 344893"/>
              <a:gd name="connsiteY8" fmla="*/ 13623 h 40579"/>
              <a:gd name="connsiteX9" fmla="*/ 315910 w 344893"/>
              <a:gd name="connsiteY9" fmla="*/ 13623 h 40579"/>
              <a:gd name="connsiteX10" fmla="*/ 870 w 344893"/>
              <a:gd name="connsiteY10" fmla="*/ 13623 h 40579"/>
              <a:gd name="connsiteX11" fmla="*/ 0 w 344893"/>
              <a:gd name="connsiteY11" fmla="*/ 14493 h 40579"/>
              <a:gd name="connsiteX12" fmla="*/ 0 w 344893"/>
              <a:gd name="connsiteY12" fmla="*/ 39710 h 40579"/>
              <a:gd name="connsiteX13" fmla="*/ 870 w 344893"/>
              <a:gd name="connsiteY13" fmla="*/ 40580 h 40579"/>
              <a:gd name="connsiteX14" fmla="*/ 315910 w 344893"/>
              <a:gd name="connsiteY14" fmla="*/ 40580 h 40579"/>
              <a:gd name="connsiteX15" fmla="*/ 315910 w 344893"/>
              <a:gd name="connsiteY15" fmla="*/ 40580 h 40579"/>
              <a:gd name="connsiteX16" fmla="*/ 315910 w 344893"/>
              <a:gd name="connsiteY16" fmla="*/ 30145 h 40579"/>
              <a:gd name="connsiteX17" fmla="*/ 317939 w 344893"/>
              <a:gd name="connsiteY17" fmla="*/ 27247 h 40579"/>
              <a:gd name="connsiteX18" fmla="*/ 319099 w 344893"/>
              <a:gd name="connsiteY18" fmla="*/ 27247 h 40579"/>
              <a:gd name="connsiteX19" fmla="*/ 321127 w 344893"/>
              <a:gd name="connsiteY19" fmla="*/ 28116 h 40579"/>
              <a:gd name="connsiteX20" fmla="*/ 333300 w 344893"/>
              <a:gd name="connsiteY20" fmla="*/ 40290 h 40579"/>
              <a:gd name="connsiteX21" fmla="*/ 344023 w 344893"/>
              <a:gd name="connsiteY21" fmla="*/ 29565 h 40579"/>
              <a:gd name="connsiteX22" fmla="*/ 344023 w 344893"/>
              <a:gd name="connsiteY22" fmla="*/ 24928 h 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44893" h="40579">
                <a:moveTo>
                  <a:pt x="344023" y="25218"/>
                </a:moveTo>
                <a:lnTo>
                  <a:pt x="333300" y="14493"/>
                </a:lnTo>
                <a:lnTo>
                  <a:pt x="332141" y="13333"/>
                </a:lnTo>
                <a:lnTo>
                  <a:pt x="330981" y="12174"/>
                </a:lnTo>
                <a:lnTo>
                  <a:pt x="318809" y="0"/>
                </a:lnTo>
                <a:lnTo>
                  <a:pt x="318809" y="10725"/>
                </a:lnTo>
                <a:cubicBezTo>
                  <a:pt x="318809" y="11304"/>
                  <a:pt x="318809" y="11884"/>
                  <a:pt x="318519" y="12174"/>
                </a:cubicBezTo>
                <a:cubicBezTo>
                  <a:pt x="318519" y="12754"/>
                  <a:pt x="317939" y="13044"/>
                  <a:pt x="317359" y="13333"/>
                </a:cubicBezTo>
                <a:cubicBezTo>
                  <a:pt x="316780" y="13333"/>
                  <a:pt x="316490" y="13623"/>
                  <a:pt x="315910" y="13623"/>
                </a:cubicBezTo>
                <a:cubicBezTo>
                  <a:pt x="315910" y="13623"/>
                  <a:pt x="315910" y="13623"/>
                  <a:pt x="315910" y="13623"/>
                </a:cubicBezTo>
                <a:lnTo>
                  <a:pt x="870" y="13623"/>
                </a:lnTo>
                <a:cubicBezTo>
                  <a:pt x="290" y="13623"/>
                  <a:pt x="0" y="14203"/>
                  <a:pt x="0" y="14493"/>
                </a:cubicBezTo>
                <a:lnTo>
                  <a:pt x="0" y="39710"/>
                </a:lnTo>
                <a:cubicBezTo>
                  <a:pt x="0" y="40290"/>
                  <a:pt x="580" y="40580"/>
                  <a:pt x="870" y="40580"/>
                </a:cubicBezTo>
                <a:lnTo>
                  <a:pt x="315910" y="40580"/>
                </a:lnTo>
                <a:cubicBezTo>
                  <a:pt x="315910" y="40580"/>
                  <a:pt x="315910" y="40580"/>
                  <a:pt x="315910" y="40580"/>
                </a:cubicBezTo>
                <a:lnTo>
                  <a:pt x="315910" y="30145"/>
                </a:lnTo>
                <a:cubicBezTo>
                  <a:pt x="315910" y="28986"/>
                  <a:pt x="316780" y="27826"/>
                  <a:pt x="317939" y="27247"/>
                </a:cubicBezTo>
                <a:cubicBezTo>
                  <a:pt x="318229" y="27247"/>
                  <a:pt x="318809" y="27247"/>
                  <a:pt x="319099" y="27247"/>
                </a:cubicBezTo>
                <a:cubicBezTo>
                  <a:pt x="319968" y="27247"/>
                  <a:pt x="320548" y="27536"/>
                  <a:pt x="321127" y="28116"/>
                </a:cubicBezTo>
                <a:lnTo>
                  <a:pt x="333300" y="40290"/>
                </a:lnTo>
                <a:lnTo>
                  <a:pt x="344023" y="29565"/>
                </a:lnTo>
                <a:cubicBezTo>
                  <a:pt x="345183" y="28406"/>
                  <a:pt x="345183" y="26087"/>
                  <a:pt x="344023" y="2492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3DCB487B-0132-B449-5905-76EADAB61AEE}"/>
              </a:ext>
            </a:extLst>
          </p:cNvPr>
          <p:cNvSpPr/>
          <p:nvPr/>
        </p:nvSpPr>
        <p:spPr>
          <a:xfrm>
            <a:off x="7324455" y="2468667"/>
            <a:ext cx="3349390" cy="987053"/>
          </a:xfrm>
          <a:custGeom>
            <a:avLst/>
            <a:gdLst>
              <a:gd name="connsiteX0" fmla="*/ 184040 w 184909"/>
              <a:gd name="connsiteY0" fmla="*/ 25218 h 54492"/>
              <a:gd name="connsiteX1" fmla="*/ 173316 w 184909"/>
              <a:gd name="connsiteY1" fmla="*/ 14493 h 54492"/>
              <a:gd name="connsiteX2" fmla="*/ 172157 w 184909"/>
              <a:gd name="connsiteY2" fmla="*/ 13333 h 54492"/>
              <a:gd name="connsiteX3" fmla="*/ 170997 w 184909"/>
              <a:gd name="connsiteY3" fmla="*/ 12174 h 54492"/>
              <a:gd name="connsiteX4" fmla="*/ 158825 w 184909"/>
              <a:gd name="connsiteY4" fmla="*/ 0 h 54492"/>
              <a:gd name="connsiteX5" fmla="*/ 158825 w 184909"/>
              <a:gd name="connsiteY5" fmla="*/ 10725 h 54492"/>
              <a:gd name="connsiteX6" fmla="*/ 158535 w 184909"/>
              <a:gd name="connsiteY6" fmla="*/ 12174 h 54492"/>
              <a:gd name="connsiteX7" fmla="*/ 157376 w 184909"/>
              <a:gd name="connsiteY7" fmla="*/ 13333 h 54492"/>
              <a:gd name="connsiteX8" fmla="*/ 155927 w 184909"/>
              <a:gd name="connsiteY8" fmla="*/ 13623 h 54492"/>
              <a:gd name="connsiteX9" fmla="*/ 155927 w 184909"/>
              <a:gd name="connsiteY9" fmla="*/ 13623 h 54492"/>
              <a:gd name="connsiteX10" fmla="*/ 870 w 184909"/>
              <a:gd name="connsiteY10" fmla="*/ 13623 h 54492"/>
              <a:gd name="connsiteX11" fmla="*/ 0 w 184909"/>
              <a:gd name="connsiteY11" fmla="*/ 14493 h 54492"/>
              <a:gd name="connsiteX12" fmla="*/ 0 w 184909"/>
              <a:gd name="connsiteY12" fmla="*/ 39710 h 54492"/>
              <a:gd name="connsiteX13" fmla="*/ 870 w 184909"/>
              <a:gd name="connsiteY13" fmla="*/ 40580 h 54492"/>
              <a:gd name="connsiteX14" fmla="*/ 155927 w 184909"/>
              <a:gd name="connsiteY14" fmla="*/ 40580 h 54492"/>
              <a:gd name="connsiteX15" fmla="*/ 159115 w 184909"/>
              <a:gd name="connsiteY15" fmla="*/ 43768 h 54492"/>
              <a:gd name="connsiteX16" fmla="*/ 159115 w 184909"/>
              <a:gd name="connsiteY16" fmla="*/ 54493 h 54492"/>
              <a:gd name="connsiteX17" fmla="*/ 184040 w 184909"/>
              <a:gd name="connsiteY17" fmla="*/ 29565 h 54492"/>
              <a:gd name="connsiteX18" fmla="*/ 184040 w 184909"/>
              <a:gd name="connsiteY18" fmla="*/ 24928 h 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4909" h="54492">
                <a:moveTo>
                  <a:pt x="184040" y="25218"/>
                </a:moveTo>
                <a:lnTo>
                  <a:pt x="173316" y="14493"/>
                </a:lnTo>
                <a:lnTo>
                  <a:pt x="172157" y="13333"/>
                </a:lnTo>
                <a:lnTo>
                  <a:pt x="170997" y="12174"/>
                </a:lnTo>
                <a:lnTo>
                  <a:pt x="158825" y="0"/>
                </a:lnTo>
                <a:lnTo>
                  <a:pt x="158825" y="10725"/>
                </a:lnTo>
                <a:cubicBezTo>
                  <a:pt x="158825" y="11304"/>
                  <a:pt x="158825" y="11884"/>
                  <a:pt x="158535" y="12174"/>
                </a:cubicBezTo>
                <a:cubicBezTo>
                  <a:pt x="158535" y="12754"/>
                  <a:pt x="157955" y="13044"/>
                  <a:pt x="157376" y="13333"/>
                </a:cubicBezTo>
                <a:cubicBezTo>
                  <a:pt x="156796" y="13333"/>
                  <a:pt x="156506" y="13623"/>
                  <a:pt x="155927" y="13623"/>
                </a:cubicBezTo>
                <a:cubicBezTo>
                  <a:pt x="155927" y="13623"/>
                  <a:pt x="155927" y="13623"/>
                  <a:pt x="155927" y="13623"/>
                </a:cubicBezTo>
                <a:lnTo>
                  <a:pt x="870" y="13623"/>
                </a:lnTo>
                <a:cubicBezTo>
                  <a:pt x="290" y="13623"/>
                  <a:pt x="0" y="14203"/>
                  <a:pt x="0" y="14493"/>
                </a:cubicBezTo>
                <a:lnTo>
                  <a:pt x="0" y="39710"/>
                </a:lnTo>
                <a:cubicBezTo>
                  <a:pt x="0" y="40290"/>
                  <a:pt x="580" y="40580"/>
                  <a:pt x="870" y="40580"/>
                </a:cubicBezTo>
                <a:lnTo>
                  <a:pt x="155927" y="40580"/>
                </a:lnTo>
                <a:cubicBezTo>
                  <a:pt x="157666" y="40580"/>
                  <a:pt x="159115" y="42029"/>
                  <a:pt x="159115" y="43768"/>
                </a:cubicBezTo>
                <a:lnTo>
                  <a:pt x="159115" y="54493"/>
                </a:lnTo>
                <a:lnTo>
                  <a:pt x="184040" y="29565"/>
                </a:lnTo>
                <a:cubicBezTo>
                  <a:pt x="185199" y="28406"/>
                  <a:pt x="185199" y="26087"/>
                  <a:pt x="184040" y="2492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EEA462-960D-4436-9145-97DEA4511CB7}"/>
              </a:ext>
            </a:extLst>
          </p:cNvPr>
          <p:cNvGrpSpPr/>
          <p:nvPr/>
        </p:nvGrpSpPr>
        <p:grpSpPr>
          <a:xfrm>
            <a:off x="4716403" y="3020643"/>
            <a:ext cx="2269758" cy="1813130"/>
            <a:chOff x="8921977" y="1451245"/>
            <a:chExt cx="2926080" cy="165346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09D8A2-08DF-C982-F63A-6D87FF2F290B}"/>
                </a:ext>
              </a:extLst>
            </p:cNvPr>
            <p:cNvSpPr txBox="1"/>
            <p:nvPr/>
          </p:nvSpPr>
          <p:spPr>
            <a:xfrm>
              <a:off x="8921977" y="1451245"/>
              <a:ext cx="2926080" cy="4771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42CC1B7-BD0E-CFAA-29C5-8BAD662363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78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C569EB-01D2-004B-91E2-0AEC9E67053F}"/>
              </a:ext>
            </a:extLst>
          </p:cNvPr>
          <p:cNvGrpSpPr/>
          <p:nvPr/>
        </p:nvGrpSpPr>
        <p:grpSpPr>
          <a:xfrm>
            <a:off x="7607028" y="3560583"/>
            <a:ext cx="2269758" cy="1813130"/>
            <a:chOff x="8921977" y="1451245"/>
            <a:chExt cx="2926080" cy="165346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013218D-5CE1-2872-9ADC-7EAED0BB427B}"/>
                </a:ext>
              </a:extLst>
            </p:cNvPr>
            <p:cNvSpPr txBox="1"/>
            <p:nvPr/>
          </p:nvSpPr>
          <p:spPr>
            <a:xfrm>
              <a:off x="8921977" y="1451245"/>
              <a:ext cx="2926080" cy="4771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7A6CD2F-89B5-EFB3-8A9B-3E3B483B04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78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5" name="Freeform 5">
            <a:extLst>
              <a:ext uri="{FF2B5EF4-FFF2-40B4-BE49-F238E27FC236}">
                <a16:creationId xmlns:a16="http://schemas.microsoft.com/office/drawing/2014/main" id="{754E2CE3-111E-1B33-5C1A-FD8789C97446}"/>
              </a:ext>
            </a:extLst>
          </p:cNvPr>
          <p:cNvSpPr/>
          <p:nvPr/>
        </p:nvSpPr>
        <p:spPr>
          <a:xfrm>
            <a:off x="1518156" y="2164139"/>
            <a:ext cx="2834906" cy="2451909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911215F-310E-C605-E545-5ABD24A25FA0}"/>
              </a:ext>
            </a:extLst>
          </p:cNvPr>
          <p:cNvGrpSpPr/>
          <p:nvPr/>
        </p:nvGrpSpPr>
        <p:grpSpPr>
          <a:xfrm>
            <a:off x="1800730" y="2483528"/>
            <a:ext cx="2269758" cy="1813130"/>
            <a:chOff x="8921977" y="1451245"/>
            <a:chExt cx="2926080" cy="16534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3F4D6D8-444C-5611-E773-0F1BA3D84C9A}"/>
                </a:ext>
              </a:extLst>
            </p:cNvPr>
            <p:cNvSpPr txBox="1"/>
            <p:nvPr/>
          </p:nvSpPr>
          <p:spPr>
            <a:xfrm>
              <a:off x="8921977" y="1451245"/>
              <a:ext cx="2926080" cy="4771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50C1F46-99EE-E042-7ABB-E54B5BD87CD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78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9" name="Graphic 48" descr="Badge 3 with solid fill">
            <a:extLst>
              <a:ext uri="{FF2B5EF4-FFF2-40B4-BE49-F238E27FC236}">
                <a16:creationId xmlns:a16="http://schemas.microsoft.com/office/drawing/2014/main" id="{5AE4A89B-D8AE-18C8-AFB2-2AFFCA0FE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04919" y="2762969"/>
            <a:ext cx="404217" cy="404217"/>
          </a:xfrm>
          <a:prstGeom prst="rect">
            <a:avLst/>
          </a:prstGeom>
        </p:spPr>
      </p:pic>
      <p:pic>
        <p:nvPicPr>
          <p:cNvPr id="50" name="Graphic 49" descr="Badge with solid fill">
            <a:extLst>
              <a:ext uri="{FF2B5EF4-FFF2-40B4-BE49-F238E27FC236}">
                <a16:creationId xmlns:a16="http://schemas.microsoft.com/office/drawing/2014/main" id="{1AEEA789-D216-ED81-1ACE-D89D0E8DE1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57732" y="2206177"/>
            <a:ext cx="404217" cy="404217"/>
          </a:xfrm>
          <a:prstGeom prst="rect">
            <a:avLst/>
          </a:prstGeom>
        </p:spPr>
      </p:pic>
      <p:pic>
        <p:nvPicPr>
          <p:cNvPr id="51" name="Graphic 50" descr="Badge 1 with solid fill">
            <a:extLst>
              <a:ext uri="{FF2B5EF4-FFF2-40B4-BE49-F238E27FC236}">
                <a16:creationId xmlns:a16="http://schemas.microsoft.com/office/drawing/2014/main" id="{50B3038F-6DE6-1149-B05E-F08027059F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26691" y="1665392"/>
            <a:ext cx="404217" cy="40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Step Process – Slide Template</a:t>
            </a: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ABB53984-DA3D-ED98-D822-00A1394BD569}"/>
              </a:ext>
            </a:extLst>
          </p:cNvPr>
          <p:cNvSpPr/>
          <p:nvPr/>
        </p:nvSpPr>
        <p:spPr>
          <a:xfrm>
            <a:off x="7324455" y="3261469"/>
            <a:ext cx="2834906" cy="2451909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F85C1BA4-9D82-811F-57D9-9C357B8839D0}"/>
              </a:ext>
            </a:extLst>
          </p:cNvPr>
          <p:cNvSpPr/>
          <p:nvPr/>
        </p:nvSpPr>
        <p:spPr>
          <a:xfrm>
            <a:off x="4431803" y="2715431"/>
            <a:ext cx="2834906" cy="2451909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7E002DF5-C49F-B2C5-DCB7-71B197ACBD38}"/>
              </a:ext>
            </a:extLst>
          </p:cNvPr>
          <p:cNvSpPr/>
          <p:nvPr/>
        </p:nvSpPr>
        <p:spPr>
          <a:xfrm>
            <a:off x="1518156" y="1371338"/>
            <a:ext cx="9155689" cy="740290"/>
          </a:xfrm>
          <a:custGeom>
            <a:avLst/>
            <a:gdLst>
              <a:gd name="connsiteX0" fmla="*/ 504587 w 505456"/>
              <a:gd name="connsiteY0" fmla="*/ 24928 h 40869"/>
              <a:gd name="connsiteX1" fmla="*/ 479662 w 505456"/>
              <a:gd name="connsiteY1" fmla="*/ 0 h 40869"/>
              <a:gd name="connsiteX2" fmla="*/ 479662 w 505456"/>
              <a:gd name="connsiteY2" fmla="*/ 10725 h 40869"/>
              <a:gd name="connsiteX3" fmla="*/ 476474 w 505456"/>
              <a:gd name="connsiteY3" fmla="*/ 13913 h 40869"/>
              <a:gd name="connsiteX4" fmla="*/ 869 w 505456"/>
              <a:gd name="connsiteY4" fmla="*/ 13913 h 40869"/>
              <a:gd name="connsiteX5" fmla="*/ 0 w 505456"/>
              <a:gd name="connsiteY5" fmla="*/ 14783 h 40869"/>
              <a:gd name="connsiteX6" fmla="*/ 0 w 505456"/>
              <a:gd name="connsiteY6" fmla="*/ 40000 h 40869"/>
              <a:gd name="connsiteX7" fmla="*/ 869 w 505456"/>
              <a:gd name="connsiteY7" fmla="*/ 40870 h 40869"/>
              <a:gd name="connsiteX8" fmla="*/ 476474 w 505456"/>
              <a:gd name="connsiteY8" fmla="*/ 40870 h 40869"/>
              <a:gd name="connsiteX9" fmla="*/ 476474 w 505456"/>
              <a:gd name="connsiteY9" fmla="*/ 40870 h 40869"/>
              <a:gd name="connsiteX10" fmla="*/ 476474 w 505456"/>
              <a:gd name="connsiteY10" fmla="*/ 30435 h 40869"/>
              <a:gd name="connsiteX11" fmla="*/ 478502 w 505456"/>
              <a:gd name="connsiteY11" fmla="*/ 27536 h 40869"/>
              <a:gd name="connsiteX12" fmla="*/ 479662 w 505456"/>
              <a:gd name="connsiteY12" fmla="*/ 27536 h 40869"/>
              <a:gd name="connsiteX13" fmla="*/ 481691 w 505456"/>
              <a:gd name="connsiteY13" fmla="*/ 28406 h 40869"/>
              <a:gd name="connsiteX14" fmla="*/ 493863 w 505456"/>
              <a:gd name="connsiteY14" fmla="*/ 40580 h 40869"/>
              <a:gd name="connsiteX15" fmla="*/ 504587 w 505456"/>
              <a:gd name="connsiteY15" fmla="*/ 29855 h 40869"/>
              <a:gd name="connsiteX16" fmla="*/ 504587 w 505456"/>
              <a:gd name="connsiteY16" fmla="*/ 25218 h 4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5456" h="40869">
                <a:moveTo>
                  <a:pt x="504587" y="24928"/>
                </a:moveTo>
                <a:lnTo>
                  <a:pt x="479662" y="0"/>
                </a:lnTo>
                <a:lnTo>
                  <a:pt x="479662" y="10725"/>
                </a:lnTo>
                <a:cubicBezTo>
                  <a:pt x="479662" y="12464"/>
                  <a:pt x="478213" y="13913"/>
                  <a:pt x="476474" y="13913"/>
                </a:cubicBezTo>
                <a:lnTo>
                  <a:pt x="869" y="13913"/>
                </a:lnTo>
                <a:cubicBezTo>
                  <a:pt x="290" y="13913"/>
                  <a:pt x="0" y="14493"/>
                  <a:pt x="0" y="14783"/>
                </a:cubicBezTo>
                <a:lnTo>
                  <a:pt x="0" y="40000"/>
                </a:lnTo>
                <a:cubicBezTo>
                  <a:pt x="0" y="40580"/>
                  <a:pt x="580" y="40870"/>
                  <a:pt x="869" y="40870"/>
                </a:cubicBezTo>
                <a:lnTo>
                  <a:pt x="476474" y="40870"/>
                </a:lnTo>
                <a:cubicBezTo>
                  <a:pt x="476474" y="40870"/>
                  <a:pt x="476474" y="40870"/>
                  <a:pt x="476474" y="40870"/>
                </a:cubicBezTo>
                <a:lnTo>
                  <a:pt x="476474" y="30435"/>
                </a:lnTo>
                <a:cubicBezTo>
                  <a:pt x="476474" y="29276"/>
                  <a:pt x="477343" y="28116"/>
                  <a:pt x="478502" y="27536"/>
                </a:cubicBezTo>
                <a:cubicBezTo>
                  <a:pt x="478792" y="27536"/>
                  <a:pt x="479372" y="27536"/>
                  <a:pt x="479662" y="27536"/>
                </a:cubicBezTo>
                <a:cubicBezTo>
                  <a:pt x="480532" y="27536"/>
                  <a:pt x="481111" y="27826"/>
                  <a:pt x="481691" y="28406"/>
                </a:cubicBezTo>
                <a:lnTo>
                  <a:pt x="493863" y="40580"/>
                </a:lnTo>
                <a:lnTo>
                  <a:pt x="504587" y="29855"/>
                </a:lnTo>
                <a:cubicBezTo>
                  <a:pt x="505746" y="28696"/>
                  <a:pt x="505746" y="26377"/>
                  <a:pt x="504587" y="2521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92FBBAE-FE61-7441-E00C-E9D933F7826E}"/>
              </a:ext>
            </a:extLst>
          </p:cNvPr>
          <p:cNvSpPr/>
          <p:nvPr/>
        </p:nvSpPr>
        <p:spPr>
          <a:xfrm>
            <a:off x="4426549" y="1917376"/>
            <a:ext cx="6247296" cy="735036"/>
          </a:xfrm>
          <a:custGeom>
            <a:avLst/>
            <a:gdLst>
              <a:gd name="connsiteX0" fmla="*/ 344023 w 344893"/>
              <a:gd name="connsiteY0" fmla="*/ 25218 h 40579"/>
              <a:gd name="connsiteX1" fmla="*/ 333300 w 344893"/>
              <a:gd name="connsiteY1" fmla="*/ 14493 h 40579"/>
              <a:gd name="connsiteX2" fmla="*/ 332141 w 344893"/>
              <a:gd name="connsiteY2" fmla="*/ 13333 h 40579"/>
              <a:gd name="connsiteX3" fmla="*/ 330981 w 344893"/>
              <a:gd name="connsiteY3" fmla="*/ 12174 h 40579"/>
              <a:gd name="connsiteX4" fmla="*/ 318809 w 344893"/>
              <a:gd name="connsiteY4" fmla="*/ 0 h 40579"/>
              <a:gd name="connsiteX5" fmla="*/ 318809 w 344893"/>
              <a:gd name="connsiteY5" fmla="*/ 10725 h 40579"/>
              <a:gd name="connsiteX6" fmla="*/ 318519 w 344893"/>
              <a:gd name="connsiteY6" fmla="*/ 12174 h 40579"/>
              <a:gd name="connsiteX7" fmla="*/ 317359 w 344893"/>
              <a:gd name="connsiteY7" fmla="*/ 13333 h 40579"/>
              <a:gd name="connsiteX8" fmla="*/ 315910 w 344893"/>
              <a:gd name="connsiteY8" fmla="*/ 13623 h 40579"/>
              <a:gd name="connsiteX9" fmla="*/ 315910 w 344893"/>
              <a:gd name="connsiteY9" fmla="*/ 13623 h 40579"/>
              <a:gd name="connsiteX10" fmla="*/ 870 w 344893"/>
              <a:gd name="connsiteY10" fmla="*/ 13623 h 40579"/>
              <a:gd name="connsiteX11" fmla="*/ 0 w 344893"/>
              <a:gd name="connsiteY11" fmla="*/ 14493 h 40579"/>
              <a:gd name="connsiteX12" fmla="*/ 0 w 344893"/>
              <a:gd name="connsiteY12" fmla="*/ 39710 h 40579"/>
              <a:gd name="connsiteX13" fmla="*/ 870 w 344893"/>
              <a:gd name="connsiteY13" fmla="*/ 40580 h 40579"/>
              <a:gd name="connsiteX14" fmla="*/ 315910 w 344893"/>
              <a:gd name="connsiteY14" fmla="*/ 40580 h 40579"/>
              <a:gd name="connsiteX15" fmla="*/ 315910 w 344893"/>
              <a:gd name="connsiteY15" fmla="*/ 40580 h 40579"/>
              <a:gd name="connsiteX16" fmla="*/ 315910 w 344893"/>
              <a:gd name="connsiteY16" fmla="*/ 30145 h 40579"/>
              <a:gd name="connsiteX17" fmla="*/ 317939 w 344893"/>
              <a:gd name="connsiteY17" fmla="*/ 27247 h 40579"/>
              <a:gd name="connsiteX18" fmla="*/ 319099 w 344893"/>
              <a:gd name="connsiteY18" fmla="*/ 27247 h 40579"/>
              <a:gd name="connsiteX19" fmla="*/ 321127 w 344893"/>
              <a:gd name="connsiteY19" fmla="*/ 28116 h 40579"/>
              <a:gd name="connsiteX20" fmla="*/ 333300 w 344893"/>
              <a:gd name="connsiteY20" fmla="*/ 40290 h 40579"/>
              <a:gd name="connsiteX21" fmla="*/ 344023 w 344893"/>
              <a:gd name="connsiteY21" fmla="*/ 29565 h 40579"/>
              <a:gd name="connsiteX22" fmla="*/ 344023 w 344893"/>
              <a:gd name="connsiteY22" fmla="*/ 24928 h 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44893" h="40579">
                <a:moveTo>
                  <a:pt x="344023" y="25218"/>
                </a:moveTo>
                <a:lnTo>
                  <a:pt x="333300" y="14493"/>
                </a:lnTo>
                <a:lnTo>
                  <a:pt x="332141" y="13333"/>
                </a:lnTo>
                <a:lnTo>
                  <a:pt x="330981" y="12174"/>
                </a:lnTo>
                <a:lnTo>
                  <a:pt x="318809" y="0"/>
                </a:lnTo>
                <a:lnTo>
                  <a:pt x="318809" y="10725"/>
                </a:lnTo>
                <a:cubicBezTo>
                  <a:pt x="318809" y="11304"/>
                  <a:pt x="318809" y="11884"/>
                  <a:pt x="318519" y="12174"/>
                </a:cubicBezTo>
                <a:cubicBezTo>
                  <a:pt x="318519" y="12754"/>
                  <a:pt x="317939" y="13044"/>
                  <a:pt x="317359" y="13333"/>
                </a:cubicBezTo>
                <a:cubicBezTo>
                  <a:pt x="316780" y="13333"/>
                  <a:pt x="316490" y="13623"/>
                  <a:pt x="315910" y="13623"/>
                </a:cubicBezTo>
                <a:cubicBezTo>
                  <a:pt x="315910" y="13623"/>
                  <a:pt x="315910" y="13623"/>
                  <a:pt x="315910" y="13623"/>
                </a:cubicBezTo>
                <a:lnTo>
                  <a:pt x="870" y="13623"/>
                </a:lnTo>
                <a:cubicBezTo>
                  <a:pt x="290" y="13623"/>
                  <a:pt x="0" y="14203"/>
                  <a:pt x="0" y="14493"/>
                </a:cubicBezTo>
                <a:lnTo>
                  <a:pt x="0" y="39710"/>
                </a:lnTo>
                <a:cubicBezTo>
                  <a:pt x="0" y="40290"/>
                  <a:pt x="580" y="40580"/>
                  <a:pt x="870" y="40580"/>
                </a:cubicBezTo>
                <a:lnTo>
                  <a:pt x="315910" y="40580"/>
                </a:lnTo>
                <a:cubicBezTo>
                  <a:pt x="315910" y="40580"/>
                  <a:pt x="315910" y="40580"/>
                  <a:pt x="315910" y="40580"/>
                </a:cubicBezTo>
                <a:lnTo>
                  <a:pt x="315910" y="30145"/>
                </a:lnTo>
                <a:cubicBezTo>
                  <a:pt x="315910" y="28986"/>
                  <a:pt x="316780" y="27826"/>
                  <a:pt x="317939" y="27247"/>
                </a:cubicBezTo>
                <a:cubicBezTo>
                  <a:pt x="318229" y="27247"/>
                  <a:pt x="318809" y="27247"/>
                  <a:pt x="319099" y="27247"/>
                </a:cubicBezTo>
                <a:cubicBezTo>
                  <a:pt x="319968" y="27247"/>
                  <a:pt x="320548" y="27536"/>
                  <a:pt x="321127" y="28116"/>
                </a:cubicBezTo>
                <a:lnTo>
                  <a:pt x="333300" y="40290"/>
                </a:lnTo>
                <a:lnTo>
                  <a:pt x="344023" y="29565"/>
                </a:lnTo>
                <a:cubicBezTo>
                  <a:pt x="345183" y="28406"/>
                  <a:pt x="345183" y="26087"/>
                  <a:pt x="344023" y="24928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3DCB487B-0132-B449-5905-76EADAB61AEE}"/>
              </a:ext>
            </a:extLst>
          </p:cNvPr>
          <p:cNvSpPr/>
          <p:nvPr/>
        </p:nvSpPr>
        <p:spPr>
          <a:xfrm>
            <a:off x="7324455" y="2468667"/>
            <a:ext cx="3349390" cy="987053"/>
          </a:xfrm>
          <a:custGeom>
            <a:avLst/>
            <a:gdLst>
              <a:gd name="connsiteX0" fmla="*/ 184040 w 184909"/>
              <a:gd name="connsiteY0" fmla="*/ 25218 h 54492"/>
              <a:gd name="connsiteX1" fmla="*/ 173316 w 184909"/>
              <a:gd name="connsiteY1" fmla="*/ 14493 h 54492"/>
              <a:gd name="connsiteX2" fmla="*/ 172157 w 184909"/>
              <a:gd name="connsiteY2" fmla="*/ 13333 h 54492"/>
              <a:gd name="connsiteX3" fmla="*/ 170997 w 184909"/>
              <a:gd name="connsiteY3" fmla="*/ 12174 h 54492"/>
              <a:gd name="connsiteX4" fmla="*/ 158825 w 184909"/>
              <a:gd name="connsiteY4" fmla="*/ 0 h 54492"/>
              <a:gd name="connsiteX5" fmla="*/ 158825 w 184909"/>
              <a:gd name="connsiteY5" fmla="*/ 10725 h 54492"/>
              <a:gd name="connsiteX6" fmla="*/ 158535 w 184909"/>
              <a:gd name="connsiteY6" fmla="*/ 12174 h 54492"/>
              <a:gd name="connsiteX7" fmla="*/ 157376 w 184909"/>
              <a:gd name="connsiteY7" fmla="*/ 13333 h 54492"/>
              <a:gd name="connsiteX8" fmla="*/ 155927 w 184909"/>
              <a:gd name="connsiteY8" fmla="*/ 13623 h 54492"/>
              <a:gd name="connsiteX9" fmla="*/ 155927 w 184909"/>
              <a:gd name="connsiteY9" fmla="*/ 13623 h 54492"/>
              <a:gd name="connsiteX10" fmla="*/ 870 w 184909"/>
              <a:gd name="connsiteY10" fmla="*/ 13623 h 54492"/>
              <a:gd name="connsiteX11" fmla="*/ 0 w 184909"/>
              <a:gd name="connsiteY11" fmla="*/ 14493 h 54492"/>
              <a:gd name="connsiteX12" fmla="*/ 0 w 184909"/>
              <a:gd name="connsiteY12" fmla="*/ 39710 h 54492"/>
              <a:gd name="connsiteX13" fmla="*/ 870 w 184909"/>
              <a:gd name="connsiteY13" fmla="*/ 40580 h 54492"/>
              <a:gd name="connsiteX14" fmla="*/ 155927 w 184909"/>
              <a:gd name="connsiteY14" fmla="*/ 40580 h 54492"/>
              <a:gd name="connsiteX15" fmla="*/ 159115 w 184909"/>
              <a:gd name="connsiteY15" fmla="*/ 43768 h 54492"/>
              <a:gd name="connsiteX16" fmla="*/ 159115 w 184909"/>
              <a:gd name="connsiteY16" fmla="*/ 54493 h 54492"/>
              <a:gd name="connsiteX17" fmla="*/ 184040 w 184909"/>
              <a:gd name="connsiteY17" fmla="*/ 29565 h 54492"/>
              <a:gd name="connsiteX18" fmla="*/ 184040 w 184909"/>
              <a:gd name="connsiteY18" fmla="*/ 24928 h 54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4909" h="54492">
                <a:moveTo>
                  <a:pt x="184040" y="25218"/>
                </a:moveTo>
                <a:lnTo>
                  <a:pt x="173316" y="14493"/>
                </a:lnTo>
                <a:lnTo>
                  <a:pt x="172157" y="13333"/>
                </a:lnTo>
                <a:lnTo>
                  <a:pt x="170997" y="12174"/>
                </a:lnTo>
                <a:lnTo>
                  <a:pt x="158825" y="0"/>
                </a:lnTo>
                <a:lnTo>
                  <a:pt x="158825" y="10725"/>
                </a:lnTo>
                <a:cubicBezTo>
                  <a:pt x="158825" y="11304"/>
                  <a:pt x="158825" y="11884"/>
                  <a:pt x="158535" y="12174"/>
                </a:cubicBezTo>
                <a:cubicBezTo>
                  <a:pt x="158535" y="12754"/>
                  <a:pt x="157955" y="13044"/>
                  <a:pt x="157376" y="13333"/>
                </a:cubicBezTo>
                <a:cubicBezTo>
                  <a:pt x="156796" y="13333"/>
                  <a:pt x="156506" y="13623"/>
                  <a:pt x="155927" y="13623"/>
                </a:cubicBezTo>
                <a:cubicBezTo>
                  <a:pt x="155927" y="13623"/>
                  <a:pt x="155927" y="13623"/>
                  <a:pt x="155927" y="13623"/>
                </a:cubicBezTo>
                <a:lnTo>
                  <a:pt x="870" y="13623"/>
                </a:lnTo>
                <a:cubicBezTo>
                  <a:pt x="290" y="13623"/>
                  <a:pt x="0" y="14203"/>
                  <a:pt x="0" y="14493"/>
                </a:cubicBezTo>
                <a:lnTo>
                  <a:pt x="0" y="39710"/>
                </a:lnTo>
                <a:cubicBezTo>
                  <a:pt x="0" y="40290"/>
                  <a:pt x="580" y="40580"/>
                  <a:pt x="870" y="40580"/>
                </a:cubicBezTo>
                <a:lnTo>
                  <a:pt x="155927" y="40580"/>
                </a:lnTo>
                <a:cubicBezTo>
                  <a:pt x="157666" y="40580"/>
                  <a:pt x="159115" y="42029"/>
                  <a:pt x="159115" y="43768"/>
                </a:cubicBezTo>
                <a:lnTo>
                  <a:pt x="159115" y="54493"/>
                </a:lnTo>
                <a:lnTo>
                  <a:pt x="184040" y="29565"/>
                </a:lnTo>
                <a:cubicBezTo>
                  <a:pt x="185199" y="28406"/>
                  <a:pt x="185199" y="26087"/>
                  <a:pt x="184040" y="2492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CEEA462-960D-4436-9145-97DEA4511CB7}"/>
              </a:ext>
            </a:extLst>
          </p:cNvPr>
          <p:cNvGrpSpPr/>
          <p:nvPr/>
        </p:nvGrpSpPr>
        <p:grpSpPr>
          <a:xfrm>
            <a:off x="4716403" y="3020643"/>
            <a:ext cx="2269758" cy="1813130"/>
            <a:chOff x="8921977" y="1451245"/>
            <a:chExt cx="2926080" cy="165346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09D8A2-08DF-C982-F63A-6D87FF2F290B}"/>
                </a:ext>
              </a:extLst>
            </p:cNvPr>
            <p:cNvSpPr txBox="1"/>
            <p:nvPr/>
          </p:nvSpPr>
          <p:spPr>
            <a:xfrm>
              <a:off x="8921977" y="1451245"/>
              <a:ext cx="2926080" cy="4771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42CC1B7-BD0E-CFAA-29C5-8BAD662363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78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C569EB-01D2-004B-91E2-0AEC9E67053F}"/>
              </a:ext>
            </a:extLst>
          </p:cNvPr>
          <p:cNvGrpSpPr/>
          <p:nvPr/>
        </p:nvGrpSpPr>
        <p:grpSpPr>
          <a:xfrm>
            <a:off x="7607028" y="3560583"/>
            <a:ext cx="2269758" cy="1813130"/>
            <a:chOff x="8921977" y="1451245"/>
            <a:chExt cx="2926080" cy="165346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013218D-5CE1-2872-9ADC-7EAED0BB427B}"/>
                </a:ext>
              </a:extLst>
            </p:cNvPr>
            <p:cNvSpPr txBox="1"/>
            <p:nvPr/>
          </p:nvSpPr>
          <p:spPr>
            <a:xfrm>
              <a:off x="8921977" y="1451245"/>
              <a:ext cx="2926080" cy="4771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7A6CD2F-89B5-EFB3-8A9B-3E3B483B04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78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5" name="Freeform 5">
            <a:extLst>
              <a:ext uri="{FF2B5EF4-FFF2-40B4-BE49-F238E27FC236}">
                <a16:creationId xmlns:a16="http://schemas.microsoft.com/office/drawing/2014/main" id="{754E2CE3-111E-1B33-5C1A-FD8789C97446}"/>
              </a:ext>
            </a:extLst>
          </p:cNvPr>
          <p:cNvSpPr/>
          <p:nvPr/>
        </p:nvSpPr>
        <p:spPr>
          <a:xfrm>
            <a:off x="1518156" y="2164139"/>
            <a:ext cx="2834906" cy="2451909"/>
          </a:xfrm>
          <a:custGeom>
            <a:avLst/>
            <a:gdLst>
              <a:gd name="connsiteX0" fmla="*/ 0 w 156506"/>
              <a:gd name="connsiteY0" fmla="*/ 0 h 135362"/>
              <a:gd name="connsiteX1" fmla="*/ 156506 w 156506"/>
              <a:gd name="connsiteY1" fmla="*/ 0 h 135362"/>
              <a:gd name="connsiteX2" fmla="*/ 156506 w 156506"/>
              <a:gd name="connsiteY2" fmla="*/ 135363 h 135362"/>
              <a:gd name="connsiteX3" fmla="*/ 0 w 156506"/>
              <a:gd name="connsiteY3" fmla="*/ 135363 h 1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506" h="135362">
                <a:moveTo>
                  <a:pt x="0" y="0"/>
                </a:moveTo>
                <a:lnTo>
                  <a:pt x="156506" y="0"/>
                </a:lnTo>
                <a:lnTo>
                  <a:pt x="156506" y="135363"/>
                </a:lnTo>
                <a:lnTo>
                  <a:pt x="0" y="135363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0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911215F-310E-C605-E545-5ABD24A25FA0}"/>
              </a:ext>
            </a:extLst>
          </p:cNvPr>
          <p:cNvGrpSpPr/>
          <p:nvPr/>
        </p:nvGrpSpPr>
        <p:grpSpPr>
          <a:xfrm>
            <a:off x="1800730" y="2483528"/>
            <a:ext cx="2269758" cy="1813130"/>
            <a:chOff x="8921977" y="1451245"/>
            <a:chExt cx="2926080" cy="16534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3F4D6D8-444C-5611-E773-0F1BA3D84C9A}"/>
                </a:ext>
              </a:extLst>
            </p:cNvPr>
            <p:cNvSpPr txBox="1"/>
            <p:nvPr/>
          </p:nvSpPr>
          <p:spPr>
            <a:xfrm>
              <a:off x="8921977" y="1451245"/>
              <a:ext cx="2926080" cy="47714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50C1F46-99EE-E042-7ABB-E54B5BD87CD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78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3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9" name="Graphic 48" descr="Badge 3 with solid fill">
            <a:extLst>
              <a:ext uri="{FF2B5EF4-FFF2-40B4-BE49-F238E27FC236}">
                <a16:creationId xmlns:a16="http://schemas.microsoft.com/office/drawing/2014/main" id="{5AE4A89B-D8AE-18C8-AFB2-2AFFCA0FE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04919" y="2762969"/>
            <a:ext cx="404217" cy="404217"/>
          </a:xfrm>
          <a:prstGeom prst="rect">
            <a:avLst/>
          </a:prstGeom>
        </p:spPr>
      </p:pic>
      <p:pic>
        <p:nvPicPr>
          <p:cNvPr id="50" name="Graphic 49" descr="Badge with solid fill">
            <a:extLst>
              <a:ext uri="{FF2B5EF4-FFF2-40B4-BE49-F238E27FC236}">
                <a16:creationId xmlns:a16="http://schemas.microsoft.com/office/drawing/2014/main" id="{1AEEA789-D216-ED81-1ACE-D89D0E8DE1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57732" y="2206177"/>
            <a:ext cx="404217" cy="404217"/>
          </a:xfrm>
          <a:prstGeom prst="rect">
            <a:avLst/>
          </a:prstGeom>
        </p:spPr>
      </p:pic>
      <p:pic>
        <p:nvPicPr>
          <p:cNvPr id="51" name="Graphic 50" descr="Badge 1 with solid fill">
            <a:extLst>
              <a:ext uri="{FF2B5EF4-FFF2-40B4-BE49-F238E27FC236}">
                <a16:creationId xmlns:a16="http://schemas.microsoft.com/office/drawing/2014/main" id="{50B3038F-6DE6-1149-B05E-F08027059F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26691" y="1665392"/>
            <a:ext cx="404217" cy="40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4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9431</TotalTime>
  <Words>294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Overlapping Step Process – Slide Template</vt:lpstr>
      <vt:lpstr>Overlapping Step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Overlapping Step Process</dc:title>
  <dc:creator>PresentationGO.com</dc:creator>
  <dc:description>© Copyright PresentationGO.com - Do not distribute or sale without written permission.</dc:description>
  <cp:lastModifiedBy>Christophe Barroche</cp:lastModifiedBy>
  <cp:revision>42</cp:revision>
  <dcterms:created xsi:type="dcterms:W3CDTF">2014-11-26T05:14:11Z</dcterms:created>
  <dcterms:modified xsi:type="dcterms:W3CDTF">2024-04-19T16:12:45Z</dcterms:modified>
  <cp:category>Charts &amp; Diagrams</cp:category>
</cp:coreProperties>
</file>