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40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Pac-Man Process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7E1DCCD-1B20-45DB-8EBB-317504DD2E9E}"/>
              </a:ext>
            </a:extLst>
          </p:cNvPr>
          <p:cNvGrpSpPr/>
          <p:nvPr/>
        </p:nvGrpSpPr>
        <p:grpSpPr>
          <a:xfrm>
            <a:off x="10251101" y="2791692"/>
            <a:ext cx="1102699" cy="1274615"/>
            <a:chOff x="10251101" y="2791692"/>
            <a:chExt cx="1102699" cy="127461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E7993B-B723-4A00-9DC4-AF7F318FFDDC}"/>
                </a:ext>
              </a:extLst>
            </p:cNvPr>
            <p:cNvSpPr/>
            <p:nvPr/>
          </p:nvSpPr>
          <p:spPr>
            <a:xfrm>
              <a:off x="10251101" y="2791692"/>
              <a:ext cx="1102699" cy="1274615"/>
            </a:xfrm>
            <a:custGeom>
              <a:avLst/>
              <a:gdLst>
                <a:gd name="connsiteX0" fmla="*/ 985420 w 1970840"/>
                <a:gd name="connsiteY0" fmla="*/ 0 h 2278103"/>
                <a:gd name="connsiteX1" fmla="*/ 1965752 w 1970840"/>
                <a:gd name="connsiteY1" fmla="*/ 884666 h 2278103"/>
                <a:gd name="connsiteX2" fmla="*/ 1970840 w 1970840"/>
                <a:gd name="connsiteY2" fmla="*/ 985419 h 2278103"/>
                <a:gd name="connsiteX3" fmla="*/ 1970840 w 1970840"/>
                <a:gd name="connsiteY3" fmla="*/ 985420 h 2278103"/>
                <a:gd name="connsiteX4" fmla="*/ 1970840 w 1970840"/>
                <a:gd name="connsiteY4" fmla="*/ 2278103 h 2278103"/>
                <a:gd name="connsiteX5" fmla="*/ 1618432 w 1970840"/>
                <a:gd name="connsiteY5" fmla="*/ 1925695 h 2278103"/>
                <a:gd name="connsiteX6" fmla="*/ 1301926 w 1970840"/>
                <a:gd name="connsiteY6" fmla="*/ 2242201 h 2278103"/>
                <a:gd name="connsiteX7" fmla="*/ 985420 w 1970840"/>
                <a:gd name="connsiteY7" fmla="*/ 1925695 h 2278103"/>
                <a:gd name="connsiteX8" fmla="*/ 668914 w 1970840"/>
                <a:gd name="connsiteY8" fmla="*/ 2242201 h 2278103"/>
                <a:gd name="connsiteX9" fmla="*/ 352408 w 1970840"/>
                <a:gd name="connsiteY9" fmla="*/ 1925695 h 2278103"/>
                <a:gd name="connsiteX10" fmla="*/ 0 w 1970840"/>
                <a:gd name="connsiteY10" fmla="*/ 2278103 h 2278103"/>
                <a:gd name="connsiteX11" fmla="*/ 0 w 1970840"/>
                <a:gd name="connsiteY11" fmla="*/ 985420 h 2278103"/>
                <a:gd name="connsiteX12" fmla="*/ 0 w 1970840"/>
                <a:gd name="connsiteY12" fmla="*/ 985419 h 2278103"/>
                <a:gd name="connsiteX13" fmla="*/ 5088 w 1970840"/>
                <a:gd name="connsiteY13" fmla="*/ 884666 h 2278103"/>
                <a:gd name="connsiteX14" fmla="*/ 985420 w 1970840"/>
                <a:gd name="connsiteY14" fmla="*/ 0 h 2278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840" h="2278103">
                  <a:moveTo>
                    <a:pt x="985420" y="0"/>
                  </a:moveTo>
                  <a:cubicBezTo>
                    <a:pt x="1495637" y="0"/>
                    <a:pt x="1915289" y="387763"/>
                    <a:pt x="1965752" y="884666"/>
                  </a:cubicBezTo>
                  <a:lnTo>
                    <a:pt x="1970840" y="985419"/>
                  </a:lnTo>
                  <a:lnTo>
                    <a:pt x="1970840" y="985420"/>
                  </a:lnTo>
                  <a:lnTo>
                    <a:pt x="1970840" y="2278103"/>
                  </a:lnTo>
                  <a:lnTo>
                    <a:pt x="1618432" y="1925695"/>
                  </a:lnTo>
                  <a:lnTo>
                    <a:pt x="1301926" y="2242201"/>
                  </a:lnTo>
                  <a:lnTo>
                    <a:pt x="985420" y="1925695"/>
                  </a:lnTo>
                  <a:lnTo>
                    <a:pt x="668914" y="2242201"/>
                  </a:lnTo>
                  <a:lnTo>
                    <a:pt x="352408" y="1925695"/>
                  </a:lnTo>
                  <a:lnTo>
                    <a:pt x="0" y="2278103"/>
                  </a:lnTo>
                  <a:lnTo>
                    <a:pt x="0" y="985420"/>
                  </a:lnTo>
                  <a:lnTo>
                    <a:pt x="0" y="985419"/>
                  </a:lnTo>
                  <a:lnTo>
                    <a:pt x="5088" y="884666"/>
                  </a:lnTo>
                  <a:cubicBezTo>
                    <a:pt x="55551" y="387763"/>
                    <a:pt x="475203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2B7C78-7BEA-41C8-9565-890F4BFF2749}"/>
                </a:ext>
              </a:extLst>
            </p:cNvPr>
            <p:cNvSpPr/>
            <p:nvPr/>
          </p:nvSpPr>
          <p:spPr>
            <a:xfrm>
              <a:off x="10825318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6A1DD4-5B5D-47FD-A960-ED6EB96ED6D2}"/>
                </a:ext>
              </a:extLst>
            </p:cNvPr>
            <p:cNvSpPr/>
            <p:nvPr/>
          </p:nvSpPr>
          <p:spPr>
            <a:xfrm>
              <a:off x="10837913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A690038-BADF-4E2C-86EF-29EB1ED24EC7}"/>
                </a:ext>
              </a:extLst>
            </p:cNvPr>
            <p:cNvSpPr/>
            <p:nvPr/>
          </p:nvSpPr>
          <p:spPr>
            <a:xfrm>
              <a:off x="10445613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3A16AD-1232-4231-B4E2-A188CDC358FD}"/>
                </a:ext>
              </a:extLst>
            </p:cNvPr>
            <p:cNvSpPr/>
            <p:nvPr/>
          </p:nvSpPr>
          <p:spPr>
            <a:xfrm>
              <a:off x="10458208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8118868-7A8B-4A6A-906F-880FD67FA5E4}"/>
              </a:ext>
            </a:extLst>
          </p:cNvPr>
          <p:cNvGrpSpPr/>
          <p:nvPr/>
        </p:nvGrpSpPr>
        <p:grpSpPr>
          <a:xfrm>
            <a:off x="5665120" y="2791692"/>
            <a:ext cx="1195419" cy="1274615"/>
            <a:chOff x="5665120" y="2791692"/>
            <a:chExt cx="1195419" cy="12746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796866-6243-4D65-8D8D-4848C99F3AB8}"/>
                </a:ext>
              </a:extLst>
            </p:cNvPr>
            <p:cNvSpPr/>
            <p:nvPr/>
          </p:nvSpPr>
          <p:spPr>
            <a:xfrm>
              <a:off x="5665120" y="2791692"/>
              <a:ext cx="1195419" cy="1274615"/>
            </a:xfrm>
            <a:custGeom>
              <a:avLst/>
              <a:gdLst>
                <a:gd name="connsiteX0" fmla="*/ 985420 w 1848385"/>
                <a:gd name="connsiteY0" fmla="*/ 0 h 1970840"/>
                <a:gd name="connsiteX1" fmla="*/ 1802546 w 1848385"/>
                <a:gd name="connsiteY1" fmla="*/ 434463 h 1970840"/>
                <a:gd name="connsiteX2" fmla="*/ 1848385 w 1848385"/>
                <a:gd name="connsiteY2" fmla="*/ 518916 h 1970840"/>
                <a:gd name="connsiteX3" fmla="*/ 985419 w 1848385"/>
                <a:gd name="connsiteY3" fmla="*/ 999122 h 1970840"/>
                <a:gd name="connsiteX4" fmla="*/ 1836962 w 1848385"/>
                <a:gd name="connsiteY4" fmla="*/ 1472971 h 1970840"/>
                <a:gd name="connsiteX5" fmla="*/ 1802546 w 1848385"/>
                <a:gd name="connsiteY5" fmla="*/ 1536378 h 1970840"/>
                <a:gd name="connsiteX6" fmla="*/ 985420 w 1848385"/>
                <a:gd name="connsiteY6" fmla="*/ 1970840 h 1970840"/>
                <a:gd name="connsiteX7" fmla="*/ 0 w 1848385"/>
                <a:gd name="connsiteY7" fmla="*/ 985420 h 1970840"/>
                <a:gd name="connsiteX8" fmla="*/ 985420 w 1848385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8385" h="1970840">
                  <a:moveTo>
                    <a:pt x="985420" y="0"/>
                  </a:moveTo>
                  <a:cubicBezTo>
                    <a:pt x="1325565" y="0"/>
                    <a:pt x="1625459" y="172339"/>
                    <a:pt x="1802546" y="434463"/>
                  </a:cubicBezTo>
                  <a:lnTo>
                    <a:pt x="1848385" y="518916"/>
                  </a:lnTo>
                  <a:lnTo>
                    <a:pt x="985419" y="999122"/>
                  </a:lnTo>
                  <a:lnTo>
                    <a:pt x="1836962" y="1472971"/>
                  </a:lnTo>
                  <a:lnTo>
                    <a:pt x="1802546" y="1536378"/>
                  </a:lnTo>
                  <a:cubicBezTo>
                    <a:pt x="1625459" y="1798501"/>
                    <a:pt x="1325565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378762-23BA-4639-AD70-BB6B0223AE4F}"/>
                </a:ext>
              </a:extLst>
            </p:cNvPr>
            <p:cNvSpPr/>
            <p:nvPr/>
          </p:nvSpPr>
          <p:spPr>
            <a:xfrm>
              <a:off x="6106269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AEDE30-1B44-45EC-9B49-E00B170DA2A4}"/>
                </a:ext>
              </a:extLst>
            </p:cNvPr>
            <p:cNvSpPr/>
            <p:nvPr/>
          </p:nvSpPr>
          <p:spPr>
            <a:xfrm>
              <a:off x="6281278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EAA7C2-588B-498E-B03F-39B4CC6E2965}"/>
              </a:ext>
            </a:extLst>
          </p:cNvPr>
          <p:cNvGrpSpPr/>
          <p:nvPr/>
        </p:nvGrpSpPr>
        <p:grpSpPr>
          <a:xfrm>
            <a:off x="8011843" y="2791692"/>
            <a:ext cx="1087952" cy="1274615"/>
            <a:chOff x="8011843" y="2791692"/>
            <a:chExt cx="1087952" cy="127461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79D9C5-65F9-45AB-948A-6E13626B8266}"/>
                </a:ext>
              </a:extLst>
            </p:cNvPr>
            <p:cNvSpPr/>
            <p:nvPr/>
          </p:nvSpPr>
          <p:spPr>
            <a:xfrm>
              <a:off x="8011843" y="2791692"/>
              <a:ext cx="1087952" cy="1274615"/>
            </a:xfrm>
            <a:custGeom>
              <a:avLst/>
              <a:gdLst>
                <a:gd name="connsiteX0" fmla="*/ 985420 w 1682217"/>
                <a:gd name="connsiteY0" fmla="*/ 0 h 1970840"/>
                <a:gd name="connsiteX1" fmla="*/ 1682217 w 1682217"/>
                <a:gd name="connsiteY1" fmla="*/ 288623 h 1970840"/>
                <a:gd name="connsiteX2" fmla="*/ 1682217 w 1682217"/>
                <a:gd name="connsiteY2" fmla="*/ 288623 h 1970840"/>
                <a:gd name="connsiteX3" fmla="*/ 985420 w 1682217"/>
                <a:gd name="connsiteY3" fmla="*/ 985421 h 1970840"/>
                <a:gd name="connsiteX4" fmla="*/ 1682217 w 1682217"/>
                <a:gd name="connsiteY4" fmla="*/ 1682217 h 1970840"/>
                <a:gd name="connsiteX5" fmla="*/ 1536378 w 1682217"/>
                <a:gd name="connsiteY5" fmla="*/ 1802546 h 1970840"/>
                <a:gd name="connsiteX6" fmla="*/ 985420 w 1682217"/>
                <a:gd name="connsiteY6" fmla="*/ 1970840 h 1970840"/>
                <a:gd name="connsiteX7" fmla="*/ 0 w 1682217"/>
                <a:gd name="connsiteY7" fmla="*/ 985420 h 1970840"/>
                <a:gd name="connsiteX8" fmla="*/ 985420 w 1682217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2217" h="1970840">
                  <a:moveTo>
                    <a:pt x="985420" y="0"/>
                  </a:moveTo>
                  <a:cubicBezTo>
                    <a:pt x="1257536" y="0"/>
                    <a:pt x="1503891" y="110297"/>
                    <a:pt x="1682217" y="288623"/>
                  </a:cubicBezTo>
                  <a:lnTo>
                    <a:pt x="1682217" y="288623"/>
                  </a:lnTo>
                  <a:lnTo>
                    <a:pt x="985420" y="985421"/>
                  </a:lnTo>
                  <a:lnTo>
                    <a:pt x="1682217" y="1682217"/>
                  </a:lnTo>
                  <a:lnTo>
                    <a:pt x="1536378" y="1802546"/>
                  </a:lnTo>
                  <a:cubicBezTo>
                    <a:pt x="1379104" y="1908798"/>
                    <a:pt x="1189507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FDA1A2E-9A46-462F-8E0F-D95212B0551C}"/>
                </a:ext>
              </a:extLst>
            </p:cNvPr>
            <p:cNvSpPr/>
            <p:nvPr/>
          </p:nvSpPr>
          <p:spPr>
            <a:xfrm>
              <a:off x="8452993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F0881E-6AA4-48F1-B6D8-0487720A0C78}"/>
                </a:ext>
              </a:extLst>
            </p:cNvPr>
            <p:cNvSpPr/>
            <p:nvPr/>
          </p:nvSpPr>
          <p:spPr>
            <a:xfrm>
              <a:off x="8628002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34147C9-EF1F-4145-8AD2-D56F49B6DD2C}"/>
              </a:ext>
            </a:extLst>
          </p:cNvPr>
          <p:cNvGrpSpPr/>
          <p:nvPr/>
        </p:nvGrpSpPr>
        <p:grpSpPr>
          <a:xfrm>
            <a:off x="3257842" y="2791692"/>
            <a:ext cx="1255974" cy="1274615"/>
            <a:chOff x="3257842" y="2791692"/>
            <a:chExt cx="1255974" cy="12746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F1D9C93-9EDF-4425-BC49-5979F2538DC2}"/>
                </a:ext>
              </a:extLst>
            </p:cNvPr>
            <p:cNvSpPr/>
            <p:nvPr/>
          </p:nvSpPr>
          <p:spPr>
            <a:xfrm>
              <a:off x="3257842" y="2791692"/>
              <a:ext cx="1255974" cy="1274615"/>
            </a:xfrm>
            <a:custGeom>
              <a:avLst/>
              <a:gdLst>
                <a:gd name="connsiteX0" fmla="*/ 985420 w 1942016"/>
                <a:gd name="connsiteY0" fmla="*/ 0 h 1970840"/>
                <a:gd name="connsiteX1" fmla="*/ 1893401 w 1942016"/>
                <a:gd name="connsiteY1" fmla="*/ 601850 h 1970840"/>
                <a:gd name="connsiteX2" fmla="*/ 1942016 w 1942016"/>
                <a:gd name="connsiteY2" fmla="*/ 758462 h 1970840"/>
                <a:gd name="connsiteX3" fmla="*/ 985420 w 1942016"/>
                <a:gd name="connsiteY3" fmla="*/ 999122 h 1970840"/>
                <a:gd name="connsiteX4" fmla="*/ 1934126 w 1942016"/>
                <a:gd name="connsiteY4" fmla="*/ 1237796 h 1970840"/>
                <a:gd name="connsiteX5" fmla="*/ 1893401 w 1942016"/>
                <a:gd name="connsiteY5" fmla="*/ 1368990 h 1970840"/>
                <a:gd name="connsiteX6" fmla="*/ 985420 w 1942016"/>
                <a:gd name="connsiteY6" fmla="*/ 1970840 h 1970840"/>
                <a:gd name="connsiteX7" fmla="*/ 0 w 1942016"/>
                <a:gd name="connsiteY7" fmla="*/ 985420 h 1970840"/>
                <a:gd name="connsiteX8" fmla="*/ 985420 w 1942016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016" h="1970840">
                  <a:moveTo>
                    <a:pt x="985420" y="0"/>
                  </a:moveTo>
                  <a:cubicBezTo>
                    <a:pt x="1393594" y="0"/>
                    <a:pt x="1743806" y="248168"/>
                    <a:pt x="1893401" y="601850"/>
                  </a:cubicBezTo>
                  <a:lnTo>
                    <a:pt x="1942016" y="758462"/>
                  </a:lnTo>
                  <a:lnTo>
                    <a:pt x="985420" y="999122"/>
                  </a:lnTo>
                  <a:lnTo>
                    <a:pt x="1934126" y="1237796"/>
                  </a:lnTo>
                  <a:lnTo>
                    <a:pt x="1893401" y="1368990"/>
                  </a:lnTo>
                  <a:cubicBezTo>
                    <a:pt x="1743806" y="1722672"/>
                    <a:pt x="1393594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8992902-C1D0-48B9-8E45-E878EA73EEC5}"/>
                </a:ext>
              </a:extLst>
            </p:cNvPr>
            <p:cNvSpPr/>
            <p:nvPr/>
          </p:nvSpPr>
          <p:spPr>
            <a:xfrm>
              <a:off x="3698992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3D00D42-7329-40DC-8A96-72471A99FFCF}"/>
                </a:ext>
              </a:extLst>
            </p:cNvPr>
            <p:cNvSpPr/>
            <p:nvPr/>
          </p:nvSpPr>
          <p:spPr>
            <a:xfrm>
              <a:off x="3874001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133C00-356C-4A63-856D-81BDE10F9A01}"/>
              </a:ext>
            </a:extLst>
          </p:cNvPr>
          <p:cNvGrpSpPr/>
          <p:nvPr/>
        </p:nvGrpSpPr>
        <p:grpSpPr>
          <a:xfrm>
            <a:off x="838200" y="2791692"/>
            <a:ext cx="1268338" cy="1274615"/>
            <a:chOff x="838200" y="2791692"/>
            <a:chExt cx="1268338" cy="127461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ABB24BD-91C6-42D7-8AC4-565FF242AEC4}"/>
                </a:ext>
              </a:extLst>
            </p:cNvPr>
            <p:cNvSpPr/>
            <p:nvPr/>
          </p:nvSpPr>
          <p:spPr>
            <a:xfrm>
              <a:off x="838200" y="2791692"/>
              <a:ext cx="1268338" cy="1274615"/>
            </a:xfrm>
            <a:custGeom>
              <a:avLst/>
              <a:gdLst>
                <a:gd name="connsiteX0" fmla="*/ 985420 w 1961133"/>
                <a:gd name="connsiteY0" fmla="*/ 0 h 1970840"/>
                <a:gd name="connsiteX1" fmla="*/ 1950820 w 1961133"/>
                <a:gd name="connsiteY1" fmla="*/ 786824 h 1970840"/>
                <a:gd name="connsiteX2" fmla="*/ 1961133 w 1961133"/>
                <a:gd name="connsiteY2" fmla="*/ 889133 h 1970840"/>
                <a:gd name="connsiteX3" fmla="*/ 985421 w 1961133"/>
                <a:gd name="connsiteY3" fmla="*/ 999122 h 1970840"/>
                <a:gd name="connsiteX4" fmla="*/ 1958402 w 1961133"/>
                <a:gd name="connsiteY4" fmla="*/ 1108803 h 1970840"/>
                <a:gd name="connsiteX5" fmla="*/ 1950820 w 1961133"/>
                <a:gd name="connsiteY5" fmla="*/ 1184017 h 1970840"/>
                <a:gd name="connsiteX6" fmla="*/ 985420 w 1961133"/>
                <a:gd name="connsiteY6" fmla="*/ 1970840 h 1970840"/>
                <a:gd name="connsiteX7" fmla="*/ 0 w 1961133"/>
                <a:gd name="connsiteY7" fmla="*/ 985420 h 1970840"/>
                <a:gd name="connsiteX8" fmla="*/ 985420 w 1961133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133" h="1970840">
                  <a:moveTo>
                    <a:pt x="985420" y="0"/>
                  </a:moveTo>
                  <a:cubicBezTo>
                    <a:pt x="1461623" y="0"/>
                    <a:pt x="1858933" y="337785"/>
                    <a:pt x="1950820" y="786824"/>
                  </a:cubicBezTo>
                  <a:lnTo>
                    <a:pt x="1961133" y="889133"/>
                  </a:lnTo>
                  <a:lnTo>
                    <a:pt x="985421" y="999122"/>
                  </a:lnTo>
                  <a:lnTo>
                    <a:pt x="1958402" y="1108803"/>
                  </a:lnTo>
                  <a:lnTo>
                    <a:pt x="1950820" y="1184017"/>
                  </a:lnTo>
                  <a:cubicBezTo>
                    <a:pt x="1858933" y="1633056"/>
                    <a:pt x="1461623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B4CF670-0C2C-4886-8736-EC0332A1ADC6}"/>
                </a:ext>
              </a:extLst>
            </p:cNvPr>
            <p:cNvSpPr/>
            <p:nvPr/>
          </p:nvSpPr>
          <p:spPr>
            <a:xfrm>
              <a:off x="1279350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D8C6F6-9D48-49E3-892A-04A896163A70}"/>
                </a:ext>
              </a:extLst>
            </p:cNvPr>
            <p:cNvSpPr/>
            <p:nvPr/>
          </p:nvSpPr>
          <p:spPr>
            <a:xfrm>
              <a:off x="1454359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3EAB053-1CB9-403E-9FF7-0035C4FD83E5}"/>
              </a:ext>
            </a:extLst>
          </p:cNvPr>
          <p:cNvSpPr/>
          <p:nvPr/>
        </p:nvSpPr>
        <p:spPr>
          <a:xfrm>
            <a:off x="2312506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2E5C53-7FE5-4BE1-B878-845475FA64DD}"/>
              </a:ext>
            </a:extLst>
          </p:cNvPr>
          <p:cNvSpPr/>
          <p:nvPr/>
        </p:nvSpPr>
        <p:spPr>
          <a:xfrm>
            <a:off x="2785174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F3F2DD-340F-4F84-8C3C-8B4D7A5A8F9C}"/>
              </a:ext>
            </a:extLst>
          </p:cNvPr>
          <p:cNvSpPr/>
          <p:nvPr/>
        </p:nvSpPr>
        <p:spPr>
          <a:xfrm>
            <a:off x="4719784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006DB3D-36EB-4B44-93B1-81510E890E13}"/>
              </a:ext>
            </a:extLst>
          </p:cNvPr>
          <p:cNvSpPr/>
          <p:nvPr/>
        </p:nvSpPr>
        <p:spPr>
          <a:xfrm>
            <a:off x="5192452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991666A-4915-4827-B0A7-C22A4C0DCA2C}"/>
              </a:ext>
            </a:extLst>
          </p:cNvPr>
          <p:cNvSpPr/>
          <p:nvPr/>
        </p:nvSpPr>
        <p:spPr>
          <a:xfrm>
            <a:off x="7066507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281E12A-8E25-496D-8F92-8D76F3B14904}"/>
              </a:ext>
            </a:extLst>
          </p:cNvPr>
          <p:cNvSpPr/>
          <p:nvPr/>
        </p:nvSpPr>
        <p:spPr>
          <a:xfrm>
            <a:off x="7539175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658A48-3A6C-49E6-A0AC-5E53F6750A29}"/>
              </a:ext>
            </a:extLst>
          </p:cNvPr>
          <p:cNvSpPr/>
          <p:nvPr/>
        </p:nvSpPr>
        <p:spPr>
          <a:xfrm>
            <a:off x="9305763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99150EC-6D4D-4578-A903-D2E7E933CF44}"/>
              </a:ext>
            </a:extLst>
          </p:cNvPr>
          <p:cNvSpPr/>
          <p:nvPr/>
        </p:nvSpPr>
        <p:spPr>
          <a:xfrm>
            <a:off x="9778431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7471DB-37D6-4903-91D2-4084140E178F}"/>
              </a:ext>
            </a:extLst>
          </p:cNvPr>
          <p:cNvGrpSpPr/>
          <p:nvPr/>
        </p:nvGrpSpPr>
        <p:grpSpPr>
          <a:xfrm>
            <a:off x="485335" y="4343405"/>
            <a:ext cx="1974066" cy="1659485"/>
            <a:chOff x="332936" y="2627766"/>
            <a:chExt cx="2926080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8A8ECE-2BA1-4D51-B481-9E2F7854CE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B625E0C-0DEE-4C95-BB7E-E3639A95DE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20B9A9D-F188-4810-8CFD-BCC269BC6EBF}"/>
              </a:ext>
            </a:extLst>
          </p:cNvPr>
          <p:cNvGrpSpPr/>
          <p:nvPr/>
        </p:nvGrpSpPr>
        <p:grpSpPr>
          <a:xfrm>
            <a:off x="2817855" y="4343405"/>
            <a:ext cx="1974066" cy="1659485"/>
            <a:chOff x="332936" y="2627766"/>
            <a:chExt cx="2926080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6FFBB7-D6CB-4847-A109-84BBA8E8C84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3FF53C-7C00-4481-94F8-106C7A8324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6267A9-5F3C-4A6A-B560-09CF262E4D78}"/>
              </a:ext>
            </a:extLst>
          </p:cNvPr>
          <p:cNvGrpSpPr/>
          <p:nvPr/>
        </p:nvGrpSpPr>
        <p:grpSpPr>
          <a:xfrm>
            <a:off x="5150375" y="4343405"/>
            <a:ext cx="1974066" cy="1659485"/>
            <a:chOff x="332936" y="2627766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19EFDB-D986-4461-9D53-8EF9411B9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F2C18F-4BB9-419A-87EC-89F24002CA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B2CDF9-0FBD-43E7-A851-6161C154CEF0}"/>
              </a:ext>
            </a:extLst>
          </p:cNvPr>
          <p:cNvGrpSpPr/>
          <p:nvPr/>
        </p:nvGrpSpPr>
        <p:grpSpPr>
          <a:xfrm>
            <a:off x="7482895" y="4343405"/>
            <a:ext cx="1974066" cy="1659485"/>
            <a:chOff x="332936" y="2627766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DECADB-180D-4E0C-8DE9-8540260AEF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303660-4DF9-4BCD-AB1D-E451A31123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849B85-9725-4A9A-A28F-F6C906AB9EDF}"/>
              </a:ext>
            </a:extLst>
          </p:cNvPr>
          <p:cNvGrpSpPr/>
          <p:nvPr/>
        </p:nvGrpSpPr>
        <p:grpSpPr>
          <a:xfrm>
            <a:off x="9815417" y="902537"/>
            <a:ext cx="1974066" cy="1659485"/>
            <a:chOff x="332936" y="2627766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F968EB-E7DF-4CA7-B638-D55AC86CA5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393A83-4631-40AD-8981-F5FCBAF7E3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Pac-Man Process – Slide Template</a:t>
            </a:r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7E1DCCD-1B20-45DB-8EBB-317504DD2E9E}"/>
              </a:ext>
            </a:extLst>
          </p:cNvPr>
          <p:cNvGrpSpPr/>
          <p:nvPr/>
        </p:nvGrpSpPr>
        <p:grpSpPr>
          <a:xfrm>
            <a:off x="10251101" y="2791692"/>
            <a:ext cx="1102699" cy="1274615"/>
            <a:chOff x="10251101" y="2791692"/>
            <a:chExt cx="1102699" cy="1274615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24E7993B-B723-4A00-9DC4-AF7F318FFDDC}"/>
                </a:ext>
              </a:extLst>
            </p:cNvPr>
            <p:cNvSpPr/>
            <p:nvPr/>
          </p:nvSpPr>
          <p:spPr>
            <a:xfrm>
              <a:off x="10251101" y="2791692"/>
              <a:ext cx="1102699" cy="1274615"/>
            </a:xfrm>
            <a:custGeom>
              <a:avLst/>
              <a:gdLst>
                <a:gd name="connsiteX0" fmla="*/ 985420 w 1970840"/>
                <a:gd name="connsiteY0" fmla="*/ 0 h 2278103"/>
                <a:gd name="connsiteX1" fmla="*/ 1965752 w 1970840"/>
                <a:gd name="connsiteY1" fmla="*/ 884666 h 2278103"/>
                <a:gd name="connsiteX2" fmla="*/ 1970840 w 1970840"/>
                <a:gd name="connsiteY2" fmla="*/ 985419 h 2278103"/>
                <a:gd name="connsiteX3" fmla="*/ 1970840 w 1970840"/>
                <a:gd name="connsiteY3" fmla="*/ 985420 h 2278103"/>
                <a:gd name="connsiteX4" fmla="*/ 1970840 w 1970840"/>
                <a:gd name="connsiteY4" fmla="*/ 2278103 h 2278103"/>
                <a:gd name="connsiteX5" fmla="*/ 1618432 w 1970840"/>
                <a:gd name="connsiteY5" fmla="*/ 1925695 h 2278103"/>
                <a:gd name="connsiteX6" fmla="*/ 1301926 w 1970840"/>
                <a:gd name="connsiteY6" fmla="*/ 2242201 h 2278103"/>
                <a:gd name="connsiteX7" fmla="*/ 985420 w 1970840"/>
                <a:gd name="connsiteY7" fmla="*/ 1925695 h 2278103"/>
                <a:gd name="connsiteX8" fmla="*/ 668914 w 1970840"/>
                <a:gd name="connsiteY8" fmla="*/ 2242201 h 2278103"/>
                <a:gd name="connsiteX9" fmla="*/ 352408 w 1970840"/>
                <a:gd name="connsiteY9" fmla="*/ 1925695 h 2278103"/>
                <a:gd name="connsiteX10" fmla="*/ 0 w 1970840"/>
                <a:gd name="connsiteY10" fmla="*/ 2278103 h 2278103"/>
                <a:gd name="connsiteX11" fmla="*/ 0 w 1970840"/>
                <a:gd name="connsiteY11" fmla="*/ 985420 h 2278103"/>
                <a:gd name="connsiteX12" fmla="*/ 0 w 1970840"/>
                <a:gd name="connsiteY12" fmla="*/ 985419 h 2278103"/>
                <a:gd name="connsiteX13" fmla="*/ 5088 w 1970840"/>
                <a:gd name="connsiteY13" fmla="*/ 884666 h 2278103"/>
                <a:gd name="connsiteX14" fmla="*/ 985420 w 1970840"/>
                <a:gd name="connsiteY14" fmla="*/ 0 h 22781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970840" h="2278103">
                  <a:moveTo>
                    <a:pt x="985420" y="0"/>
                  </a:moveTo>
                  <a:cubicBezTo>
                    <a:pt x="1495637" y="0"/>
                    <a:pt x="1915289" y="387763"/>
                    <a:pt x="1965752" y="884666"/>
                  </a:cubicBezTo>
                  <a:lnTo>
                    <a:pt x="1970840" y="985419"/>
                  </a:lnTo>
                  <a:lnTo>
                    <a:pt x="1970840" y="985420"/>
                  </a:lnTo>
                  <a:lnTo>
                    <a:pt x="1970840" y="2278103"/>
                  </a:lnTo>
                  <a:lnTo>
                    <a:pt x="1618432" y="1925695"/>
                  </a:lnTo>
                  <a:lnTo>
                    <a:pt x="1301926" y="2242201"/>
                  </a:lnTo>
                  <a:lnTo>
                    <a:pt x="985420" y="1925695"/>
                  </a:lnTo>
                  <a:lnTo>
                    <a:pt x="668914" y="2242201"/>
                  </a:lnTo>
                  <a:lnTo>
                    <a:pt x="352408" y="1925695"/>
                  </a:lnTo>
                  <a:lnTo>
                    <a:pt x="0" y="2278103"/>
                  </a:lnTo>
                  <a:lnTo>
                    <a:pt x="0" y="985420"/>
                  </a:lnTo>
                  <a:lnTo>
                    <a:pt x="0" y="985419"/>
                  </a:lnTo>
                  <a:lnTo>
                    <a:pt x="5088" y="884666"/>
                  </a:lnTo>
                  <a:cubicBezTo>
                    <a:pt x="55551" y="387763"/>
                    <a:pt x="475203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5"/>
            </a:lnRef>
            <a:fillRef idx="3">
              <a:schemeClr val="accent5"/>
            </a:fillRef>
            <a:effectRef idx="2">
              <a:schemeClr val="accent5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C62B7C78-7BEA-41C8-9565-890F4BFF2749}"/>
                </a:ext>
              </a:extLst>
            </p:cNvPr>
            <p:cNvSpPr/>
            <p:nvPr/>
          </p:nvSpPr>
          <p:spPr>
            <a:xfrm>
              <a:off x="10825318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036A1DD4-5B5D-47FD-A960-ED6EB96ED6D2}"/>
                </a:ext>
              </a:extLst>
            </p:cNvPr>
            <p:cNvSpPr/>
            <p:nvPr/>
          </p:nvSpPr>
          <p:spPr>
            <a:xfrm>
              <a:off x="10837913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2A690038-BADF-4E2C-86EF-29EB1ED24EC7}"/>
                </a:ext>
              </a:extLst>
            </p:cNvPr>
            <p:cNvSpPr/>
            <p:nvPr/>
          </p:nvSpPr>
          <p:spPr>
            <a:xfrm>
              <a:off x="10445613" y="3140162"/>
              <a:ext cx="333970" cy="333969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63A16AD-1232-4231-B4E2-A188CDC358FD}"/>
                </a:ext>
              </a:extLst>
            </p:cNvPr>
            <p:cNvSpPr/>
            <p:nvPr/>
          </p:nvSpPr>
          <p:spPr>
            <a:xfrm>
              <a:off x="10458208" y="3221878"/>
              <a:ext cx="170538" cy="170537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08118868-7A8B-4A6A-906F-880FD67FA5E4}"/>
              </a:ext>
            </a:extLst>
          </p:cNvPr>
          <p:cNvGrpSpPr/>
          <p:nvPr/>
        </p:nvGrpSpPr>
        <p:grpSpPr>
          <a:xfrm>
            <a:off x="5665120" y="2791692"/>
            <a:ext cx="1195419" cy="1274615"/>
            <a:chOff x="5665120" y="2791692"/>
            <a:chExt cx="1195419" cy="127461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F796866-6243-4D65-8D8D-4848C99F3AB8}"/>
                </a:ext>
              </a:extLst>
            </p:cNvPr>
            <p:cNvSpPr/>
            <p:nvPr/>
          </p:nvSpPr>
          <p:spPr>
            <a:xfrm>
              <a:off x="5665120" y="2791692"/>
              <a:ext cx="1195419" cy="1274615"/>
            </a:xfrm>
            <a:custGeom>
              <a:avLst/>
              <a:gdLst>
                <a:gd name="connsiteX0" fmla="*/ 985420 w 1848385"/>
                <a:gd name="connsiteY0" fmla="*/ 0 h 1970840"/>
                <a:gd name="connsiteX1" fmla="*/ 1802546 w 1848385"/>
                <a:gd name="connsiteY1" fmla="*/ 434463 h 1970840"/>
                <a:gd name="connsiteX2" fmla="*/ 1848385 w 1848385"/>
                <a:gd name="connsiteY2" fmla="*/ 518916 h 1970840"/>
                <a:gd name="connsiteX3" fmla="*/ 985419 w 1848385"/>
                <a:gd name="connsiteY3" fmla="*/ 999122 h 1970840"/>
                <a:gd name="connsiteX4" fmla="*/ 1836962 w 1848385"/>
                <a:gd name="connsiteY4" fmla="*/ 1472971 h 1970840"/>
                <a:gd name="connsiteX5" fmla="*/ 1802546 w 1848385"/>
                <a:gd name="connsiteY5" fmla="*/ 1536378 h 1970840"/>
                <a:gd name="connsiteX6" fmla="*/ 985420 w 1848385"/>
                <a:gd name="connsiteY6" fmla="*/ 1970840 h 1970840"/>
                <a:gd name="connsiteX7" fmla="*/ 0 w 1848385"/>
                <a:gd name="connsiteY7" fmla="*/ 985420 h 1970840"/>
                <a:gd name="connsiteX8" fmla="*/ 985420 w 1848385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8385" h="1970840">
                  <a:moveTo>
                    <a:pt x="985420" y="0"/>
                  </a:moveTo>
                  <a:cubicBezTo>
                    <a:pt x="1325565" y="0"/>
                    <a:pt x="1625459" y="172339"/>
                    <a:pt x="1802546" y="434463"/>
                  </a:cubicBezTo>
                  <a:lnTo>
                    <a:pt x="1848385" y="518916"/>
                  </a:lnTo>
                  <a:lnTo>
                    <a:pt x="985419" y="999122"/>
                  </a:lnTo>
                  <a:lnTo>
                    <a:pt x="1836962" y="1472971"/>
                  </a:lnTo>
                  <a:lnTo>
                    <a:pt x="1802546" y="1536378"/>
                  </a:lnTo>
                  <a:cubicBezTo>
                    <a:pt x="1625459" y="1798501"/>
                    <a:pt x="1325565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8C378762-23BA-4639-AD70-BB6B0223AE4F}"/>
                </a:ext>
              </a:extLst>
            </p:cNvPr>
            <p:cNvSpPr/>
            <p:nvPr/>
          </p:nvSpPr>
          <p:spPr>
            <a:xfrm>
              <a:off x="6106269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8AEDE30-1B44-45EC-9B49-E00B170DA2A4}"/>
                </a:ext>
              </a:extLst>
            </p:cNvPr>
            <p:cNvSpPr/>
            <p:nvPr/>
          </p:nvSpPr>
          <p:spPr>
            <a:xfrm>
              <a:off x="6281278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CBEAA7C2-588B-498E-B03F-39B4CC6E2965}"/>
              </a:ext>
            </a:extLst>
          </p:cNvPr>
          <p:cNvGrpSpPr/>
          <p:nvPr/>
        </p:nvGrpSpPr>
        <p:grpSpPr>
          <a:xfrm>
            <a:off x="8011843" y="2791692"/>
            <a:ext cx="1087952" cy="1274615"/>
            <a:chOff x="8011843" y="2791692"/>
            <a:chExt cx="1087952" cy="1274615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179D9C5-65F9-45AB-948A-6E13626B8266}"/>
                </a:ext>
              </a:extLst>
            </p:cNvPr>
            <p:cNvSpPr/>
            <p:nvPr/>
          </p:nvSpPr>
          <p:spPr>
            <a:xfrm>
              <a:off x="8011843" y="2791692"/>
              <a:ext cx="1087952" cy="1274615"/>
            </a:xfrm>
            <a:custGeom>
              <a:avLst/>
              <a:gdLst>
                <a:gd name="connsiteX0" fmla="*/ 985420 w 1682217"/>
                <a:gd name="connsiteY0" fmla="*/ 0 h 1970840"/>
                <a:gd name="connsiteX1" fmla="*/ 1682217 w 1682217"/>
                <a:gd name="connsiteY1" fmla="*/ 288623 h 1970840"/>
                <a:gd name="connsiteX2" fmla="*/ 1682217 w 1682217"/>
                <a:gd name="connsiteY2" fmla="*/ 288623 h 1970840"/>
                <a:gd name="connsiteX3" fmla="*/ 985420 w 1682217"/>
                <a:gd name="connsiteY3" fmla="*/ 985421 h 1970840"/>
                <a:gd name="connsiteX4" fmla="*/ 1682217 w 1682217"/>
                <a:gd name="connsiteY4" fmla="*/ 1682217 h 1970840"/>
                <a:gd name="connsiteX5" fmla="*/ 1536378 w 1682217"/>
                <a:gd name="connsiteY5" fmla="*/ 1802546 h 1970840"/>
                <a:gd name="connsiteX6" fmla="*/ 985420 w 1682217"/>
                <a:gd name="connsiteY6" fmla="*/ 1970840 h 1970840"/>
                <a:gd name="connsiteX7" fmla="*/ 0 w 1682217"/>
                <a:gd name="connsiteY7" fmla="*/ 985420 h 1970840"/>
                <a:gd name="connsiteX8" fmla="*/ 985420 w 1682217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82217" h="1970840">
                  <a:moveTo>
                    <a:pt x="985420" y="0"/>
                  </a:moveTo>
                  <a:cubicBezTo>
                    <a:pt x="1257536" y="0"/>
                    <a:pt x="1503891" y="110297"/>
                    <a:pt x="1682217" y="288623"/>
                  </a:cubicBezTo>
                  <a:lnTo>
                    <a:pt x="1682217" y="288623"/>
                  </a:lnTo>
                  <a:lnTo>
                    <a:pt x="985420" y="985421"/>
                  </a:lnTo>
                  <a:lnTo>
                    <a:pt x="1682217" y="1682217"/>
                  </a:lnTo>
                  <a:lnTo>
                    <a:pt x="1536378" y="1802546"/>
                  </a:lnTo>
                  <a:cubicBezTo>
                    <a:pt x="1379104" y="1908798"/>
                    <a:pt x="1189507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AFDA1A2E-9A46-462F-8E0F-D95212B0551C}"/>
                </a:ext>
              </a:extLst>
            </p:cNvPr>
            <p:cNvSpPr/>
            <p:nvPr/>
          </p:nvSpPr>
          <p:spPr>
            <a:xfrm>
              <a:off x="8452993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28F0881E-6AA4-48F1-B6D8-0487720A0C78}"/>
                </a:ext>
              </a:extLst>
            </p:cNvPr>
            <p:cNvSpPr/>
            <p:nvPr/>
          </p:nvSpPr>
          <p:spPr>
            <a:xfrm>
              <a:off x="8628002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334147C9-EF1F-4145-8AD2-D56F49B6DD2C}"/>
              </a:ext>
            </a:extLst>
          </p:cNvPr>
          <p:cNvGrpSpPr/>
          <p:nvPr/>
        </p:nvGrpSpPr>
        <p:grpSpPr>
          <a:xfrm>
            <a:off x="3257842" y="2791692"/>
            <a:ext cx="1255974" cy="1274615"/>
            <a:chOff x="3257842" y="2791692"/>
            <a:chExt cx="1255974" cy="1274615"/>
          </a:xfrm>
        </p:grpSpPr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AF1D9C93-9EDF-4425-BC49-5979F2538DC2}"/>
                </a:ext>
              </a:extLst>
            </p:cNvPr>
            <p:cNvSpPr/>
            <p:nvPr/>
          </p:nvSpPr>
          <p:spPr>
            <a:xfrm>
              <a:off x="3257842" y="2791692"/>
              <a:ext cx="1255974" cy="1274615"/>
            </a:xfrm>
            <a:custGeom>
              <a:avLst/>
              <a:gdLst>
                <a:gd name="connsiteX0" fmla="*/ 985420 w 1942016"/>
                <a:gd name="connsiteY0" fmla="*/ 0 h 1970840"/>
                <a:gd name="connsiteX1" fmla="*/ 1893401 w 1942016"/>
                <a:gd name="connsiteY1" fmla="*/ 601850 h 1970840"/>
                <a:gd name="connsiteX2" fmla="*/ 1942016 w 1942016"/>
                <a:gd name="connsiteY2" fmla="*/ 758462 h 1970840"/>
                <a:gd name="connsiteX3" fmla="*/ 985420 w 1942016"/>
                <a:gd name="connsiteY3" fmla="*/ 999122 h 1970840"/>
                <a:gd name="connsiteX4" fmla="*/ 1934126 w 1942016"/>
                <a:gd name="connsiteY4" fmla="*/ 1237796 h 1970840"/>
                <a:gd name="connsiteX5" fmla="*/ 1893401 w 1942016"/>
                <a:gd name="connsiteY5" fmla="*/ 1368990 h 1970840"/>
                <a:gd name="connsiteX6" fmla="*/ 985420 w 1942016"/>
                <a:gd name="connsiteY6" fmla="*/ 1970840 h 1970840"/>
                <a:gd name="connsiteX7" fmla="*/ 0 w 1942016"/>
                <a:gd name="connsiteY7" fmla="*/ 985420 h 1970840"/>
                <a:gd name="connsiteX8" fmla="*/ 985420 w 1942016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2016" h="1970840">
                  <a:moveTo>
                    <a:pt x="985420" y="0"/>
                  </a:moveTo>
                  <a:cubicBezTo>
                    <a:pt x="1393594" y="0"/>
                    <a:pt x="1743806" y="248168"/>
                    <a:pt x="1893401" y="601850"/>
                  </a:cubicBezTo>
                  <a:lnTo>
                    <a:pt x="1942016" y="758462"/>
                  </a:lnTo>
                  <a:lnTo>
                    <a:pt x="985420" y="999122"/>
                  </a:lnTo>
                  <a:lnTo>
                    <a:pt x="1934126" y="1237796"/>
                  </a:lnTo>
                  <a:lnTo>
                    <a:pt x="1893401" y="1368990"/>
                  </a:lnTo>
                  <a:cubicBezTo>
                    <a:pt x="1743806" y="1722672"/>
                    <a:pt x="1393594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38992902-C1D0-48B9-8E45-E878EA73EEC5}"/>
                </a:ext>
              </a:extLst>
            </p:cNvPr>
            <p:cNvSpPr/>
            <p:nvPr/>
          </p:nvSpPr>
          <p:spPr>
            <a:xfrm>
              <a:off x="3698992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F3D00D42-7329-40DC-8A96-72471A99FFCF}"/>
                </a:ext>
              </a:extLst>
            </p:cNvPr>
            <p:cNvSpPr/>
            <p:nvPr/>
          </p:nvSpPr>
          <p:spPr>
            <a:xfrm>
              <a:off x="3874001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7133C00-356C-4A63-856D-81BDE10F9A01}"/>
              </a:ext>
            </a:extLst>
          </p:cNvPr>
          <p:cNvGrpSpPr/>
          <p:nvPr/>
        </p:nvGrpSpPr>
        <p:grpSpPr>
          <a:xfrm>
            <a:off x="838200" y="2791692"/>
            <a:ext cx="1268338" cy="1274615"/>
            <a:chOff x="838200" y="2791692"/>
            <a:chExt cx="1268338" cy="1274615"/>
          </a:xfrm>
        </p:grpSpPr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ABB24BD-91C6-42D7-8AC4-565FF242AEC4}"/>
                </a:ext>
              </a:extLst>
            </p:cNvPr>
            <p:cNvSpPr/>
            <p:nvPr/>
          </p:nvSpPr>
          <p:spPr>
            <a:xfrm>
              <a:off x="838200" y="2791692"/>
              <a:ext cx="1268338" cy="1274615"/>
            </a:xfrm>
            <a:custGeom>
              <a:avLst/>
              <a:gdLst>
                <a:gd name="connsiteX0" fmla="*/ 985420 w 1961133"/>
                <a:gd name="connsiteY0" fmla="*/ 0 h 1970840"/>
                <a:gd name="connsiteX1" fmla="*/ 1950820 w 1961133"/>
                <a:gd name="connsiteY1" fmla="*/ 786824 h 1970840"/>
                <a:gd name="connsiteX2" fmla="*/ 1961133 w 1961133"/>
                <a:gd name="connsiteY2" fmla="*/ 889133 h 1970840"/>
                <a:gd name="connsiteX3" fmla="*/ 985421 w 1961133"/>
                <a:gd name="connsiteY3" fmla="*/ 999122 h 1970840"/>
                <a:gd name="connsiteX4" fmla="*/ 1958402 w 1961133"/>
                <a:gd name="connsiteY4" fmla="*/ 1108803 h 1970840"/>
                <a:gd name="connsiteX5" fmla="*/ 1950820 w 1961133"/>
                <a:gd name="connsiteY5" fmla="*/ 1184017 h 1970840"/>
                <a:gd name="connsiteX6" fmla="*/ 985420 w 1961133"/>
                <a:gd name="connsiteY6" fmla="*/ 1970840 h 1970840"/>
                <a:gd name="connsiteX7" fmla="*/ 0 w 1961133"/>
                <a:gd name="connsiteY7" fmla="*/ 985420 h 1970840"/>
                <a:gd name="connsiteX8" fmla="*/ 985420 w 1961133"/>
                <a:gd name="connsiteY8" fmla="*/ 0 h 19708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1133" h="1970840">
                  <a:moveTo>
                    <a:pt x="985420" y="0"/>
                  </a:moveTo>
                  <a:cubicBezTo>
                    <a:pt x="1461623" y="0"/>
                    <a:pt x="1858933" y="337785"/>
                    <a:pt x="1950820" y="786824"/>
                  </a:cubicBezTo>
                  <a:lnTo>
                    <a:pt x="1961133" y="889133"/>
                  </a:lnTo>
                  <a:lnTo>
                    <a:pt x="985421" y="999122"/>
                  </a:lnTo>
                  <a:lnTo>
                    <a:pt x="1958402" y="1108803"/>
                  </a:lnTo>
                  <a:lnTo>
                    <a:pt x="1950820" y="1184017"/>
                  </a:lnTo>
                  <a:cubicBezTo>
                    <a:pt x="1858933" y="1633056"/>
                    <a:pt x="1461623" y="1970840"/>
                    <a:pt x="985420" y="1970840"/>
                  </a:cubicBezTo>
                  <a:cubicBezTo>
                    <a:pt x="441188" y="1970840"/>
                    <a:pt x="0" y="1529652"/>
                    <a:pt x="0" y="985420"/>
                  </a:cubicBezTo>
                  <a:cubicBezTo>
                    <a:pt x="0" y="441188"/>
                    <a:pt x="441188" y="0"/>
                    <a:pt x="985420" y="0"/>
                  </a:cubicBez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B4CF670-0C2C-4886-8736-EC0332A1ADC6}"/>
                </a:ext>
              </a:extLst>
            </p:cNvPr>
            <p:cNvSpPr/>
            <p:nvPr/>
          </p:nvSpPr>
          <p:spPr>
            <a:xfrm>
              <a:off x="1279350" y="2891353"/>
              <a:ext cx="386037" cy="386037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C8D8C6F6-9D48-49E3-892A-04A896163A70}"/>
                </a:ext>
              </a:extLst>
            </p:cNvPr>
            <p:cNvSpPr/>
            <p:nvPr/>
          </p:nvSpPr>
          <p:spPr>
            <a:xfrm>
              <a:off x="1454359" y="2985809"/>
              <a:ext cx="197125" cy="197125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E3EAB053-1CB9-403E-9FF7-0035C4FD83E5}"/>
              </a:ext>
            </a:extLst>
          </p:cNvPr>
          <p:cNvSpPr/>
          <p:nvPr/>
        </p:nvSpPr>
        <p:spPr>
          <a:xfrm>
            <a:off x="2312506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62E5C53-7FE5-4BE1-B878-845475FA64DD}"/>
              </a:ext>
            </a:extLst>
          </p:cNvPr>
          <p:cNvSpPr/>
          <p:nvPr/>
        </p:nvSpPr>
        <p:spPr>
          <a:xfrm>
            <a:off x="2785174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EF3F2DD-340F-4F84-8C3C-8B4D7A5A8F9C}"/>
              </a:ext>
            </a:extLst>
          </p:cNvPr>
          <p:cNvSpPr/>
          <p:nvPr/>
        </p:nvSpPr>
        <p:spPr>
          <a:xfrm>
            <a:off x="4719784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7006DB3D-36EB-4B44-93B1-81510E890E13}"/>
              </a:ext>
            </a:extLst>
          </p:cNvPr>
          <p:cNvSpPr/>
          <p:nvPr/>
        </p:nvSpPr>
        <p:spPr>
          <a:xfrm>
            <a:off x="5192452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B991666A-4915-4827-B0A7-C22A4C0DCA2C}"/>
              </a:ext>
            </a:extLst>
          </p:cNvPr>
          <p:cNvSpPr/>
          <p:nvPr/>
        </p:nvSpPr>
        <p:spPr>
          <a:xfrm>
            <a:off x="7066507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A281E12A-8E25-496D-8F92-8D76F3B14904}"/>
              </a:ext>
            </a:extLst>
          </p:cNvPr>
          <p:cNvSpPr/>
          <p:nvPr/>
        </p:nvSpPr>
        <p:spPr>
          <a:xfrm>
            <a:off x="7539175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12658A48-3A6C-49E6-A0AC-5E53F6750A29}"/>
              </a:ext>
            </a:extLst>
          </p:cNvPr>
          <p:cNvSpPr/>
          <p:nvPr/>
        </p:nvSpPr>
        <p:spPr>
          <a:xfrm>
            <a:off x="9305763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999150EC-6D4D-4578-A903-D2E7E933CF44}"/>
              </a:ext>
            </a:extLst>
          </p:cNvPr>
          <p:cNvSpPr/>
          <p:nvPr/>
        </p:nvSpPr>
        <p:spPr>
          <a:xfrm>
            <a:off x="9778431" y="3295649"/>
            <a:ext cx="266700" cy="26670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5A7471DB-37D6-4903-91D2-4084140E178F}"/>
              </a:ext>
            </a:extLst>
          </p:cNvPr>
          <p:cNvGrpSpPr/>
          <p:nvPr/>
        </p:nvGrpSpPr>
        <p:grpSpPr>
          <a:xfrm>
            <a:off x="485335" y="4343405"/>
            <a:ext cx="1974066" cy="1659485"/>
            <a:chOff x="332936" y="2627766"/>
            <a:chExt cx="2926080" cy="1659485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678A8ECE-2BA1-4D51-B481-9E2F7854CEBB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B625E0C-0DEE-4C95-BB7E-E3639A95DED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20B9A9D-F188-4810-8CFD-BCC269BC6EBF}"/>
              </a:ext>
            </a:extLst>
          </p:cNvPr>
          <p:cNvGrpSpPr/>
          <p:nvPr/>
        </p:nvGrpSpPr>
        <p:grpSpPr>
          <a:xfrm>
            <a:off x="2817855" y="4343405"/>
            <a:ext cx="1974066" cy="1659485"/>
            <a:chOff x="332936" y="2627766"/>
            <a:chExt cx="2926080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136FFBB7-D6CB-4847-A109-84BBA8E8C84E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363FF53C-7C00-4481-94F8-106C7A83245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2A6267A9-5F3C-4A6A-B560-09CF262E4D78}"/>
              </a:ext>
            </a:extLst>
          </p:cNvPr>
          <p:cNvGrpSpPr/>
          <p:nvPr/>
        </p:nvGrpSpPr>
        <p:grpSpPr>
          <a:xfrm>
            <a:off x="5150375" y="4343405"/>
            <a:ext cx="1974066" cy="1659485"/>
            <a:chOff x="332936" y="2627766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F19EFDB-D986-4461-9D53-8EF9411B918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6F2C18F-4BB9-419A-87EC-89F24002CAE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BB2CDF9-0FBD-43E7-A851-6161C154CEF0}"/>
              </a:ext>
            </a:extLst>
          </p:cNvPr>
          <p:cNvGrpSpPr/>
          <p:nvPr/>
        </p:nvGrpSpPr>
        <p:grpSpPr>
          <a:xfrm>
            <a:off x="7482895" y="4343405"/>
            <a:ext cx="1974066" cy="1659485"/>
            <a:chOff x="332936" y="2627766"/>
            <a:chExt cx="2926080" cy="165948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24DECADB-180D-4E0C-8DE9-8540260AEF0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A303660-4DF9-4BCD-AB1D-E451A31123F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  <p:grpSp>
        <p:nvGrpSpPr>
          <p:cNvPr id="51" name="Group 50">
            <a:extLst>
              <a:ext uri="{FF2B5EF4-FFF2-40B4-BE49-F238E27FC236}">
                <a16:creationId xmlns:a16="http://schemas.microsoft.com/office/drawing/2014/main" id="{9D849B85-9725-4A9A-A28F-F6C906AB9EDF}"/>
              </a:ext>
            </a:extLst>
          </p:cNvPr>
          <p:cNvGrpSpPr/>
          <p:nvPr/>
        </p:nvGrpSpPr>
        <p:grpSpPr>
          <a:xfrm>
            <a:off x="9815417" y="902537"/>
            <a:ext cx="1974066" cy="1659485"/>
            <a:chOff x="332936" y="2627766"/>
            <a:chExt cx="2926080" cy="1659485"/>
          </a:xfrm>
        </p:grpSpPr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F968EB-E7DF-4CA7-B638-D55AC86CA5C5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1A393A83-4631-40AD-8981-F5FCBAF7E3E8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63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8489</TotalTime>
  <Words>415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Pac-Man Process – Slide Template</vt:lpstr>
      <vt:lpstr>Pac-Man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Pac-Man Process</dc:title>
  <dc:creator>PresentationGO.com</dc:creator>
  <dc:description>© Copyright PresentationGO.com</dc:description>
  <dcterms:created xsi:type="dcterms:W3CDTF">2014-11-26T05:14:11Z</dcterms:created>
  <dcterms:modified xsi:type="dcterms:W3CDTF">2020-09-01T23:47:05Z</dcterms:modified>
  <cp:category>Charts &amp; Diagrams; Graphics &amp; Metaphors</cp:category>
</cp:coreProperties>
</file>