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6" r:id="rId5"/>
    <p:sldId id="35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7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3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Paddle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A3C335C-1EF6-4721-9EF0-5271E65BE04E}"/>
              </a:ext>
            </a:extLst>
          </p:cNvPr>
          <p:cNvSpPr/>
          <p:nvPr/>
        </p:nvSpPr>
        <p:spPr>
          <a:xfrm>
            <a:off x="4207367" y="3044487"/>
            <a:ext cx="720911" cy="72090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9656594-244D-4B2D-A6F0-84CD8F9F10F8}"/>
              </a:ext>
            </a:extLst>
          </p:cNvPr>
          <p:cNvSpPr/>
          <p:nvPr/>
        </p:nvSpPr>
        <p:spPr>
          <a:xfrm>
            <a:off x="4170657" y="1307243"/>
            <a:ext cx="802688" cy="150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260" extrusionOk="0">
                <a:moveTo>
                  <a:pt x="20177" y="0"/>
                </a:moveTo>
                <a:lnTo>
                  <a:pt x="1423" y="0"/>
                </a:lnTo>
                <a:cubicBezTo>
                  <a:pt x="624" y="0"/>
                  <a:pt x="0" y="340"/>
                  <a:pt x="0" y="746"/>
                </a:cubicBezTo>
                <a:lnTo>
                  <a:pt x="0" y="10427"/>
                </a:lnTo>
                <a:lnTo>
                  <a:pt x="0" y="10571"/>
                </a:lnTo>
                <a:cubicBezTo>
                  <a:pt x="0" y="10990"/>
                  <a:pt x="649" y="11317"/>
                  <a:pt x="1423" y="11317"/>
                </a:cubicBezTo>
                <a:lnTo>
                  <a:pt x="2472" y="11317"/>
                </a:lnTo>
                <a:cubicBezTo>
                  <a:pt x="6767" y="11317"/>
                  <a:pt x="9214" y="13999"/>
                  <a:pt x="6318" y="15660"/>
                </a:cubicBezTo>
                <a:cubicBezTo>
                  <a:pt x="6268" y="15686"/>
                  <a:pt x="6218" y="15713"/>
                  <a:pt x="6168" y="15739"/>
                </a:cubicBezTo>
                <a:cubicBezTo>
                  <a:pt x="3870" y="16982"/>
                  <a:pt x="3696" y="18970"/>
                  <a:pt x="5943" y="20239"/>
                </a:cubicBezTo>
                <a:cubicBezTo>
                  <a:pt x="8365" y="21600"/>
                  <a:pt x="12485" y="21600"/>
                  <a:pt x="14908" y="20239"/>
                </a:cubicBezTo>
                <a:cubicBezTo>
                  <a:pt x="17155" y="18970"/>
                  <a:pt x="16980" y="16982"/>
                  <a:pt x="14683" y="15739"/>
                </a:cubicBezTo>
                <a:cubicBezTo>
                  <a:pt x="14633" y="15713"/>
                  <a:pt x="14583" y="15687"/>
                  <a:pt x="14533" y="15660"/>
                </a:cubicBezTo>
                <a:cubicBezTo>
                  <a:pt x="11661" y="13999"/>
                  <a:pt x="14084" y="11317"/>
                  <a:pt x="18379" y="11317"/>
                </a:cubicBezTo>
                <a:lnTo>
                  <a:pt x="20152" y="11317"/>
                </a:lnTo>
                <a:cubicBezTo>
                  <a:pt x="20951" y="11317"/>
                  <a:pt x="21575" y="10977"/>
                  <a:pt x="21575" y="10571"/>
                </a:cubicBezTo>
                <a:lnTo>
                  <a:pt x="21575" y="746"/>
                </a:lnTo>
                <a:cubicBezTo>
                  <a:pt x="21600" y="340"/>
                  <a:pt x="20976" y="0"/>
                  <a:pt x="20177" y="0"/>
                </a:cubicBezTo>
                <a:close/>
                <a:moveTo>
                  <a:pt x="15232" y="18159"/>
                </a:moveTo>
                <a:cubicBezTo>
                  <a:pt x="15232" y="19546"/>
                  <a:pt x="13085" y="20671"/>
                  <a:pt x="10438" y="20671"/>
                </a:cubicBezTo>
                <a:cubicBezTo>
                  <a:pt x="7791" y="20671"/>
                  <a:pt x="5643" y="19546"/>
                  <a:pt x="5643" y="18159"/>
                </a:cubicBezTo>
                <a:cubicBezTo>
                  <a:pt x="5643" y="16772"/>
                  <a:pt x="7791" y="15647"/>
                  <a:pt x="10438" y="15647"/>
                </a:cubicBezTo>
                <a:cubicBezTo>
                  <a:pt x="13085" y="15647"/>
                  <a:pt x="15232" y="16772"/>
                  <a:pt x="15232" y="181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C1700DC-D2D2-4AB4-8DDB-E519B17FC4AC}"/>
              </a:ext>
            </a:extLst>
          </p:cNvPr>
          <p:cNvSpPr/>
          <p:nvPr/>
        </p:nvSpPr>
        <p:spPr>
          <a:xfrm>
            <a:off x="2962496" y="1818196"/>
            <a:ext cx="1260499" cy="126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1311" extrusionOk="0">
                <a:moveTo>
                  <a:pt x="20405" y="7717"/>
                </a:moveTo>
                <a:lnTo>
                  <a:pt x="11934" y="7717"/>
                </a:lnTo>
                <a:cubicBezTo>
                  <a:pt x="9675" y="7717"/>
                  <a:pt x="7840" y="5927"/>
                  <a:pt x="7715" y="3667"/>
                </a:cubicBezTo>
                <a:cubicBezTo>
                  <a:pt x="7605" y="1438"/>
                  <a:pt x="5597" y="-289"/>
                  <a:pt x="3275" y="41"/>
                </a:cubicBezTo>
                <a:cubicBezTo>
                  <a:pt x="1628" y="276"/>
                  <a:pt x="295" y="1610"/>
                  <a:pt x="44" y="3274"/>
                </a:cubicBezTo>
                <a:cubicBezTo>
                  <a:pt x="-301" y="5598"/>
                  <a:pt x="1440" y="7607"/>
                  <a:pt x="3668" y="7717"/>
                </a:cubicBezTo>
                <a:cubicBezTo>
                  <a:pt x="5926" y="7827"/>
                  <a:pt x="7715" y="9663"/>
                  <a:pt x="7715" y="11939"/>
                </a:cubicBezTo>
                <a:lnTo>
                  <a:pt x="7715" y="20416"/>
                </a:lnTo>
                <a:cubicBezTo>
                  <a:pt x="7715" y="20919"/>
                  <a:pt x="8123" y="21311"/>
                  <a:pt x="8609" y="21311"/>
                </a:cubicBezTo>
                <a:lnTo>
                  <a:pt x="20389" y="21311"/>
                </a:lnTo>
                <a:cubicBezTo>
                  <a:pt x="20891" y="21311"/>
                  <a:pt x="21283" y="20903"/>
                  <a:pt x="21283" y="20416"/>
                </a:cubicBezTo>
                <a:lnTo>
                  <a:pt x="21283" y="8627"/>
                </a:lnTo>
                <a:cubicBezTo>
                  <a:pt x="21299" y="8125"/>
                  <a:pt x="20907" y="7717"/>
                  <a:pt x="20405" y="7717"/>
                </a:cubicBezTo>
                <a:close/>
                <a:moveTo>
                  <a:pt x="3824" y="6822"/>
                </a:moveTo>
                <a:cubicBezTo>
                  <a:pt x="2162" y="6822"/>
                  <a:pt x="813" y="5472"/>
                  <a:pt x="813" y="3808"/>
                </a:cubicBezTo>
                <a:cubicBezTo>
                  <a:pt x="813" y="2144"/>
                  <a:pt x="2162" y="794"/>
                  <a:pt x="3824" y="794"/>
                </a:cubicBezTo>
                <a:cubicBezTo>
                  <a:pt x="5487" y="794"/>
                  <a:pt x="6836" y="2144"/>
                  <a:pt x="6836" y="3808"/>
                </a:cubicBezTo>
                <a:cubicBezTo>
                  <a:pt x="6836" y="5472"/>
                  <a:pt x="5487" y="6822"/>
                  <a:pt x="3824" y="68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48FEC6-8080-45E2-AE4F-30151E3F49AF}"/>
              </a:ext>
            </a:extLst>
          </p:cNvPr>
          <p:cNvSpPr/>
          <p:nvPr/>
        </p:nvSpPr>
        <p:spPr>
          <a:xfrm>
            <a:off x="2460832" y="3007326"/>
            <a:ext cx="1509637" cy="802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576" extrusionOk="0">
                <a:moveTo>
                  <a:pt x="0" y="1399"/>
                </a:moveTo>
                <a:lnTo>
                  <a:pt x="0" y="20153"/>
                </a:lnTo>
                <a:cubicBezTo>
                  <a:pt x="0" y="20952"/>
                  <a:pt x="340" y="21576"/>
                  <a:pt x="746" y="21576"/>
                </a:cubicBezTo>
                <a:lnTo>
                  <a:pt x="10427" y="21576"/>
                </a:lnTo>
                <a:lnTo>
                  <a:pt x="10571" y="21576"/>
                </a:lnTo>
                <a:cubicBezTo>
                  <a:pt x="10990" y="21576"/>
                  <a:pt x="11317" y="20927"/>
                  <a:pt x="11317" y="20153"/>
                </a:cubicBezTo>
                <a:lnTo>
                  <a:pt x="11317" y="19104"/>
                </a:lnTo>
                <a:cubicBezTo>
                  <a:pt x="11317" y="14809"/>
                  <a:pt x="13999" y="12362"/>
                  <a:pt x="15660" y="15258"/>
                </a:cubicBezTo>
                <a:cubicBezTo>
                  <a:pt x="15686" y="15308"/>
                  <a:pt x="15713" y="15358"/>
                  <a:pt x="15739" y="15408"/>
                </a:cubicBezTo>
                <a:cubicBezTo>
                  <a:pt x="16982" y="17705"/>
                  <a:pt x="18970" y="17880"/>
                  <a:pt x="20239" y="15633"/>
                </a:cubicBezTo>
                <a:cubicBezTo>
                  <a:pt x="21600" y="13211"/>
                  <a:pt x="21600" y="9090"/>
                  <a:pt x="20239" y="6668"/>
                </a:cubicBezTo>
                <a:cubicBezTo>
                  <a:pt x="18970" y="4421"/>
                  <a:pt x="16982" y="4596"/>
                  <a:pt x="15739" y="6893"/>
                </a:cubicBezTo>
                <a:cubicBezTo>
                  <a:pt x="15713" y="6943"/>
                  <a:pt x="15687" y="6993"/>
                  <a:pt x="15660" y="7043"/>
                </a:cubicBezTo>
                <a:cubicBezTo>
                  <a:pt x="13999" y="9914"/>
                  <a:pt x="11317" y="7492"/>
                  <a:pt x="11317" y="3197"/>
                </a:cubicBezTo>
                <a:lnTo>
                  <a:pt x="11317" y="1424"/>
                </a:lnTo>
                <a:cubicBezTo>
                  <a:pt x="11317" y="625"/>
                  <a:pt x="10977" y="1"/>
                  <a:pt x="10571" y="1"/>
                </a:cubicBezTo>
                <a:lnTo>
                  <a:pt x="746" y="1"/>
                </a:lnTo>
                <a:cubicBezTo>
                  <a:pt x="327" y="-24"/>
                  <a:pt x="0" y="625"/>
                  <a:pt x="0" y="1399"/>
                </a:cubicBezTo>
                <a:close/>
                <a:moveTo>
                  <a:pt x="18159" y="6369"/>
                </a:moveTo>
                <a:cubicBezTo>
                  <a:pt x="19546" y="6369"/>
                  <a:pt x="20671" y="8516"/>
                  <a:pt x="20671" y="11163"/>
                </a:cubicBezTo>
                <a:cubicBezTo>
                  <a:pt x="20671" y="13810"/>
                  <a:pt x="19546" y="15958"/>
                  <a:pt x="18159" y="15958"/>
                </a:cubicBezTo>
                <a:cubicBezTo>
                  <a:pt x="16772" y="15958"/>
                  <a:pt x="15647" y="13810"/>
                  <a:pt x="15647" y="11163"/>
                </a:cubicBezTo>
                <a:cubicBezTo>
                  <a:pt x="15647" y="8516"/>
                  <a:pt x="16772" y="6369"/>
                  <a:pt x="18159" y="63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EE01ADD-2C92-4C52-8CA4-FE8FB44B8D51}"/>
              </a:ext>
            </a:extLst>
          </p:cNvPr>
          <p:cNvSpPr/>
          <p:nvPr/>
        </p:nvSpPr>
        <p:spPr>
          <a:xfrm>
            <a:off x="2971787" y="3750532"/>
            <a:ext cx="1261200" cy="1260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69" extrusionOk="0">
                <a:moveTo>
                  <a:pt x="7717" y="879"/>
                </a:moveTo>
                <a:lnTo>
                  <a:pt x="7717" y="9344"/>
                </a:lnTo>
                <a:cubicBezTo>
                  <a:pt x="7717" y="11601"/>
                  <a:pt x="5927" y="13435"/>
                  <a:pt x="3667" y="13560"/>
                </a:cubicBezTo>
                <a:cubicBezTo>
                  <a:pt x="1438" y="13670"/>
                  <a:pt x="-289" y="15676"/>
                  <a:pt x="41" y="17996"/>
                </a:cubicBezTo>
                <a:cubicBezTo>
                  <a:pt x="276" y="19642"/>
                  <a:pt x="1610" y="20974"/>
                  <a:pt x="3274" y="21225"/>
                </a:cubicBezTo>
                <a:cubicBezTo>
                  <a:pt x="5598" y="21570"/>
                  <a:pt x="7607" y="19830"/>
                  <a:pt x="7717" y="17604"/>
                </a:cubicBezTo>
                <a:cubicBezTo>
                  <a:pt x="7827" y="15347"/>
                  <a:pt x="9663" y="13560"/>
                  <a:pt x="11939" y="13560"/>
                </a:cubicBezTo>
                <a:lnTo>
                  <a:pt x="20416" y="13560"/>
                </a:lnTo>
                <a:cubicBezTo>
                  <a:pt x="20919" y="13560"/>
                  <a:pt x="21311" y="13153"/>
                  <a:pt x="21311" y="12667"/>
                </a:cubicBezTo>
                <a:lnTo>
                  <a:pt x="21311" y="895"/>
                </a:lnTo>
                <a:cubicBezTo>
                  <a:pt x="21311" y="393"/>
                  <a:pt x="20903" y="1"/>
                  <a:pt x="20416" y="1"/>
                </a:cubicBezTo>
                <a:lnTo>
                  <a:pt x="8627" y="1"/>
                </a:lnTo>
                <a:cubicBezTo>
                  <a:pt x="8109" y="-30"/>
                  <a:pt x="7717" y="378"/>
                  <a:pt x="7717" y="879"/>
                </a:cubicBezTo>
                <a:close/>
                <a:moveTo>
                  <a:pt x="6822" y="17447"/>
                </a:moveTo>
                <a:cubicBezTo>
                  <a:pt x="6822" y="19109"/>
                  <a:pt x="5472" y="20457"/>
                  <a:pt x="3808" y="20457"/>
                </a:cubicBezTo>
                <a:cubicBezTo>
                  <a:pt x="2144" y="20457"/>
                  <a:pt x="794" y="19109"/>
                  <a:pt x="794" y="17447"/>
                </a:cubicBezTo>
                <a:cubicBezTo>
                  <a:pt x="794" y="15786"/>
                  <a:pt x="2144" y="14438"/>
                  <a:pt x="3808" y="14438"/>
                </a:cubicBezTo>
                <a:cubicBezTo>
                  <a:pt x="5472" y="14438"/>
                  <a:pt x="6822" y="15786"/>
                  <a:pt x="6822" y="174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45070B6-66D1-42DE-B20F-D2882CA38C91}"/>
              </a:ext>
            </a:extLst>
          </p:cNvPr>
          <p:cNvSpPr/>
          <p:nvPr/>
        </p:nvSpPr>
        <p:spPr>
          <a:xfrm>
            <a:off x="4170656" y="4010653"/>
            <a:ext cx="802689" cy="1509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260" extrusionOk="0">
                <a:moveTo>
                  <a:pt x="1399" y="21260"/>
                </a:moveTo>
                <a:lnTo>
                  <a:pt x="20153" y="21260"/>
                </a:lnTo>
                <a:cubicBezTo>
                  <a:pt x="20952" y="21260"/>
                  <a:pt x="21576" y="20920"/>
                  <a:pt x="21576" y="20514"/>
                </a:cubicBezTo>
                <a:lnTo>
                  <a:pt x="21576" y="10833"/>
                </a:lnTo>
                <a:lnTo>
                  <a:pt x="21576" y="10689"/>
                </a:lnTo>
                <a:cubicBezTo>
                  <a:pt x="21576" y="10270"/>
                  <a:pt x="20927" y="9943"/>
                  <a:pt x="20153" y="9943"/>
                </a:cubicBezTo>
                <a:lnTo>
                  <a:pt x="19104" y="9943"/>
                </a:lnTo>
                <a:cubicBezTo>
                  <a:pt x="14809" y="9943"/>
                  <a:pt x="12362" y="7261"/>
                  <a:pt x="15258" y="5600"/>
                </a:cubicBezTo>
                <a:cubicBezTo>
                  <a:pt x="15308" y="5573"/>
                  <a:pt x="15358" y="5547"/>
                  <a:pt x="15408" y="5521"/>
                </a:cubicBezTo>
                <a:cubicBezTo>
                  <a:pt x="17706" y="4278"/>
                  <a:pt x="17880" y="2290"/>
                  <a:pt x="15633" y="1021"/>
                </a:cubicBezTo>
                <a:cubicBezTo>
                  <a:pt x="13211" y="-340"/>
                  <a:pt x="9091" y="-340"/>
                  <a:pt x="6668" y="1021"/>
                </a:cubicBezTo>
                <a:cubicBezTo>
                  <a:pt x="4421" y="2290"/>
                  <a:pt x="4596" y="4278"/>
                  <a:pt x="6893" y="5521"/>
                </a:cubicBezTo>
                <a:cubicBezTo>
                  <a:pt x="6943" y="5547"/>
                  <a:pt x="6993" y="5573"/>
                  <a:pt x="7043" y="5600"/>
                </a:cubicBezTo>
                <a:cubicBezTo>
                  <a:pt x="9915" y="7261"/>
                  <a:pt x="7492" y="9943"/>
                  <a:pt x="3197" y="9943"/>
                </a:cubicBezTo>
                <a:lnTo>
                  <a:pt x="1424" y="9943"/>
                </a:lnTo>
                <a:cubicBezTo>
                  <a:pt x="625" y="9943"/>
                  <a:pt x="1" y="10283"/>
                  <a:pt x="1" y="10689"/>
                </a:cubicBezTo>
                <a:lnTo>
                  <a:pt x="1" y="20514"/>
                </a:lnTo>
                <a:cubicBezTo>
                  <a:pt x="-24" y="20920"/>
                  <a:pt x="600" y="21260"/>
                  <a:pt x="1399" y="21260"/>
                </a:cubicBezTo>
                <a:close/>
                <a:moveTo>
                  <a:pt x="6344" y="3101"/>
                </a:moveTo>
                <a:cubicBezTo>
                  <a:pt x="6344" y="1714"/>
                  <a:pt x="8491" y="589"/>
                  <a:pt x="11138" y="589"/>
                </a:cubicBezTo>
                <a:cubicBezTo>
                  <a:pt x="13785" y="589"/>
                  <a:pt x="15933" y="1714"/>
                  <a:pt x="15933" y="3101"/>
                </a:cubicBezTo>
                <a:cubicBezTo>
                  <a:pt x="15933" y="4488"/>
                  <a:pt x="13785" y="5613"/>
                  <a:pt x="11138" y="5613"/>
                </a:cubicBezTo>
                <a:cubicBezTo>
                  <a:pt x="8491" y="5613"/>
                  <a:pt x="6344" y="4488"/>
                  <a:pt x="6344" y="31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8EF94B-C7E4-44A2-83C9-C7DCC9E94318}"/>
              </a:ext>
            </a:extLst>
          </p:cNvPr>
          <p:cNvSpPr/>
          <p:nvPr/>
        </p:nvSpPr>
        <p:spPr>
          <a:xfrm>
            <a:off x="4913413" y="3750531"/>
            <a:ext cx="1261397" cy="126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9" h="21311" extrusionOk="0">
                <a:moveTo>
                  <a:pt x="894" y="13594"/>
                </a:moveTo>
                <a:lnTo>
                  <a:pt x="9365" y="13594"/>
                </a:lnTo>
                <a:cubicBezTo>
                  <a:pt x="11624" y="13594"/>
                  <a:pt x="13459" y="15384"/>
                  <a:pt x="13584" y="17644"/>
                </a:cubicBezTo>
                <a:cubicBezTo>
                  <a:pt x="13694" y="19873"/>
                  <a:pt x="15702" y="21600"/>
                  <a:pt x="18024" y="21270"/>
                </a:cubicBezTo>
                <a:cubicBezTo>
                  <a:pt x="19671" y="21035"/>
                  <a:pt x="21004" y="19701"/>
                  <a:pt x="21255" y="18037"/>
                </a:cubicBezTo>
                <a:cubicBezTo>
                  <a:pt x="21600" y="15713"/>
                  <a:pt x="19859" y="13704"/>
                  <a:pt x="17631" y="13594"/>
                </a:cubicBezTo>
                <a:cubicBezTo>
                  <a:pt x="15373" y="13484"/>
                  <a:pt x="13584" y="11648"/>
                  <a:pt x="13584" y="9372"/>
                </a:cubicBezTo>
                <a:lnTo>
                  <a:pt x="13584" y="895"/>
                </a:lnTo>
                <a:cubicBezTo>
                  <a:pt x="13584" y="392"/>
                  <a:pt x="13176" y="0"/>
                  <a:pt x="12690" y="0"/>
                </a:cubicBezTo>
                <a:lnTo>
                  <a:pt x="894" y="0"/>
                </a:lnTo>
                <a:cubicBezTo>
                  <a:pt x="392" y="0"/>
                  <a:pt x="0" y="408"/>
                  <a:pt x="0" y="895"/>
                </a:cubicBezTo>
                <a:lnTo>
                  <a:pt x="0" y="12684"/>
                </a:lnTo>
                <a:cubicBezTo>
                  <a:pt x="0" y="13186"/>
                  <a:pt x="408" y="13594"/>
                  <a:pt x="894" y="13594"/>
                </a:cubicBezTo>
                <a:close/>
                <a:moveTo>
                  <a:pt x="17475" y="14489"/>
                </a:moveTo>
                <a:cubicBezTo>
                  <a:pt x="19137" y="14489"/>
                  <a:pt x="20486" y="15839"/>
                  <a:pt x="20486" y="17503"/>
                </a:cubicBezTo>
                <a:cubicBezTo>
                  <a:pt x="20486" y="19167"/>
                  <a:pt x="19137" y="20517"/>
                  <a:pt x="17475" y="20517"/>
                </a:cubicBezTo>
                <a:cubicBezTo>
                  <a:pt x="15812" y="20517"/>
                  <a:pt x="14463" y="19167"/>
                  <a:pt x="14463" y="17503"/>
                </a:cubicBezTo>
                <a:cubicBezTo>
                  <a:pt x="14463" y="15839"/>
                  <a:pt x="15812" y="14489"/>
                  <a:pt x="17475" y="1448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942BD26-300D-45DB-BAB0-FEB860B8C4F1}"/>
              </a:ext>
            </a:extLst>
          </p:cNvPr>
          <p:cNvSpPr/>
          <p:nvPr/>
        </p:nvSpPr>
        <p:spPr>
          <a:xfrm>
            <a:off x="5173534" y="3025906"/>
            <a:ext cx="1509636" cy="802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576" extrusionOk="0">
                <a:moveTo>
                  <a:pt x="21260" y="20177"/>
                </a:moveTo>
                <a:lnTo>
                  <a:pt x="21260" y="1423"/>
                </a:lnTo>
                <a:cubicBezTo>
                  <a:pt x="21260" y="624"/>
                  <a:pt x="20920" y="0"/>
                  <a:pt x="20514" y="0"/>
                </a:cubicBezTo>
                <a:lnTo>
                  <a:pt x="10833" y="0"/>
                </a:lnTo>
                <a:lnTo>
                  <a:pt x="10689" y="0"/>
                </a:lnTo>
                <a:cubicBezTo>
                  <a:pt x="10270" y="0"/>
                  <a:pt x="9943" y="649"/>
                  <a:pt x="9943" y="1423"/>
                </a:cubicBezTo>
                <a:lnTo>
                  <a:pt x="9943" y="2472"/>
                </a:lnTo>
                <a:cubicBezTo>
                  <a:pt x="9943" y="6767"/>
                  <a:pt x="7261" y="9214"/>
                  <a:pt x="5600" y="6318"/>
                </a:cubicBezTo>
                <a:cubicBezTo>
                  <a:pt x="5574" y="6268"/>
                  <a:pt x="5547" y="6218"/>
                  <a:pt x="5521" y="6168"/>
                </a:cubicBezTo>
                <a:cubicBezTo>
                  <a:pt x="4278" y="3870"/>
                  <a:pt x="2290" y="3696"/>
                  <a:pt x="1021" y="5943"/>
                </a:cubicBezTo>
                <a:cubicBezTo>
                  <a:pt x="-340" y="8365"/>
                  <a:pt x="-340" y="12485"/>
                  <a:pt x="1021" y="14908"/>
                </a:cubicBezTo>
                <a:cubicBezTo>
                  <a:pt x="2290" y="17155"/>
                  <a:pt x="4278" y="16980"/>
                  <a:pt x="5521" y="14683"/>
                </a:cubicBezTo>
                <a:cubicBezTo>
                  <a:pt x="5547" y="14633"/>
                  <a:pt x="5573" y="14583"/>
                  <a:pt x="5600" y="14533"/>
                </a:cubicBezTo>
                <a:cubicBezTo>
                  <a:pt x="7261" y="11661"/>
                  <a:pt x="9943" y="14084"/>
                  <a:pt x="9943" y="18379"/>
                </a:cubicBezTo>
                <a:lnTo>
                  <a:pt x="9943" y="20152"/>
                </a:lnTo>
                <a:cubicBezTo>
                  <a:pt x="9943" y="20951"/>
                  <a:pt x="10283" y="21575"/>
                  <a:pt x="10689" y="21575"/>
                </a:cubicBezTo>
                <a:lnTo>
                  <a:pt x="20514" y="21575"/>
                </a:lnTo>
                <a:cubicBezTo>
                  <a:pt x="20933" y="21600"/>
                  <a:pt x="21260" y="20951"/>
                  <a:pt x="21260" y="20177"/>
                </a:cubicBezTo>
                <a:close/>
                <a:moveTo>
                  <a:pt x="3114" y="15207"/>
                </a:moveTo>
                <a:cubicBezTo>
                  <a:pt x="1727" y="15207"/>
                  <a:pt x="602" y="13060"/>
                  <a:pt x="602" y="10413"/>
                </a:cubicBezTo>
                <a:cubicBezTo>
                  <a:pt x="602" y="7766"/>
                  <a:pt x="1727" y="5618"/>
                  <a:pt x="3114" y="5618"/>
                </a:cubicBezTo>
                <a:cubicBezTo>
                  <a:pt x="4501" y="5618"/>
                  <a:pt x="5626" y="7766"/>
                  <a:pt x="5626" y="10413"/>
                </a:cubicBezTo>
                <a:cubicBezTo>
                  <a:pt x="5613" y="13085"/>
                  <a:pt x="4488" y="15207"/>
                  <a:pt x="3114" y="1520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42178EE-BFE6-40B0-A513-8E9A80F9D26F}"/>
              </a:ext>
            </a:extLst>
          </p:cNvPr>
          <p:cNvSpPr/>
          <p:nvPr/>
        </p:nvSpPr>
        <p:spPr>
          <a:xfrm>
            <a:off x="4913413" y="1818196"/>
            <a:ext cx="1261200" cy="1260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83" extrusionOk="0">
                <a:moveTo>
                  <a:pt x="13594" y="20405"/>
                </a:moveTo>
                <a:lnTo>
                  <a:pt x="13594" y="11934"/>
                </a:lnTo>
                <a:cubicBezTo>
                  <a:pt x="13594" y="9675"/>
                  <a:pt x="15384" y="7840"/>
                  <a:pt x="17644" y="7715"/>
                </a:cubicBezTo>
                <a:cubicBezTo>
                  <a:pt x="19873" y="7605"/>
                  <a:pt x="21600" y="5597"/>
                  <a:pt x="21270" y="3275"/>
                </a:cubicBezTo>
                <a:cubicBezTo>
                  <a:pt x="21035" y="1628"/>
                  <a:pt x="19701" y="295"/>
                  <a:pt x="18037" y="44"/>
                </a:cubicBezTo>
                <a:cubicBezTo>
                  <a:pt x="15713" y="-301"/>
                  <a:pt x="13704" y="1440"/>
                  <a:pt x="13594" y="3668"/>
                </a:cubicBezTo>
                <a:cubicBezTo>
                  <a:pt x="13484" y="5926"/>
                  <a:pt x="11648" y="7715"/>
                  <a:pt x="9372" y="7715"/>
                </a:cubicBezTo>
                <a:lnTo>
                  <a:pt x="895" y="7715"/>
                </a:lnTo>
                <a:cubicBezTo>
                  <a:pt x="392" y="7715"/>
                  <a:pt x="0" y="8123"/>
                  <a:pt x="0" y="8609"/>
                </a:cubicBezTo>
                <a:lnTo>
                  <a:pt x="0" y="20389"/>
                </a:lnTo>
                <a:cubicBezTo>
                  <a:pt x="0" y="20891"/>
                  <a:pt x="408" y="21283"/>
                  <a:pt x="895" y="21283"/>
                </a:cubicBezTo>
                <a:lnTo>
                  <a:pt x="12684" y="21283"/>
                </a:lnTo>
                <a:cubicBezTo>
                  <a:pt x="13202" y="21299"/>
                  <a:pt x="13594" y="20891"/>
                  <a:pt x="13594" y="20405"/>
                </a:cubicBezTo>
                <a:close/>
                <a:moveTo>
                  <a:pt x="14489" y="3824"/>
                </a:moveTo>
                <a:cubicBezTo>
                  <a:pt x="14489" y="2162"/>
                  <a:pt x="15839" y="813"/>
                  <a:pt x="17503" y="813"/>
                </a:cubicBezTo>
                <a:cubicBezTo>
                  <a:pt x="19167" y="813"/>
                  <a:pt x="20517" y="2162"/>
                  <a:pt x="20517" y="3824"/>
                </a:cubicBezTo>
                <a:cubicBezTo>
                  <a:pt x="20517" y="5487"/>
                  <a:pt x="19167" y="6836"/>
                  <a:pt x="17503" y="6836"/>
                </a:cubicBezTo>
                <a:cubicBezTo>
                  <a:pt x="15839" y="6821"/>
                  <a:pt x="14489" y="5472"/>
                  <a:pt x="14489" y="38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F54E5E-F67F-490B-A24F-E8004C3BB316}"/>
              </a:ext>
            </a:extLst>
          </p:cNvPr>
          <p:cNvSpPr txBox="1"/>
          <p:nvPr/>
        </p:nvSpPr>
        <p:spPr>
          <a:xfrm>
            <a:off x="5743286" y="1894371"/>
            <a:ext cx="411262" cy="34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422258-071B-44F7-893C-2D3B1A02D42F}"/>
              </a:ext>
            </a:extLst>
          </p:cNvPr>
          <p:cNvSpPr txBox="1"/>
          <p:nvPr/>
        </p:nvSpPr>
        <p:spPr>
          <a:xfrm>
            <a:off x="5192018" y="3275974"/>
            <a:ext cx="411262" cy="34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648398-23C3-4795-9BA7-6030F1BC4FFD}"/>
              </a:ext>
            </a:extLst>
          </p:cNvPr>
          <p:cNvSpPr txBox="1"/>
          <p:nvPr/>
        </p:nvSpPr>
        <p:spPr>
          <a:xfrm>
            <a:off x="5743286" y="4644328"/>
            <a:ext cx="411262" cy="34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75C112-AD65-4E7B-B56E-85E22A7386E6}"/>
              </a:ext>
            </a:extLst>
          </p:cNvPr>
          <p:cNvSpPr txBox="1"/>
          <p:nvPr/>
        </p:nvSpPr>
        <p:spPr>
          <a:xfrm>
            <a:off x="2992708" y="1894371"/>
            <a:ext cx="411262" cy="34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021E89-DBDE-42E5-B89E-92199D80E8A6}"/>
              </a:ext>
            </a:extLst>
          </p:cNvPr>
          <p:cNvSpPr txBox="1"/>
          <p:nvPr/>
        </p:nvSpPr>
        <p:spPr>
          <a:xfrm>
            <a:off x="3547120" y="3275974"/>
            <a:ext cx="411262" cy="34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9BE89F-C1F9-42CD-8512-99472CA0794A}"/>
              </a:ext>
            </a:extLst>
          </p:cNvPr>
          <p:cNvSpPr txBox="1"/>
          <p:nvPr/>
        </p:nvSpPr>
        <p:spPr>
          <a:xfrm>
            <a:off x="2992708" y="4644328"/>
            <a:ext cx="411262" cy="34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F3C820-8DEC-4816-98EC-4F87FB0A20EC}"/>
              </a:ext>
            </a:extLst>
          </p:cNvPr>
          <p:cNvSpPr txBox="1"/>
          <p:nvPr/>
        </p:nvSpPr>
        <p:spPr>
          <a:xfrm>
            <a:off x="4366370" y="2450499"/>
            <a:ext cx="411262" cy="34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25BA5A-A94A-4B85-9D44-470E1C553018}"/>
              </a:ext>
            </a:extLst>
          </p:cNvPr>
          <p:cNvSpPr txBox="1"/>
          <p:nvPr/>
        </p:nvSpPr>
        <p:spPr>
          <a:xfrm>
            <a:off x="4366370" y="4076278"/>
            <a:ext cx="411262" cy="34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05</a:t>
            </a:r>
          </a:p>
        </p:txBody>
      </p:sp>
      <p:pic>
        <p:nvPicPr>
          <p:cNvPr id="31" name="Graphic 30" descr="Trophy">
            <a:extLst>
              <a:ext uri="{FF2B5EF4-FFF2-40B4-BE49-F238E27FC236}">
                <a16:creationId xmlns:a16="http://schemas.microsoft.com/office/drawing/2014/main" id="{25ABC51D-1B12-4CEC-98A6-A720318A7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6969" y="2431374"/>
            <a:ext cx="517223" cy="517223"/>
          </a:xfrm>
          <a:prstGeom prst="rect">
            <a:avLst/>
          </a:prstGeom>
        </p:spPr>
      </p:pic>
      <p:pic>
        <p:nvPicPr>
          <p:cNvPr id="36" name="Graphic 35" descr="Research">
            <a:extLst>
              <a:ext uri="{FF2B5EF4-FFF2-40B4-BE49-F238E27FC236}">
                <a16:creationId xmlns:a16="http://schemas.microsoft.com/office/drawing/2014/main" id="{F5D9D34D-9079-45FC-8E34-6B03F9D1F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5605" y="3893338"/>
            <a:ext cx="517223" cy="517223"/>
          </a:xfrm>
          <a:prstGeom prst="rect">
            <a:avLst/>
          </a:prstGeom>
        </p:spPr>
      </p:pic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87E695A8-CCDD-4BD4-BB1D-30355C51045D}"/>
              </a:ext>
            </a:extLst>
          </p:cNvPr>
          <p:cNvSpPr/>
          <p:nvPr/>
        </p:nvSpPr>
        <p:spPr>
          <a:xfrm>
            <a:off x="2634412" y="3279919"/>
            <a:ext cx="467655" cy="280267"/>
          </a:xfrm>
          <a:custGeom>
            <a:avLst/>
            <a:gdLst>
              <a:gd name="connsiteX0" fmla="*/ 276583 w 547331"/>
              <a:gd name="connsiteY0" fmla="*/ 265076 h 328017"/>
              <a:gd name="connsiteX1" fmla="*/ 285647 w 547331"/>
              <a:gd name="connsiteY1" fmla="*/ 267992 h 328017"/>
              <a:gd name="connsiteX2" fmla="*/ 286908 w 547331"/>
              <a:gd name="connsiteY2" fmla="*/ 285648 h 328017"/>
              <a:gd name="connsiteX3" fmla="*/ 262316 w 547331"/>
              <a:gd name="connsiteY3" fmla="*/ 314023 h 328017"/>
              <a:gd name="connsiteX4" fmla="*/ 254119 w 547331"/>
              <a:gd name="connsiteY4" fmla="*/ 318437 h 328017"/>
              <a:gd name="connsiteX5" fmla="*/ 244660 w 547331"/>
              <a:gd name="connsiteY5" fmla="*/ 315284 h 328017"/>
              <a:gd name="connsiteX6" fmla="*/ 243399 w 547331"/>
              <a:gd name="connsiteY6" fmla="*/ 297628 h 328017"/>
              <a:gd name="connsiteX7" fmla="*/ 267991 w 547331"/>
              <a:gd name="connsiteY7" fmla="*/ 269253 h 328017"/>
              <a:gd name="connsiteX8" fmla="*/ 276583 w 547331"/>
              <a:gd name="connsiteY8" fmla="*/ 265076 h 328017"/>
              <a:gd name="connsiteX9" fmla="*/ 242216 w 547331"/>
              <a:gd name="connsiteY9" fmla="*/ 239537 h 328017"/>
              <a:gd name="connsiteX10" fmla="*/ 253488 w 547331"/>
              <a:gd name="connsiteY10" fmla="*/ 243399 h 328017"/>
              <a:gd name="connsiteX11" fmla="*/ 254749 w 547331"/>
              <a:gd name="connsiteY11" fmla="*/ 265469 h 328017"/>
              <a:gd name="connsiteX12" fmla="*/ 225743 w 547331"/>
              <a:gd name="connsiteY12" fmla="*/ 298890 h 328017"/>
              <a:gd name="connsiteX13" fmla="*/ 215653 w 547331"/>
              <a:gd name="connsiteY13" fmla="*/ 303934 h 328017"/>
              <a:gd name="connsiteX14" fmla="*/ 203672 w 547331"/>
              <a:gd name="connsiteY14" fmla="*/ 300151 h 328017"/>
              <a:gd name="connsiteX15" fmla="*/ 202411 w 547331"/>
              <a:gd name="connsiteY15" fmla="*/ 278081 h 328017"/>
              <a:gd name="connsiteX16" fmla="*/ 231418 w 547331"/>
              <a:gd name="connsiteY16" fmla="*/ 244660 h 328017"/>
              <a:gd name="connsiteX17" fmla="*/ 242216 w 547331"/>
              <a:gd name="connsiteY17" fmla="*/ 239537 h 328017"/>
              <a:gd name="connsiteX18" fmla="*/ 202175 w 547331"/>
              <a:gd name="connsiteY18" fmla="*/ 209900 h 328017"/>
              <a:gd name="connsiteX19" fmla="*/ 215654 w 547331"/>
              <a:gd name="connsiteY19" fmla="*/ 214392 h 328017"/>
              <a:gd name="connsiteX20" fmla="*/ 217546 w 547331"/>
              <a:gd name="connsiteY20" fmla="*/ 240877 h 328017"/>
              <a:gd name="connsiteX21" fmla="*/ 188539 w 547331"/>
              <a:gd name="connsiteY21" fmla="*/ 274297 h 328017"/>
              <a:gd name="connsiteX22" fmla="*/ 175928 w 547331"/>
              <a:gd name="connsiteY22" fmla="*/ 280603 h 328017"/>
              <a:gd name="connsiteX23" fmla="*/ 162055 w 547331"/>
              <a:gd name="connsiteY23" fmla="*/ 276189 h 328017"/>
              <a:gd name="connsiteX24" fmla="*/ 160163 w 547331"/>
              <a:gd name="connsiteY24" fmla="*/ 249705 h 328017"/>
              <a:gd name="connsiteX25" fmla="*/ 189169 w 547331"/>
              <a:gd name="connsiteY25" fmla="*/ 216284 h 328017"/>
              <a:gd name="connsiteX26" fmla="*/ 202175 w 547331"/>
              <a:gd name="connsiteY26" fmla="*/ 209900 h 328017"/>
              <a:gd name="connsiteX27" fmla="*/ 160557 w 547331"/>
              <a:gd name="connsiteY27" fmla="*/ 182155 h 328017"/>
              <a:gd name="connsiteX28" fmla="*/ 174036 w 547331"/>
              <a:gd name="connsiteY28" fmla="*/ 186647 h 328017"/>
              <a:gd name="connsiteX29" fmla="*/ 175928 w 547331"/>
              <a:gd name="connsiteY29" fmla="*/ 213132 h 328017"/>
              <a:gd name="connsiteX30" fmla="*/ 142507 w 547331"/>
              <a:gd name="connsiteY30" fmla="*/ 250966 h 328017"/>
              <a:gd name="connsiteX31" fmla="*/ 129896 w 547331"/>
              <a:gd name="connsiteY31" fmla="*/ 257272 h 328017"/>
              <a:gd name="connsiteX32" fmla="*/ 116023 w 547331"/>
              <a:gd name="connsiteY32" fmla="*/ 252858 h 328017"/>
              <a:gd name="connsiteX33" fmla="*/ 114131 w 547331"/>
              <a:gd name="connsiteY33" fmla="*/ 226374 h 328017"/>
              <a:gd name="connsiteX34" fmla="*/ 147551 w 547331"/>
              <a:gd name="connsiteY34" fmla="*/ 188539 h 328017"/>
              <a:gd name="connsiteX35" fmla="*/ 160557 w 547331"/>
              <a:gd name="connsiteY35" fmla="*/ 182155 h 328017"/>
              <a:gd name="connsiteX36" fmla="*/ 132418 w 547331"/>
              <a:gd name="connsiteY36" fmla="*/ 56751 h 328017"/>
              <a:gd name="connsiteX37" fmla="*/ 237092 w 547331"/>
              <a:gd name="connsiteY37" fmla="*/ 64318 h 328017"/>
              <a:gd name="connsiteX38" fmla="*/ 199889 w 547331"/>
              <a:gd name="connsiteY38" fmla="*/ 107196 h 328017"/>
              <a:gd name="connsiteX39" fmla="*/ 203672 w 547331"/>
              <a:gd name="connsiteY39" fmla="*/ 160794 h 328017"/>
              <a:gd name="connsiteX40" fmla="*/ 228264 w 547331"/>
              <a:gd name="connsiteY40" fmla="*/ 170253 h 328017"/>
              <a:gd name="connsiteX41" fmla="*/ 231417 w 547331"/>
              <a:gd name="connsiteY41" fmla="*/ 170253 h 328017"/>
              <a:gd name="connsiteX42" fmla="*/ 256640 w 547331"/>
              <a:gd name="connsiteY42" fmla="*/ 157642 h 328017"/>
              <a:gd name="connsiteX43" fmla="*/ 300150 w 547331"/>
              <a:gd name="connsiteY43" fmla="*/ 107827 h 328017"/>
              <a:gd name="connsiteX44" fmla="*/ 307086 w 547331"/>
              <a:gd name="connsiteY44" fmla="*/ 114132 h 328017"/>
              <a:gd name="connsiteX45" fmla="*/ 408607 w 547331"/>
              <a:gd name="connsiteY45" fmla="*/ 201151 h 328017"/>
              <a:gd name="connsiteX46" fmla="*/ 415543 w 547331"/>
              <a:gd name="connsiteY46" fmla="*/ 218176 h 328017"/>
              <a:gd name="connsiteX47" fmla="*/ 392843 w 547331"/>
              <a:gd name="connsiteY47" fmla="*/ 245291 h 328017"/>
              <a:gd name="connsiteX48" fmla="*/ 379601 w 547331"/>
              <a:gd name="connsiteY48" fmla="*/ 242769 h 328017"/>
              <a:gd name="connsiteX49" fmla="*/ 380232 w 547331"/>
              <a:gd name="connsiteY49" fmla="*/ 246552 h 328017"/>
              <a:gd name="connsiteX50" fmla="*/ 357531 w 547331"/>
              <a:gd name="connsiteY50" fmla="*/ 273667 h 328017"/>
              <a:gd name="connsiteX51" fmla="*/ 351225 w 547331"/>
              <a:gd name="connsiteY51" fmla="*/ 273036 h 328017"/>
              <a:gd name="connsiteX52" fmla="*/ 351225 w 547331"/>
              <a:gd name="connsiteY52" fmla="*/ 273667 h 328017"/>
              <a:gd name="connsiteX53" fmla="*/ 328525 w 547331"/>
              <a:gd name="connsiteY53" fmla="*/ 300781 h 328017"/>
              <a:gd name="connsiteX54" fmla="*/ 322219 w 547331"/>
              <a:gd name="connsiteY54" fmla="*/ 300150 h 328017"/>
              <a:gd name="connsiteX55" fmla="*/ 322219 w 547331"/>
              <a:gd name="connsiteY55" fmla="*/ 300781 h 328017"/>
              <a:gd name="connsiteX56" fmla="*/ 299519 w 547331"/>
              <a:gd name="connsiteY56" fmla="*/ 327895 h 328017"/>
              <a:gd name="connsiteX57" fmla="*/ 284386 w 547331"/>
              <a:gd name="connsiteY57" fmla="*/ 324112 h 328017"/>
              <a:gd name="connsiteX58" fmla="*/ 275558 w 547331"/>
              <a:gd name="connsiteY58" fmla="*/ 317176 h 328017"/>
              <a:gd name="connsiteX59" fmla="*/ 296997 w 547331"/>
              <a:gd name="connsiteY59" fmla="*/ 292584 h 328017"/>
              <a:gd name="connsiteX60" fmla="*/ 303303 w 547331"/>
              <a:gd name="connsiteY60" fmla="*/ 274297 h 328017"/>
              <a:gd name="connsiteX61" fmla="*/ 294475 w 547331"/>
              <a:gd name="connsiteY61" fmla="*/ 257272 h 328017"/>
              <a:gd name="connsiteX62" fmla="*/ 278080 w 547331"/>
              <a:gd name="connsiteY62" fmla="*/ 250966 h 328017"/>
              <a:gd name="connsiteX63" fmla="*/ 271144 w 547331"/>
              <a:gd name="connsiteY63" fmla="*/ 252227 h 328017"/>
              <a:gd name="connsiteX64" fmla="*/ 261685 w 547331"/>
              <a:gd name="connsiteY64" fmla="*/ 232680 h 328017"/>
              <a:gd name="connsiteX65" fmla="*/ 242767 w 547331"/>
              <a:gd name="connsiteY65" fmla="*/ 225743 h 328017"/>
              <a:gd name="connsiteX66" fmla="*/ 234570 w 547331"/>
              <a:gd name="connsiteY66" fmla="*/ 227004 h 328017"/>
              <a:gd name="connsiteX67" fmla="*/ 223850 w 547331"/>
              <a:gd name="connsiteY67" fmla="*/ 203673 h 328017"/>
              <a:gd name="connsiteX68" fmla="*/ 203042 w 547331"/>
              <a:gd name="connsiteY68" fmla="*/ 196106 h 328017"/>
              <a:gd name="connsiteX69" fmla="*/ 192322 w 547331"/>
              <a:gd name="connsiteY69" fmla="*/ 197998 h 328017"/>
              <a:gd name="connsiteX70" fmla="*/ 181602 w 547331"/>
              <a:gd name="connsiteY70" fmla="*/ 175297 h 328017"/>
              <a:gd name="connsiteX71" fmla="*/ 160794 w 547331"/>
              <a:gd name="connsiteY71" fmla="*/ 167731 h 328017"/>
              <a:gd name="connsiteX72" fmla="*/ 136832 w 547331"/>
              <a:gd name="connsiteY72" fmla="*/ 178450 h 328017"/>
              <a:gd name="connsiteX73" fmla="*/ 120437 w 547331"/>
              <a:gd name="connsiteY73" fmla="*/ 197367 h 328017"/>
              <a:gd name="connsiteX74" fmla="*/ 77559 w 547331"/>
              <a:gd name="connsiteY74" fmla="*/ 147552 h 328017"/>
              <a:gd name="connsiteX75" fmla="*/ 279972 w 547331"/>
              <a:gd name="connsiteY75" fmla="*/ 51076 h 328017"/>
              <a:gd name="connsiteX76" fmla="*/ 283124 w 547331"/>
              <a:gd name="connsiteY76" fmla="*/ 51707 h 328017"/>
              <a:gd name="connsiteX77" fmla="*/ 415543 w 547331"/>
              <a:gd name="connsiteY77" fmla="*/ 59273 h 328017"/>
              <a:gd name="connsiteX78" fmla="*/ 469141 w 547331"/>
              <a:gd name="connsiteY78" fmla="*/ 146922 h 328017"/>
              <a:gd name="connsiteX79" fmla="*/ 423741 w 547331"/>
              <a:gd name="connsiteY79" fmla="*/ 199259 h 328017"/>
              <a:gd name="connsiteX80" fmla="*/ 416804 w 547331"/>
              <a:gd name="connsiteY80" fmla="*/ 191062 h 328017"/>
              <a:gd name="connsiteX81" fmla="*/ 298888 w 547331"/>
              <a:gd name="connsiteY81" fmla="*/ 89541 h 328017"/>
              <a:gd name="connsiteX82" fmla="*/ 247182 w 547331"/>
              <a:gd name="connsiteY82" fmla="*/ 148814 h 328017"/>
              <a:gd name="connsiteX83" fmla="*/ 230157 w 547331"/>
              <a:gd name="connsiteY83" fmla="*/ 157642 h 328017"/>
              <a:gd name="connsiteX84" fmla="*/ 211240 w 547331"/>
              <a:gd name="connsiteY84" fmla="*/ 151336 h 328017"/>
              <a:gd name="connsiteX85" fmla="*/ 208718 w 547331"/>
              <a:gd name="connsiteY85" fmla="*/ 116024 h 328017"/>
              <a:gd name="connsiteX86" fmla="*/ 258532 w 547331"/>
              <a:gd name="connsiteY86" fmla="*/ 59273 h 328017"/>
              <a:gd name="connsiteX87" fmla="*/ 279972 w 547331"/>
              <a:gd name="connsiteY87" fmla="*/ 51076 h 328017"/>
              <a:gd name="connsiteX88" fmla="*/ 476077 w 547331"/>
              <a:gd name="connsiteY88" fmla="*/ 0 h 328017"/>
              <a:gd name="connsiteX89" fmla="*/ 547331 w 547331"/>
              <a:gd name="connsiteY89" fmla="*/ 118547 h 328017"/>
              <a:gd name="connsiteX90" fmla="*/ 498778 w 547331"/>
              <a:gd name="connsiteY90" fmla="*/ 148184 h 328017"/>
              <a:gd name="connsiteX91" fmla="*/ 481752 w 547331"/>
              <a:gd name="connsiteY91" fmla="*/ 143770 h 328017"/>
              <a:gd name="connsiteX92" fmla="*/ 423110 w 547331"/>
              <a:gd name="connsiteY92" fmla="*/ 46662 h 328017"/>
              <a:gd name="connsiteX93" fmla="*/ 427524 w 547331"/>
              <a:gd name="connsiteY93" fmla="*/ 29637 h 328017"/>
              <a:gd name="connsiteX94" fmla="*/ 71884 w 547331"/>
              <a:gd name="connsiteY94" fmla="*/ 0 h 328017"/>
              <a:gd name="connsiteX95" fmla="*/ 119808 w 547331"/>
              <a:gd name="connsiteY95" fmla="*/ 29637 h 328017"/>
              <a:gd name="connsiteX96" fmla="*/ 124222 w 547331"/>
              <a:gd name="connsiteY96" fmla="*/ 46662 h 328017"/>
              <a:gd name="connsiteX97" fmla="*/ 65579 w 547331"/>
              <a:gd name="connsiteY97" fmla="*/ 143770 h 328017"/>
              <a:gd name="connsiteX98" fmla="*/ 48554 w 547331"/>
              <a:gd name="connsiteY98" fmla="*/ 148184 h 328017"/>
              <a:gd name="connsiteX99" fmla="*/ 0 w 547331"/>
              <a:gd name="connsiteY99" fmla="*/ 118547 h 32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47331" h="328017">
                <a:moveTo>
                  <a:pt x="276583" y="265076"/>
                </a:moveTo>
                <a:cubicBezTo>
                  <a:pt x="279814" y="264839"/>
                  <a:pt x="283125" y="265785"/>
                  <a:pt x="285647" y="267992"/>
                </a:cubicBezTo>
                <a:cubicBezTo>
                  <a:pt x="290691" y="272406"/>
                  <a:pt x="291322" y="280603"/>
                  <a:pt x="286908" y="285648"/>
                </a:cubicBezTo>
                <a:lnTo>
                  <a:pt x="262316" y="314023"/>
                </a:lnTo>
                <a:cubicBezTo>
                  <a:pt x="260424" y="316545"/>
                  <a:pt x="257271" y="317807"/>
                  <a:pt x="254119" y="318437"/>
                </a:cubicBezTo>
                <a:cubicBezTo>
                  <a:pt x="250966" y="318437"/>
                  <a:pt x="247182" y="317807"/>
                  <a:pt x="244660" y="315284"/>
                </a:cubicBezTo>
                <a:cubicBezTo>
                  <a:pt x="239616" y="310870"/>
                  <a:pt x="238985" y="302673"/>
                  <a:pt x="243399" y="297628"/>
                </a:cubicBezTo>
                <a:lnTo>
                  <a:pt x="267991" y="269253"/>
                </a:lnTo>
                <a:cubicBezTo>
                  <a:pt x="270198" y="266731"/>
                  <a:pt x="273351" y="265312"/>
                  <a:pt x="276583" y="265076"/>
                </a:cubicBezTo>
                <a:close/>
                <a:moveTo>
                  <a:pt x="242216" y="239537"/>
                </a:moveTo>
                <a:cubicBezTo>
                  <a:pt x="246236" y="239301"/>
                  <a:pt x="250335" y="240562"/>
                  <a:pt x="253488" y="243399"/>
                </a:cubicBezTo>
                <a:cubicBezTo>
                  <a:pt x="259793" y="249074"/>
                  <a:pt x="260424" y="259163"/>
                  <a:pt x="254749" y="265469"/>
                </a:cubicBezTo>
                <a:lnTo>
                  <a:pt x="225743" y="298890"/>
                </a:lnTo>
                <a:cubicBezTo>
                  <a:pt x="223221" y="302043"/>
                  <a:pt x="219437" y="303934"/>
                  <a:pt x="215653" y="303934"/>
                </a:cubicBezTo>
                <a:cubicBezTo>
                  <a:pt x="211239" y="304565"/>
                  <a:pt x="207455" y="303304"/>
                  <a:pt x="203672" y="300151"/>
                </a:cubicBezTo>
                <a:cubicBezTo>
                  <a:pt x="197366" y="294476"/>
                  <a:pt x="196736" y="284387"/>
                  <a:pt x="202411" y="278081"/>
                </a:cubicBezTo>
                <a:lnTo>
                  <a:pt x="231418" y="244660"/>
                </a:lnTo>
                <a:cubicBezTo>
                  <a:pt x="234255" y="241507"/>
                  <a:pt x="238196" y="239773"/>
                  <a:pt x="242216" y="239537"/>
                </a:cubicBezTo>
                <a:close/>
                <a:moveTo>
                  <a:pt x="202175" y="209900"/>
                </a:moveTo>
                <a:cubicBezTo>
                  <a:pt x="206983" y="209506"/>
                  <a:pt x="211870" y="210924"/>
                  <a:pt x="215654" y="214392"/>
                </a:cubicBezTo>
                <a:cubicBezTo>
                  <a:pt x="223221" y="221329"/>
                  <a:pt x="224482" y="233310"/>
                  <a:pt x="217546" y="240877"/>
                </a:cubicBezTo>
                <a:lnTo>
                  <a:pt x="188539" y="274297"/>
                </a:lnTo>
                <a:cubicBezTo>
                  <a:pt x="185386" y="278081"/>
                  <a:pt x="180342" y="280603"/>
                  <a:pt x="175928" y="280603"/>
                </a:cubicBezTo>
                <a:cubicBezTo>
                  <a:pt x="170883" y="281233"/>
                  <a:pt x="165839" y="279342"/>
                  <a:pt x="162055" y="276189"/>
                </a:cubicBezTo>
                <a:cubicBezTo>
                  <a:pt x="154488" y="269253"/>
                  <a:pt x="153227" y="257272"/>
                  <a:pt x="160163" y="249705"/>
                </a:cubicBezTo>
                <a:lnTo>
                  <a:pt x="189169" y="216284"/>
                </a:lnTo>
                <a:cubicBezTo>
                  <a:pt x="192638" y="212501"/>
                  <a:pt x="197367" y="210294"/>
                  <a:pt x="202175" y="209900"/>
                </a:cubicBezTo>
                <a:close/>
                <a:moveTo>
                  <a:pt x="160557" y="182155"/>
                </a:moveTo>
                <a:cubicBezTo>
                  <a:pt x="165365" y="181761"/>
                  <a:pt x="170252" y="183179"/>
                  <a:pt x="174036" y="186647"/>
                </a:cubicBezTo>
                <a:cubicBezTo>
                  <a:pt x="181603" y="193584"/>
                  <a:pt x="182864" y="205565"/>
                  <a:pt x="175928" y="213132"/>
                </a:cubicBezTo>
                <a:lnTo>
                  <a:pt x="142507" y="250966"/>
                </a:lnTo>
                <a:cubicBezTo>
                  <a:pt x="138723" y="254750"/>
                  <a:pt x="134310" y="256641"/>
                  <a:pt x="129896" y="257272"/>
                </a:cubicBezTo>
                <a:cubicBezTo>
                  <a:pt x="124851" y="257902"/>
                  <a:pt x="119807" y="256011"/>
                  <a:pt x="116023" y="252858"/>
                </a:cubicBezTo>
                <a:cubicBezTo>
                  <a:pt x="108456" y="245922"/>
                  <a:pt x="107195" y="233941"/>
                  <a:pt x="114131" y="226374"/>
                </a:cubicBezTo>
                <a:lnTo>
                  <a:pt x="147551" y="188539"/>
                </a:lnTo>
                <a:cubicBezTo>
                  <a:pt x="151020" y="184756"/>
                  <a:pt x="155749" y="182549"/>
                  <a:pt x="160557" y="182155"/>
                </a:cubicBezTo>
                <a:close/>
                <a:moveTo>
                  <a:pt x="132418" y="56751"/>
                </a:moveTo>
                <a:cubicBezTo>
                  <a:pt x="170883" y="75668"/>
                  <a:pt x="208086" y="60534"/>
                  <a:pt x="237092" y="64318"/>
                </a:cubicBezTo>
                <a:lnTo>
                  <a:pt x="199889" y="107196"/>
                </a:lnTo>
                <a:cubicBezTo>
                  <a:pt x="186647" y="122960"/>
                  <a:pt x="187908" y="146922"/>
                  <a:pt x="203672" y="160794"/>
                </a:cubicBezTo>
                <a:cubicBezTo>
                  <a:pt x="209978" y="167100"/>
                  <a:pt x="218806" y="170253"/>
                  <a:pt x="228264" y="170253"/>
                </a:cubicBezTo>
                <a:cubicBezTo>
                  <a:pt x="228895" y="170253"/>
                  <a:pt x="230156" y="170253"/>
                  <a:pt x="231417" y="170253"/>
                </a:cubicBezTo>
                <a:cubicBezTo>
                  <a:pt x="241506" y="169622"/>
                  <a:pt x="250335" y="165208"/>
                  <a:pt x="256640" y="157642"/>
                </a:cubicBezTo>
                <a:lnTo>
                  <a:pt x="300150" y="107827"/>
                </a:lnTo>
                <a:lnTo>
                  <a:pt x="307086" y="114132"/>
                </a:lnTo>
                <a:lnTo>
                  <a:pt x="408607" y="201151"/>
                </a:lnTo>
                <a:cubicBezTo>
                  <a:pt x="413021" y="205564"/>
                  <a:pt x="416174" y="211240"/>
                  <a:pt x="415543" y="218176"/>
                </a:cubicBezTo>
                <a:cubicBezTo>
                  <a:pt x="416804" y="232049"/>
                  <a:pt x="406715" y="244030"/>
                  <a:pt x="392843" y="245291"/>
                </a:cubicBezTo>
                <a:cubicBezTo>
                  <a:pt x="387798" y="245922"/>
                  <a:pt x="383384" y="244661"/>
                  <a:pt x="379601" y="242769"/>
                </a:cubicBezTo>
                <a:cubicBezTo>
                  <a:pt x="379601" y="244030"/>
                  <a:pt x="380232" y="245291"/>
                  <a:pt x="380232" y="246552"/>
                </a:cubicBezTo>
                <a:cubicBezTo>
                  <a:pt x="381493" y="260425"/>
                  <a:pt x="371404" y="272405"/>
                  <a:pt x="357531" y="273667"/>
                </a:cubicBezTo>
                <a:cubicBezTo>
                  <a:pt x="355639" y="273667"/>
                  <a:pt x="353117" y="273667"/>
                  <a:pt x="351225" y="273036"/>
                </a:cubicBezTo>
                <a:cubicBezTo>
                  <a:pt x="351225" y="273036"/>
                  <a:pt x="351225" y="273667"/>
                  <a:pt x="351225" y="273667"/>
                </a:cubicBezTo>
                <a:cubicBezTo>
                  <a:pt x="352487" y="287539"/>
                  <a:pt x="342398" y="299520"/>
                  <a:pt x="328525" y="300781"/>
                </a:cubicBezTo>
                <a:cubicBezTo>
                  <a:pt x="326633" y="300781"/>
                  <a:pt x="324111" y="300781"/>
                  <a:pt x="322219" y="300150"/>
                </a:cubicBezTo>
                <a:cubicBezTo>
                  <a:pt x="322219" y="300150"/>
                  <a:pt x="322219" y="300781"/>
                  <a:pt x="322219" y="300781"/>
                </a:cubicBezTo>
                <a:cubicBezTo>
                  <a:pt x="323481" y="314653"/>
                  <a:pt x="313392" y="326634"/>
                  <a:pt x="299519" y="327895"/>
                </a:cubicBezTo>
                <a:cubicBezTo>
                  <a:pt x="293844" y="328526"/>
                  <a:pt x="288800" y="326634"/>
                  <a:pt x="284386" y="324112"/>
                </a:cubicBezTo>
                <a:lnTo>
                  <a:pt x="275558" y="317176"/>
                </a:lnTo>
                <a:lnTo>
                  <a:pt x="296997" y="292584"/>
                </a:lnTo>
                <a:cubicBezTo>
                  <a:pt x="301411" y="287539"/>
                  <a:pt x="303933" y="281233"/>
                  <a:pt x="303303" y="274297"/>
                </a:cubicBezTo>
                <a:cubicBezTo>
                  <a:pt x="302672" y="267992"/>
                  <a:pt x="299519" y="261686"/>
                  <a:pt x="294475" y="257272"/>
                </a:cubicBezTo>
                <a:cubicBezTo>
                  <a:pt x="290061" y="252858"/>
                  <a:pt x="284386" y="250966"/>
                  <a:pt x="278080" y="250966"/>
                </a:cubicBezTo>
                <a:cubicBezTo>
                  <a:pt x="275558" y="250966"/>
                  <a:pt x="273035" y="251597"/>
                  <a:pt x="271144" y="252227"/>
                </a:cubicBezTo>
                <a:cubicBezTo>
                  <a:pt x="270513" y="244661"/>
                  <a:pt x="267360" y="237724"/>
                  <a:pt x="261685" y="232680"/>
                </a:cubicBezTo>
                <a:cubicBezTo>
                  <a:pt x="256010" y="228265"/>
                  <a:pt x="249704" y="225743"/>
                  <a:pt x="242767" y="225743"/>
                </a:cubicBezTo>
                <a:cubicBezTo>
                  <a:pt x="240245" y="225743"/>
                  <a:pt x="237092" y="226374"/>
                  <a:pt x="234570" y="227004"/>
                </a:cubicBezTo>
                <a:cubicBezTo>
                  <a:pt x="234570" y="218176"/>
                  <a:pt x="230786" y="209978"/>
                  <a:pt x="223850" y="203673"/>
                </a:cubicBezTo>
                <a:cubicBezTo>
                  <a:pt x="218175" y="198628"/>
                  <a:pt x="210608" y="196106"/>
                  <a:pt x="203042" y="196106"/>
                </a:cubicBezTo>
                <a:cubicBezTo>
                  <a:pt x="199258" y="196106"/>
                  <a:pt x="195475" y="196737"/>
                  <a:pt x="192322" y="197998"/>
                </a:cubicBezTo>
                <a:cubicBezTo>
                  <a:pt x="191691" y="189170"/>
                  <a:pt x="188539" y="180972"/>
                  <a:pt x="181602" y="175297"/>
                </a:cubicBezTo>
                <a:cubicBezTo>
                  <a:pt x="175927" y="170253"/>
                  <a:pt x="168360" y="167731"/>
                  <a:pt x="160794" y="167731"/>
                </a:cubicBezTo>
                <a:cubicBezTo>
                  <a:pt x="151335" y="167731"/>
                  <a:pt x="142507" y="171514"/>
                  <a:pt x="136832" y="178450"/>
                </a:cubicBezTo>
                <a:lnTo>
                  <a:pt x="120437" y="197367"/>
                </a:lnTo>
                <a:lnTo>
                  <a:pt x="77559" y="147552"/>
                </a:lnTo>
                <a:close/>
                <a:moveTo>
                  <a:pt x="279972" y="51076"/>
                </a:moveTo>
                <a:cubicBezTo>
                  <a:pt x="279972" y="51076"/>
                  <a:pt x="282494" y="51707"/>
                  <a:pt x="283124" y="51707"/>
                </a:cubicBezTo>
                <a:cubicBezTo>
                  <a:pt x="325372" y="59904"/>
                  <a:pt x="363206" y="78190"/>
                  <a:pt x="415543" y="59273"/>
                </a:cubicBezTo>
                <a:lnTo>
                  <a:pt x="469141" y="146922"/>
                </a:lnTo>
                <a:lnTo>
                  <a:pt x="423741" y="199259"/>
                </a:lnTo>
                <a:cubicBezTo>
                  <a:pt x="421218" y="195476"/>
                  <a:pt x="419957" y="194214"/>
                  <a:pt x="416804" y="191062"/>
                </a:cubicBezTo>
                <a:lnTo>
                  <a:pt x="298888" y="89541"/>
                </a:lnTo>
                <a:cubicBezTo>
                  <a:pt x="298888" y="89541"/>
                  <a:pt x="247182" y="148814"/>
                  <a:pt x="247182" y="148814"/>
                </a:cubicBezTo>
                <a:cubicBezTo>
                  <a:pt x="242768" y="154489"/>
                  <a:pt x="236462" y="157011"/>
                  <a:pt x="230157" y="157642"/>
                </a:cubicBezTo>
                <a:cubicBezTo>
                  <a:pt x="223221" y="158272"/>
                  <a:pt x="216915" y="155750"/>
                  <a:pt x="211240" y="151336"/>
                </a:cubicBezTo>
                <a:cubicBezTo>
                  <a:pt x="200519" y="142508"/>
                  <a:pt x="199258" y="126744"/>
                  <a:pt x="208718" y="116024"/>
                </a:cubicBezTo>
                <a:lnTo>
                  <a:pt x="258532" y="59273"/>
                </a:lnTo>
                <a:cubicBezTo>
                  <a:pt x="264207" y="52968"/>
                  <a:pt x="272405" y="50445"/>
                  <a:pt x="279972" y="51076"/>
                </a:cubicBezTo>
                <a:close/>
                <a:moveTo>
                  <a:pt x="476077" y="0"/>
                </a:moveTo>
                <a:lnTo>
                  <a:pt x="547331" y="118547"/>
                </a:lnTo>
                <a:lnTo>
                  <a:pt x="498778" y="148184"/>
                </a:lnTo>
                <a:cubicBezTo>
                  <a:pt x="493103" y="151967"/>
                  <a:pt x="484905" y="150076"/>
                  <a:pt x="481752" y="143770"/>
                </a:cubicBezTo>
                <a:lnTo>
                  <a:pt x="423110" y="46662"/>
                </a:lnTo>
                <a:cubicBezTo>
                  <a:pt x="419326" y="40987"/>
                  <a:pt x="421218" y="32789"/>
                  <a:pt x="427524" y="29637"/>
                </a:cubicBezTo>
                <a:close/>
                <a:moveTo>
                  <a:pt x="71884" y="0"/>
                </a:moveTo>
                <a:lnTo>
                  <a:pt x="119808" y="29637"/>
                </a:lnTo>
                <a:cubicBezTo>
                  <a:pt x="126114" y="32789"/>
                  <a:pt x="128006" y="40987"/>
                  <a:pt x="124222" y="46662"/>
                </a:cubicBezTo>
                <a:lnTo>
                  <a:pt x="65579" y="143770"/>
                </a:lnTo>
                <a:cubicBezTo>
                  <a:pt x="62426" y="150076"/>
                  <a:pt x="54229" y="151967"/>
                  <a:pt x="48554" y="148184"/>
                </a:cubicBezTo>
                <a:lnTo>
                  <a:pt x="0" y="11854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B1FEEBE-8D38-4BAC-9F40-C3B1C9E3FD7B}"/>
              </a:ext>
            </a:extLst>
          </p:cNvPr>
          <p:cNvSpPr/>
          <p:nvPr/>
        </p:nvSpPr>
        <p:spPr>
          <a:xfrm>
            <a:off x="3678560" y="3936438"/>
            <a:ext cx="334041" cy="431020"/>
          </a:xfrm>
          <a:custGeom>
            <a:avLst/>
            <a:gdLst>
              <a:gd name="connsiteX0" fmla="*/ 75668 w 390952"/>
              <a:gd name="connsiteY0" fmla="*/ 384646 h 504454"/>
              <a:gd name="connsiteX1" fmla="*/ 315283 w 390952"/>
              <a:gd name="connsiteY1" fmla="*/ 384646 h 504454"/>
              <a:gd name="connsiteX2" fmla="*/ 315283 w 390952"/>
              <a:gd name="connsiteY2" fmla="*/ 409869 h 504454"/>
              <a:gd name="connsiteX3" fmla="*/ 75668 w 390952"/>
              <a:gd name="connsiteY3" fmla="*/ 409869 h 504454"/>
              <a:gd name="connsiteX4" fmla="*/ 75668 w 390952"/>
              <a:gd name="connsiteY4" fmla="*/ 334201 h 504454"/>
              <a:gd name="connsiteX5" fmla="*/ 315283 w 390952"/>
              <a:gd name="connsiteY5" fmla="*/ 334201 h 504454"/>
              <a:gd name="connsiteX6" fmla="*/ 315283 w 390952"/>
              <a:gd name="connsiteY6" fmla="*/ 359424 h 504454"/>
              <a:gd name="connsiteX7" fmla="*/ 75668 w 390952"/>
              <a:gd name="connsiteY7" fmla="*/ 359424 h 504454"/>
              <a:gd name="connsiteX8" fmla="*/ 75668 w 390952"/>
              <a:gd name="connsiteY8" fmla="*/ 283755 h 504454"/>
              <a:gd name="connsiteX9" fmla="*/ 315283 w 390952"/>
              <a:gd name="connsiteY9" fmla="*/ 283755 h 504454"/>
              <a:gd name="connsiteX10" fmla="*/ 315283 w 390952"/>
              <a:gd name="connsiteY10" fmla="*/ 308978 h 504454"/>
              <a:gd name="connsiteX11" fmla="*/ 75668 w 390952"/>
              <a:gd name="connsiteY11" fmla="*/ 308978 h 504454"/>
              <a:gd name="connsiteX12" fmla="*/ 75668 w 390952"/>
              <a:gd name="connsiteY12" fmla="*/ 233309 h 504454"/>
              <a:gd name="connsiteX13" fmla="*/ 315283 w 390952"/>
              <a:gd name="connsiteY13" fmla="*/ 233309 h 504454"/>
              <a:gd name="connsiteX14" fmla="*/ 315283 w 390952"/>
              <a:gd name="connsiteY14" fmla="*/ 258532 h 504454"/>
              <a:gd name="connsiteX15" fmla="*/ 75668 w 390952"/>
              <a:gd name="connsiteY15" fmla="*/ 258532 h 504454"/>
              <a:gd name="connsiteX16" fmla="*/ 75668 w 390952"/>
              <a:gd name="connsiteY16" fmla="*/ 182864 h 504454"/>
              <a:gd name="connsiteX17" fmla="*/ 157642 w 390952"/>
              <a:gd name="connsiteY17" fmla="*/ 182864 h 504454"/>
              <a:gd name="connsiteX18" fmla="*/ 157642 w 390952"/>
              <a:gd name="connsiteY18" fmla="*/ 208087 h 504454"/>
              <a:gd name="connsiteX19" fmla="*/ 75668 w 390952"/>
              <a:gd name="connsiteY19" fmla="*/ 208087 h 504454"/>
              <a:gd name="connsiteX20" fmla="*/ 233310 w 390952"/>
              <a:gd name="connsiteY20" fmla="*/ 53598 h 504454"/>
              <a:gd name="connsiteX21" fmla="*/ 233310 w 390952"/>
              <a:gd name="connsiteY21" fmla="*/ 132419 h 504454"/>
              <a:gd name="connsiteX22" fmla="*/ 312131 w 390952"/>
              <a:gd name="connsiteY22" fmla="*/ 132419 h 504454"/>
              <a:gd name="connsiteX23" fmla="*/ 37834 w 390952"/>
              <a:gd name="connsiteY23" fmla="*/ 37834 h 504454"/>
              <a:gd name="connsiteX24" fmla="*/ 37834 w 390952"/>
              <a:gd name="connsiteY24" fmla="*/ 466620 h 504454"/>
              <a:gd name="connsiteX25" fmla="*/ 353118 w 390952"/>
              <a:gd name="connsiteY25" fmla="*/ 466620 h 504454"/>
              <a:gd name="connsiteX26" fmla="*/ 353118 w 390952"/>
              <a:gd name="connsiteY26" fmla="*/ 170253 h 504454"/>
              <a:gd name="connsiteX27" fmla="*/ 195476 w 390952"/>
              <a:gd name="connsiteY27" fmla="*/ 170253 h 504454"/>
              <a:gd name="connsiteX28" fmla="*/ 195476 w 390952"/>
              <a:gd name="connsiteY28" fmla="*/ 37834 h 504454"/>
              <a:gd name="connsiteX29" fmla="*/ 0 w 390952"/>
              <a:gd name="connsiteY29" fmla="*/ 0 h 504454"/>
              <a:gd name="connsiteX30" fmla="*/ 233310 w 390952"/>
              <a:gd name="connsiteY30" fmla="*/ 0 h 504454"/>
              <a:gd name="connsiteX31" fmla="*/ 390952 w 390952"/>
              <a:gd name="connsiteY31" fmla="*/ 138724 h 504454"/>
              <a:gd name="connsiteX32" fmla="*/ 390952 w 390952"/>
              <a:gd name="connsiteY32" fmla="*/ 504454 h 504454"/>
              <a:gd name="connsiteX33" fmla="*/ 0 w 390952"/>
              <a:gd name="connsiteY33" fmla="*/ 504454 h 50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90952" h="504454">
                <a:moveTo>
                  <a:pt x="75668" y="384646"/>
                </a:moveTo>
                <a:lnTo>
                  <a:pt x="315283" y="384646"/>
                </a:lnTo>
                <a:lnTo>
                  <a:pt x="315283" y="409869"/>
                </a:lnTo>
                <a:lnTo>
                  <a:pt x="75668" y="409869"/>
                </a:lnTo>
                <a:close/>
                <a:moveTo>
                  <a:pt x="75668" y="334201"/>
                </a:moveTo>
                <a:lnTo>
                  <a:pt x="315283" y="334201"/>
                </a:lnTo>
                <a:lnTo>
                  <a:pt x="315283" y="359424"/>
                </a:lnTo>
                <a:lnTo>
                  <a:pt x="75668" y="359424"/>
                </a:lnTo>
                <a:close/>
                <a:moveTo>
                  <a:pt x="75668" y="283755"/>
                </a:moveTo>
                <a:lnTo>
                  <a:pt x="315283" y="283755"/>
                </a:lnTo>
                <a:lnTo>
                  <a:pt x="315283" y="308978"/>
                </a:lnTo>
                <a:lnTo>
                  <a:pt x="75668" y="308978"/>
                </a:lnTo>
                <a:close/>
                <a:moveTo>
                  <a:pt x="75668" y="233309"/>
                </a:moveTo>
                <a:lnTo>
                  <a:pt x="315283" y="233309"/>
                </a:lnTo>
                <a:lnTo>
                  <a:pt x="315283" y="258532"/>
                </a:lnTo>
                <a:lnTo>
                  <a:pt x="75668" y="258532"/>
                </a:lnTo>
                <a:close/>
                <a:moveTo>
                  <a:pt x="75668" y="182864"/>
                </a:moveTo>
                <a:lnTo>
                  <a:pt x="157642" y="182864"/>
                </a:lnTo>
                <a:lnTo>
                  <a:pt x="157642" y="208087"/>
                </a:lnTo>
                <a:lnTo>
                  <a:pt x="75668" y="208087"/>
                </a:lnTo>
                <a:close/>
                <a:moveTo>
                  <a:pt x="233310" y="53598"/>
                </a:moveTo>
                <a:lnTo>
                  <a:pt x="233310" y="132419"/>
                </a:lnTo>
                <a:lnTo>
                  <a:pt x="312131" y="132419"/>
                </a:lnTo>
                <a:close/>
                <a:moveTo>
                  <a:pt x="37834" y="37834"/>
                </a:moveTo>
                <a:lnTo>
                  <a:pt x="37834" y="466620"/>
                </a:lnTo>
                <a:lnTo>
                  <a:pt x="353118" y="466620"/>
                </a:lnTo>
                <a:lnTo>
                  <a:pt x="353118" y="170253"/>
                </a:lnTo>
                <a:lnTo>
                  <a:pt x="195476" y="170253"/>
                </a:lnTo>
                <a:lnTo>
                  <a:pt x="195476" y="37834"/>
                </a:lnTo>
                <a:close/>
                <a:moveTo>
                  <a:pt x="0" y="0"/>
                </a:moveTo>
                <a:lnTo>
                  <a:pt x="233310" y="0"/>
                </a:lnTo>
                <a:lnTo>
                  <a:pt x="390952" y="138724"/>
                </a:lnTo>
                <a:lnTo>
                  <a:pt x="390952" y="504454"/>
                </a:lnTo>
                <a:lnTo>
                  <a:pt x="0" y="50445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3F705D0D-5B31-4C5F-A769-1D49C70DBC27}"/>
              </a:ext>
            </a:extLst>
          </p:cNvPr>
          <p:cNvSpPr/>
          <p:nvPr/>
        </p:nvSpPr>
        <p:spPr>
          <a:xfrm>
            <a:off x="4363088" y="4963554"/>
            <a:ext cx="409468" cy="279137"/>
          </a:xfrm>
          <a:custGeom>
            <a:avLst/>
            <a:gdLst>
              <a:gd name="connsiteX0" fmla="*/ 132419 w 479231"/>
              <a:gd name="connsiteY0" fmla="*/ 150137 h 326695"/>
              <a:gd name="connsiteX1" fmla="*/ 346812 w 479231"/>
              <a:gd name="connsiteY1" fmla="*/ 150137 h 326695"/>
              <a:gd name="connsiteX2" fmla="*/ 359423 w 479231"/>
              <a:gd name="connsiteY2" fmla="*/ 162748 h 326695"/>
              <a:gd name="connsiteX3" fmla="*/ 346812 w 479231"/>
              <a:gd name="connsiteY3" fmla="*/ 175360 h 326695"/>
              <a:gd name="connsiteX4" fmla="*/ 252227 w 479231"/>
              <a:gd name="connsiteY4" fmla="*/ 175360 h 326695"/>
              <a:gd name="connsiteX5" fmla="*/ 252227 w 479231"/>
              <a:gd name="connsiteY5" fmla="*/ 301473 h 326695"/>
              <a:gd name="connsiteX6" fmla="*/ 290061 w 479231"/>
              <a:gd name="connsiteY6" fmla="*/ 301473 h 326695"/>
              <a:gd name="connsiteX7" fmla="*/ 290061 w 479231"/>
              <a:gd name="connsiteY7" fmla="*/ 326695 h 326695"/>
              <a:gd name="connsiteX8" fmla="*/ 189170 w 479231"/>
              <a:gd name="connsiteY8" fmla="*/ 326695 h 326695"/>
              <a:gd name="connsiteX9" fmla="*/ 189170 w 479231"/>
              <a:gd name="connsiteY9" fmla="*/ 301473 h 326695"/>
              <a:gd name="connsiteX10" fmla="*/ 227004 w 479231"/>
              <a:gd name="connsiteY10" fmla="*/ 301473 h 326695"/>
              <a:gd name="connsiteX11" fmla="*/ 227004 w 479231"/>
              <a:gd name="connsiteY11" fmla="*/ 175360 h 326695"/>
              <a:gd name="connsiteX12" fmla="*/ 132419 w 479231"/>
              <a:gd name="connsiteY12" fmla="*/ 175360 h 326695"/>
              <a:gd name="connsiteX13" fmla="*/ 119808 w 479231"/>
              <a:gd name="connsiteY13" fmla="*/ 162748 h 326695"/>
              <a:gd name="connsiteX14" fmla="*/ 132419 w 479231"/>
              <a:gd name="connsiteY14" fmla="*/ 150137 h 326695"/>
              <a:gd name="connsiteX15" fmla="*/ 466620 w 479231"/>
              <a:gd name="connsiteY15" fmla="*/ 102844 h 326695"/>
              <a:gd name="connsiteX16" fmla="*/ 479231 w 479231"/>
              <a:gd name="connsiteY16" fmla="*/ 115455 h 326695"/>
              <a:gd name="connsiteX17" fmla="*/ 479231 w 479231"/>
              <a:gd name="connsiteY17" fmla="*/ 251027 h 326695"/>
              <a:gd name="connsiteX18" fmla="*/ 466620 w 479231"/>
              <a:gd name="connsiteY18" fmla="*/ 263638 h 326695"/>
              <a:gd name="connsiteX19" fmla="*/ 428786 w 479231"/>
              <a:gd name="connsiteY19" fmla="*/ 263638 h 326695"/>
              <a:gd name="connsiteX20" fmla="*/ 428786 w 479231"/>
              <a:gd name="connsiteY20" fmla="*/ 301472 h 326695"/>
              <a:gd name="connsiteX21" fmla="*/ 454009 w 479231"/>
              <a:gd name="connsiteY21" fmla="*/ 301472 h 326695"/>
              <a:gd name="connsiteX22" fmla="*/ 454009 w 479231"/>
              <a:gd name="connsiteY22" fmla="*/ 326695 h 326695"/>
              <a:gd name="connsiteX23" fmla="*/ 378341 w 479231"/>
              <a:gd name="connsiteY23" fmla="*/ 326695 h 326695"/>
              <a:gd name="connsiteX24" fmla="*/ 378341 w 479231"/>
              <a:gd name="connsiteY24" fmla="*/ 301472 h 326695"/>
              <a:gd name="connsiteX25" fmla="*/ 403563 w 479231"/>
              <a:gd name="connsiteY25" fmla="*/ 301472 h 326695"/>
              <a:gd name="connsiteX26" fmla="*/ 403563 w 479231"/>
              <a:gd name="connsiteY26" fmla="*/ 263638 h 326695"/>
              <a:gd name="connsiteX27" fmla="*/ 365729 w 479231"/>
              <a:gd name="connsiteY27" fmla="*/ 263638 h 326695"/>
              <a:gd name="connsiteX28" fmla="*/ 353118 w 479231"/>
              <a:gd name="connsiteY28" fmla="*/ 251027 h 326695"/>
              <a:gd name="connsiteX29" fmla="*/ 365729 w 479231"/>
              <a:gd name="connsiteY29" fmla="*/ 238416 h 326695"/>
              <a:gd name="connsiteX30" fmla="*/ 454009 w 479231"/>
              <a:gd name="connsiteY30" fmla="*/ 238416 h 326695"/>
              <a:gd name="connsiteX31" fmla="*/ 454009 w 479231"/>
              <a:gd name="connsiteY31" fmla="*/ 115455 h 326695"/>
              <a:gd name="connsiteX32" fmla="*/ 466620 w 479231"/>
              <a:gd name="connsiteY32" fmla="*/ 102844 h 326695"/>
              <a:gd name="connsiteX33" fmla="*/ 12611 w 479231"/>
              <a:gd name="connsiteY33" fmla="*/ 99691 h 326695"/>
              <a:gd name="connsiteX34" fmla="*/ 25223 w 479231"/>
              <a:gd name="connsiteY34" fmla="*/ 112302 h 326695"/>
              <a:gd name="connsiteX35" fmla="*/ 25223 w 479231"/>
              <a:gd name="connsiteY35" fmla="*/ 238415 h 326695"/>
              <a:gd name="connsiteX36" fmla="*/ 113502 w 479231"/>
              <a:gd name="connsiteY36" fmla="*/ 238415 h 326695"/>
              <a:gd name="connsiteX37" fmla="*/ 126113 w 479231"/>
              <a:gd name="connsiteY37" fmla="*/ 251027 h 326695"/>
              <a:gd name="connsiteX38" fmla="*/ 113502 w 479231"/>
              <a:gd name="connsiteY38" fmla="*/ 263638 h 326695"/>
              <a:gd name="connsiteX39" fmla="*/ 75668 w 479231"/>
              <a:gd name="connsiteY39" fmla="*/ 263638 h 326695"/>
              <a:gd name="connsiteX40" fmla="*/ 75668 w 479231"/>
              <a:gd name="connsiteY40" fmla="*/ 301472 h 326695"/>
              <a:gd name="connsiteX41" fmla="*/ 100891 w 479231"/>
              <a:gd name="connsiteY41" fmla="*/ 301472 h 326695"/>
              <a:gd name="connsiteX42" fmla="*/ 100891 w 479231"/>
              <a:gd name="connsiteY42" fmla="*/ 326695 h 326695"/>
              <a:gd name="connsiteX43" fmla="*/ 25223 w 479231"/>
              <a:gd name="connsiteY43" fmla="*/ 326695 h 326695"/>
              <a:gd name="connsiteX44" fmla="*/ 25223 w 479231"/>
              <a:gd name="connsiteY44" fmla="*/ 301472 h 326695"/>
              <a:gd name="connsiteX45" fmla="*/ 50445 w 479231"/>
              <a:gd name="connsiteY45" fmla="*/ 301472 h 326695"/>
              <a:gd name="connsiteX46" fmla="*/ 50445 w 479231"/>
              <a:gd name="connsiteY46" fmla="*/ 263638 h 326695"/>
              <a:gd name="connsiteX47" fmla="*/ 12611 w 479231"/>
              <a:gd name="connsiteY47" fmla="*/ 263638 h 326695"/>
              <a:gd name="connsiteX48" fmla="*/ 0 w 479231"/>
              <a:gd name="connsiteY48" fmla="*/ 251027 h 326695"/>
              <a:gd name="connsiteX49" fmla="*/ 0 w 479231"/>
              <a:gd name="connsiteY49" fmla="*/ 112302 h 326695"/>
              <a:gd name="connsiteX50" fmla="*/ 12611 w 479231"/>
              <a:gd name="connsiteY50" fmla="*/ 99691 h 326695"/>
              <a:gd name="connsiteX51" fmla="*/ 66462 w 479231"/>
              <a:gd name="connsiteY51" fmla="*/ 71379 h 326695"/>
              <a:gd name="connsiteX52" fmla="*/ 94964 w 479231"/>
              <a:gd name="connsiteY52" fmla="*/ 83990 h 326695"/>
              <a:gd name="connsiteX53" fmla="*/ 124979 w 479231"/>
              <a:gd name="connsiteY53" fmla="*/ 105998 h 326695"/>
              <a:gd name="connsiteX54" fmla="*/ 163948 w 479231"/>
              <a:gd name="connsiteY54" fmla="*/ 105998 h 326695"/>
              <a:gd name="connsiteX55" fmla="*/ 179712 w 479231"/>
              <a:gd name="connsiteY55" fmla="*/ 121762 h 326695"/>
              <a:gd name="connsiteX56" fmla="*/ 163948 w 479231"/>
              <a:gd name="connsiteY56" fmla="*/ 137526 h 326695"/>
              <a:gd name="connsiteX57" fmla="*/ 119809 w 479231"/>
              <a:gd name="connsiteY57" fmla="*/ 137526 h 326695"/>
              <a:gd name="connsiteX58" fmla="*/ 110476 w 479231"/>
              <a:gd name="connsiteY58" fmla="*/ 134499 h 326695"/>
              <a:gd name="connsiteX59" fmla="*/ 100891 w 479231"/>
              <a:gd name="connsiteY59" fmla="*/ 127374 h 326695"/>
              <a:gd name="connsiteX60" fmla="*/ 100891 w 479231"/>
              <a:gd name="connsiteY60" fmla="*/ 194088 h 326695"/>
              <a:gd name="connsiteX61" fmla="*/ 154490 w 479231"/>
              <a:gd name="connsiteY61" fmla="*/ 194088 h 326695"/>
              <a:gd name="connsiteX62" fmla="*/ 170254 w 479231"/>
              <a:gd name="connsiteY62" fmla="*/ 209852 h 326695"/>
              <a:gd name="connsiteX63" fmla="*/ 170254 w 479231"/>
              <a:gd name="connsiteY63" fmla="*/ 306013 h 326695"/>
              <a:gd name="connsiteX64" fmla="*/ 154490 w 479231"/>
              <a:gd name="connsiteY64" fmla="*/ 321777 h 326695"/>
              <a:gd name="connsiteX65" fmla="*/ 138726 w 479231"/>
              <a:gd name="connsiteY65" fmla="*/ 306013 h 326695"/>
              <a:gd name="connsiteX66" fmla="*/ 138726 w 479231"/>
              <a:gd name="connsiteY66" fmla="*/ 225805 h 326695"/>
              <a:gd name="connsiteX67" fmla="*/ 100891 w 479231"/>
              <a:gd name="connsiteY67" fmla="*/ 225805 h 326695"/>
              <a:gd name="connsiteX68" fmla="*/ 69805 w 479231"/>
              <a:gd name="connsiteY68" fmla="*/ 225805 h 326695"/>
              <a:gd name="connsiteX69" fmla="*/ 38275 w 479231"/>
              <a:gd name="connsiteY69" fmla="*/ 194277 h 326695"/>
              <a:gd name="connsiteX70" fmla="*/ 38275 w 479231"/>
              <a:gd name="connsiteY70" fmla="*/ 103853 h 326695"/>
              <a:gd name="connsiteX71" fmla="*/ 66462 w 479231"/>
              <a:gd name="connsiteY71" fmla="*/ 71379 h 326695"/>
              <a:gd name="connsiteX72" fmla="*/ 412770 w 479231"/>
              <a:gd name="connsiteY72" fmla="*/ 71064 h 326695"/>
              <a:gd name="connsiteX73" fmla="*/ 440830 w 479231"/>
              <a:gd name="connsiteY73" fmla="*/ 103538 h 326695"/>
              <a:gd name="connsiteX74" fmla="*/ 440830 w 479231"/>
              <a:gd name="connsiteY74" fmla="*/ 194277 h 326695"/>
              <a:gd name="connsiteX75" fmla="*/ 409302 w 479231"/>
              <a:gd name="connsiteY75" fmla="*/ 225806 h 326695"/>
              <a:gd name="connsiteX76" fmla="*/ 378530 w 479231"/>
              <a:gd name="connsiteY76" fmla="*/ 225806 h 326695"/>
              <a:gd name="connsiteX77" fmla="*/ 340696 w 479231"/>
              <a:gd name="connsiteY77" fmla="*/ 225806 h 326695"/>
              <a:gd name="connsiteX78" fmla="*/ 340696 w 479231"/>
              <a:gd name="connsiteY78" fmla="*/ 306013 h 326695"/>
              <a:gd name="connsiteX79" fmla="*/ 324932 w 479231"/>
              <a:gd name="connsiteY79" fmla="*/ 321777 h 326695"/>
              <a:gd name="connsiteX80" fmla="*/ 309168 w 479231"/>
              <a:gd name="connsiteY80" fmla="*/ 306013 h 326695"/>
              <a:gd name="connsiteX81" fmla="*/ 309168 w 479231"/>
              <a:gd name="connsiteY81" fmla="*/ 210041 h 326695"/>
              <a:gd name="connsiteX82" fmla="*/ 324932 w 479231"/>
              <a:gd name="connsiteY82" fmla="*/ 194277 h 326695"/>
              <a:gd name="connsiteX83" fmla="*/ 378342 w 479231"/>
              <a:gd name="connsiteY83" fmla="*/ 194277 h 326695"/>
              <a:gd name="connsiteX84" fmla="*/ 378342 w 479231"/>
              <a:gd name="connsiteY84" fmla="*/ 127374 h 326695"/>
              <a:gd name="connsiteX85" fmla="*/ 368756 w 479231"/>
              <a:gd name="connsiteY85" fmla="*/ 134499 h 326695"/>
              <a:gd name="connsiteX86" fmla="*/ 359425 w 479231"/>
              <a:gd name="connsiteY86" fmla="*/ 137526 h 326695"/>
              <a:gd name="connsiteX87" fmla="*/ 315284 w 479231"/>
              <a:gd name="connsiteY87" fmla="*/ 137526 h 326695"/>
              <a:gd name="connsiteX88" fmla="*/ 299520 w 479231"/>
              <a:gd name="connsiteY88" fmla="*/ 121762 h 326695"/>
              <a:gd name="connsiteX89" fmla="*/ 315284 w 479231"/>
              <a:gd name="connsiteY89" fmla="*/ 105998 h 326695"/>
              <a:gd name="connsiteX90" fmla="*/ 354253 w 479231"/>
              <a:gd name="connsiteY90" fmla="*/ 105998 h 326695"/>
              <a:gd name="connsiteX91" fmla="*/ 384269 w 479231"/>
              <a:gd name="connsiteY91" fmla="*/ 83675 h 326695"/>
              <a:gd name="connsiteX92" fmla="*/ 412770 w 479231"/>
              <a:gd name="connsiteY92" fmla="*/ 71064 h 326695"/>
              <a:gd name="connsiteX93" fmla="*/ 409868 w 479231"/>
              <a:gd name="connsiteY93" fmla="*/ 0 h 326695"/>
              <a:gd name="connsiteX94" fmla="*/ 441397 w 479231"/>
              <a:gd name="connsiteY94" fmla="*/ 31528 h 326695"/>
              <a:gd name="connsiteX95" fmla="*/ 409868 w 479231"/>
              <a:gd name="connsiteY95" fmla="*/ 63057 h 326695"/>
              <a:gd name="connsiteX96" fmla="*/ 378340 w 479231"/>
              <a:gd name="connsiteY96" fmla="*/ 31528 h 326695"/>
              <a:gd name="connsiteX97" fmla="*/ 409868 w 479231"/>
              <a:gd name="connsiteY97" fmla="*/ 0 h 326695"/>
              <a:gd name="connsiteX98" fmla="*/ 69362 w 479231"/>
              <a:gd name="connsiteY98" fmla="*/ 0 h 326695"/>
              <a:gd name="connsiteX99" fmla="*/ 100891 w 479231"/>
              <a:gd name="connsiteY99" fmla="*/ 31528 h 326695"/>
              <a:gd name="connsiteX100" fmla="*/ 69362 w 479231"/>
              <a:gd name="connsiteY100" fmla="*/ 63057 h 326695"/>
              <a:gd name="connsiteX101" fmla="*/ 37834 w 479231"/>
              <a:gd name="connsiteY101" fmla="*/ 31528 h 326695"/>
              <a:gd name="connsiteX102" fmla="*/ 69362 w 479231"/>
              <a:gd name="connsiteY102" fmla="*/ 0 h 3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79231" h="326695">
                <a:moveTo>
                  <a:pt x="132419" y="150137"/>
                </a:moveTo>
                <a:lnTo>
                  <a:pt x="346812" y="150137"/>
                </a:lnTo>
                <a:cubicBezTo>
                  <a:pt x="353777" y="150137"/>
                  <a:pt x="359423" y="155784"/>
                  <a:pt x="359423" y="162748"/>
                </a:cubicBezTo>
                <a:cubicBezTo>
                  <a:pt x="359423" y="169714"/>
                  <a:pt x="353777" y="175360"/>
                  <a:pt x="346812" y="175360"/>
                </a:cubicBezTo>
                <a:lnTo>
                  <a:pt x="252227" y="175360"/>
                </a:lnTo>
                <a:lnTo>
                  <a:pt x="252227" y="301473"/>
                </a:lnTo>
                <a:lnTo>
                  <a:pt x="290061" y="301473"/>
                </a:lnTo>
                <a:lnTo>
                  <a:pt x="290061" y="326695"/>
                </a:lnTo>
                <a:lnTo>
                  <a:pt x="189170" y="326695"/>
                </a:lnTo>
                <a:lnTo>
                  <a:pt x="189170" y="301473"/>
                </a:lnTo>
                <a:lnTo>
                  <a:pt x="227004" y="301473"/>
                </a:lnTo>
                <a:lnTo>
                  <a:pt x="227004" y="175360"/>
                </a:lnTo>
                <a:lnTo>
                  <a:pt x="132419" y="175360"/>
                </a:lnTo>
                <a:cubicBezTo>
                  <a:pt x="125454" y="175360"/>
                  <a:pt x="119808" y="169714"/>
                  <a:pt x="119808" y="162748"/>
                </a:cubicBezTo>
                <a:cubicBezTo>
                  <a:pt x="119808" y="155784"/>
                  <a:pt x="125454" y="150137"/>
                  <a:pt x="132419" y="150137"/>
                </a:cubicBezTo>
                <a:close/>
                <a:moveTo>
                  <a:pt x="466620" y="102844"/>
                </a:moveTo>
                <a:cubicBezTo>
                  <a:pt x="473586" y="102844"/>
                  <a:pt x="479231" y="108491"/>
                  <a:pt x="479231" y="115455"/>
                </a:cubicBezTo>
                <a:lnTo>
                  <a:pt x="479231" y="251027"/>
                </a:lnTo>
                <a:cubicBezTo>
                  <a:pt x="479231" y="257993"/>
                  <a:pt x="473586" y="263638"/>
                  <a:pt x="466620" y="263638"/>
                </a:cubicBezTo>
                <a:lnTo>
                  <a:pt x="428786" y="263638"/>
                </a:lnTo>
                <a:lnTo>
                  <a:pt x="428786" y="301472"/>
                </a:lnTo>
                <a:lnTo>
                  <a:pt x="454009" y="301472"/>
                </a:lnTo>
                <a:lnTo>
                  <a:pt x="454009" y="326695"/>
                </a:lnTo>
                <a:lnTo>
                  <a:pt x="378341" y="326695"/>
                </a:lnTo>
                <a:lnTo>
                  <a:pt x="378341" y="301472"/>
                </a:lnTo>
                <a:lnTo>
                  <a:pt x="403563" y="301472"/>
                </a:lnTo>
                <a:lnTo>
                  <a:pt x="403563" y="263638"/>
                </a:lnTo>
                <a:lnTo>
                  <a:pt x="365729" y="263638"/>
                </a:lnTo>
                <a:cubicBezTo>
                  <a:pt x="358765" y="263638"/>
                  <a:pt x="353118" y="257993"/>
                  <a:pt x="353118" y="251027"/>
                </a:cubicBezTo>
                <a:cubicBezTo>
                  <a:pt x="353118" y="244062"/>
                  <a:pt x="358765" y="238416"/>
                  <a:pt x="365729" y="238416"/>
                </a:cubicBezTo>
                <a:lnTo>
                  <a:pt x="454009" y="238416"/>
                </a:lnTo>
                <a:lnTo>
                  <a:pt x="454009" y="115455"/>
                </a:lnTo>
                <a:cubicBezTo>
                  <a:pt x="454009" y="108491"/>
                  <a:pt x="459655" y="102844"/>
                  <a:pt x="466620" y="102844"/>
                </a:cubicBezTo>
                <a:close/>
                <a:moveTo>
                  <a:pt x="12611" y="99691"/>
                </a:moveTo>
                <a:cubicBezTo>
                  <a:pt x="19576" y="99691"/>
                  <a:pt x="25223" y="105338"/>
                  <a:pt x="25223" y="112302"/>
                </a:cubicBezTo>
                <a:lnTo>
                  <a:pt x="25223" y="238415"/>
                </a:lnTo>
                <a:lnTo>
                  <a:pt x="113502" y="238415"/>
                </a:lnTo>
                <a:cubicBezTo>
                  <a:pt x="120467" y="238415"/>
                  <a:pt x="126113" y="244062"/>
                  <a:pt x="126113" y="251027"/>
                </a:cubicBezTo>
                <a:cubicBezTo>
                  <a:pt x="126113" y="257993"/>
                  <a:pt x="120467" y="263638"/>
                  <a:pt x="113502" y="263638"/>
                </a:cubicBezTo>
                <a:lnTo>
                  <a:pt x="75668" y="263638"/>
                </a:lnTo>
                <a:lnTo>
                  <a:pt x="75668" y="301472"/>
                </a:lnTo>
                <a:lnTo>
                  <a:pt x="100891" y="301472"/>
                </a:lnTo>
                <a:lnTo>
                  <a:pt x="100891" y="326695"/>
                </a:lnTo>
                <a:lnTo>
                  <a:pt x="25223" y="326695"/>
                </a:lnTo>
                <a:lnTo>
                  <a:pt x="25223" y="301472"/>
                </a:lnTo>
                <a:lnTo>
                  <a:pt x="50445" y="301472"/>
                </a:lnTo>
                <a:lnTo>
                  <a:pt x="50445" y="263638"/>
                </a:lnTo>
                <a:lnTo>
                  <a:pt x="12611" y="263638"/>
                </a:lnTo>
                <a:cubicBezTo>
                  <a:pt x="5646" y="263638"/>
                  <a:pt x="0" y="257993"/>
                  <a:pt x="0" y="251027"/>
                </a:cubicBezTo>
                <a:lnTo>
                  <a:pt x="0" y="112302"/>
                </a:lnTo>
                <a:cubicBezTo>
                  <a:pt x="0" y="105338"/>
                  <a:pt x="5646" y="99691"/>
                  <a:pt x="12611" y="99691"/>
                </a:cubicBezTo>
                <a:close/>
                <a:moveTo>
                  <a:pt x="66462" y="71379"/>
                </a:moveTo>
                <a:cubicBezTo>
                  <a:pt x="77536" y="70173"/>
                  <a:pt x="88409" y="74984"/>
                  <a:pt x="94964" y="83990"/>
                </a:cubicBezTo>
                <a:lnTo>
                  <a:pt x="124979" y="105998"/>
                </a:lnTo>
                <a:lnTo>
                  <a:pt x="163948" y="105998"/>
                </a:lnTo>
                <a:cubicBezTo>
                  <a:pt x="172654" y="105998"/>
                  <a:pt x="179712" y="113055"/>
                  <a:pt x="179712" y="121762"/>
                </a:cubicBezTo>
                <a:cubicBezTo>
                  <a:pt x="179712" y="130468"/>
                  <a:pt x="172654" y="137526"/>
                  <a:pt x="163948" y="137526"/>
                </a:cubicBezTo>
                <a:lnTo>
                  <a:pt x="119809" y="137526"/>
                </a:lnTo>
                <a:cubicBezTo>
                  <a:pt x="116457" y="137518"/>
                  <a:pt x="113193" y="136459"/>
                  <a:pt x="110476" y="134499"/>
                </a:cubicBezTo>
                <a:lnTo>
                  <a:pt x="100891" y="127374"/>
                </a:lnTo>
                <a:lnTo>
                  <a:pt x="100891" y="194088"/>
                </a:lnTo>
                <a:lnTo>
                  <a:pt x="154490" y="194088"/>
                </a:lnTo>
                <a:cubicBezTo>
                  <a:pt x="163195" y="194088"/>
                  <a:pt x="170254" y="201146"/>
                  <a:pt x="170254" y="209852"/>
                </a:cubicBezTo>
                <a:lnTo>
                  <a:pt x="170254" y="306013"/>
                </a:lnTo>
                <a:cubicBezTo>
                  <a:pt x="170254" y="314720"/>
                  <a:pt x="163195" y="321777"/>
                  <a:pt x="154490" y="321777"/>
                </a:cubicBezTo>
                <a:cubicBezTo>
                  <a:pt x="145783" y="321777"/>
                  <a:pt x="138726" y="314720"/>
                  <a:pt x="138726" y="306013"/>
                </a:cubicBezTo>
                <a:lnTo>
                  <a:pt x="138726" y="225805"/>
                </a:lnTo>
                <a:lnTo>
                  <a:pt x="100891" y="225805"/>
                </a:lnTo>
                <a:lnTo>
                  <a:pt x="69805" y="225805"/>
                </a:lnTo>
                <a:cubicBezTo>
                  <a:pt x="52391" y="225805"/>
                  <a:pt x="38275" y="211689"/>
                  <a:pt x="38275" y="194277"/>
                </a:cubicBezTo>
                <a:lnTo>
                  <a:pt x="38275" y="103853"/>
                </a:lnTo>
                <a:cubicBezTo>
                  <a:pt x="37989" y="87415"/>
                  <a:pt x="50146" y="73407"/>
                  <a:pt x="66462" y="71379"/>
                </a:cubicBezTo>
                <a:close/>
                <a:moveTo>
                  <a:pt x="412770" y="71064"/>
                </a:moveTo>
                <a:cubicBezTo>
                  <a:pt x="429035" y="73151"/>
                  <a:pt x="441126" y="87142"/>
                  <a:pt x="440830" y="103538"/>
                </a:cubicBezTo>
                <a:lnTo>
                  <a:pt x="440830" y="194277"/>
                </a:lnTo>
                <a:cubicBezTo>
                  <a:pt x="440830" y="211690"/>
                  <a:pt x="426715" y="225806"/>
                  <a:pt x="409302" y="225806"/>
                </a:cubicBezTo>
                <a:lnTo>
                  <a:pt x="378530" y="225806"/>
                </a:lnTo>
                <a:lnTo>
                  <a:pt x="340696" y="225806"/>
                </a:lnTo>
                <a:lnTo>
                  <a:pt x="340696" y="306013"/>
                </a:lnTo>
                <a:cubicBezTo>
                  <a:pt x="340696" y="314720"/>
                  <a:pt x="333638" y="321777"/>
                  <a:pt x="324932" y="321777"/>
                </a:cubicBezTo>
                <a:cubicBezTo>
                  <a:pt x="316225" y="321777"/>
                  <a:pt x="309168" y="314720"/>
                  <a:pt x="309168" y="306013"/>
                </a:cubicBezTo>
                <a:lnTo>
                  <a:pt x="309168" y="210041"/>
                </a:lnTo>
                <a:cubicBezTo>
                  <a:pt x="309168" y="201335"/>
                  <a:pt x="316225" y="194277"/>
                  <a:pt x="324932" y="194277"/>
                </a:cubicBezTo>
                <a:lnTo>
                  <a:pt x="378342" y="194277"/>
                </a:lnTo>
                <a:lnTo>
                  <a:pt x="378342" y="127374"/>
                </a:lnTo>
                <a:lnTo>
                  <a:pt x="368756" y="134499"/>
                </a:lnTo>
                <a:cubicBezTo>
                  <a:pt x="366039" y="136460"/>
                  <a:pt x="362775" y="137518"/>
                  <a:pt x="359425" y="137526"/>
                </a:cubicBezTo>
                <a:lnTo>
                  <a:pt x="315284" y="137526"/>
                </a:lnTo>
                <a:cubicBezTo>
                  <a:pt x="306577" y="137526"/>
                  <a:pt x="299520" y="130468"/>
                  <a:pt x="299520" y="121762"/>
                </a:cubicBezTo>
                <a:cubicBezTo>
                  <a:pt x="299520" y="113056"/>
                  <a:pt x="306577" y="105998"/>
                  <a:pt x="315284" y="105998"/>
                </a:cubicBezTo>
                <a:lnTo>
                  <a:pt x="354253" y="105998"/>
                </a:lnTo>
                <a:lnTo>
                  <a:pt x="384269" y="83675"/>
                </a:lnTo>
                <a:cubicBezTo>
                  <a:pt x="390824" y="74669"/>
                  <a:pt x="401696" y="69858"/>
                  <a:pt x="412770" y="71064"/>
                </a:cubicBezTo>
                <a:close/>
                <a:moveTo>
                  <a:pt x="409868" y="0"/>
                </a:moveTo>
                <a:cubicBezTo>
                  <a:pt x="427281" y="0"/>
                  <a:pt x="441397" y="14116"/>
                  <a:pt x="441397" y="31528"/>
                </a:cubicBezTo>
                <a:cubicBezTo>
                  <a:pt x="441397" y="48941"/>
                  <a:pt x="427281" y="63057"/>
                  <a:pt x="409868" y="63057"/>
                </a:cubicBezTo>
                <a:cubicBezTo>
                  <a:pt x="392456" y="63057"/>
                  <a:pt x="378340" y="48941"/>
                  <a:pt x="378340" y="31528"/>
                </a:cubicBezTo>
                <a:cubicBezTo>
                  <a:pt x="378340" y="14116"/>
                  <a:pt x="392456" y="0"/>
                  <a:pt x="409868" y="0"/>
                </a:cubicBezTo>
                <a:close/>
                <a:moveTo>
                  <a:pt x="69362" y="0"/>
                </a:moveTo>
                <a:cubicBezTo>
                  <a:pt x="86775" y="0"/>
                  <a:pt x="100891" y="14116"/>
                  <a:pt x="100891" y="31528"/>
                </a:cubicBezTo>
                <a:cubicBezTo>
                  <a:pt x="100891" y="48941"/>
                  <a:pt x="86775" y="63057"/>
                  <a:pt x="69362" y="63057"/>
                </a:cubicBezTo>
                <a:cubicBezTo>
                  <a:pt x="51950" y="63057"/>
                  <a:pt x="37834" y="48941"/>
                  <a:pt x="37834" y="31528"/>
                </a:cubicBezTo>
                <a:cubicBezTo>
                  <a:pt x="37834" y="14116"/>
                  <a:pt x="51950" y="0"/>
                  <a:pt x="69362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3" name="Graphic 37" descr="Hourglass">
            <a:extLst>
              <a:ext uri="{FF2B5EF4-FFF2-40B4-BE49-F238E27FC236}">
                <a16:creationId xmlns:a16="http://schemas.microsoft.com/office/drawing/2014/main" id="{1370168D-8CB2-427D-81C1-C89DDAFC01FD}"/>
              </a:ext>
            </a:extLst>
          </p:cNvPr>
          <p:cNvSpPr/>
          <p:nvPr/>
        </p:nvSpPr>
        <p:spPr>
          <a:xfrm>
            <a:off x="6118780" y="3205030"/>
            <a:ext cx="301714" cy="431019"/>
          </a:xfrm>
          <a:custGeom>
            <a:avLst/>
            <a:gdLst>
              <a:gd name="connsiteX0" fmla="*/ 223294 w 372156"/>
              <a:gd name="connsiteY0" fmla="*/ 301048 h 531652"/>
              <a:gd name="connsiteX1" fmla="*/ 283105 w 372156"/>
              <a:gd name="connsiteY1" fmla="*/ 385448 h 531652"/>
              <a:gd name="connsiteX2" fmla="*/ 89052 w 372156"/>
              <a:gd name="connsiteY2" fmla="*/ 385448 h 531652"/>
              <a:gd name="connsiteX3" fmla="*/ 148863 w 372156"/>
              <a:gd name="connsiteY3" fmla="*/ 301048 h 531652"/>
              <a:gd name="connsiteX4" fmla="*/ 166141 w 372156"/>
              <a:gd name="connsiteY4" fmla="*/ 265826 h 531652"/>
              <a:gd name="connsiteX5" fmla="*/ 148863 w 372156"/>
              <a:gd name="connsiteY5" fmla="*/ 230604 h 531652"/>
              <a:gd name="connsiteX6" fmla="*/ 57817 w 372156"/>
              <a:gd name="connsiteY6" fmla="*/ 39874 h 531652"/>
              <a:gd name="connsiteX7" fmla="*/ 315004 w 372156"/>
              <a:gd name="connsiteY7" fmla="*/ 39874 h 531652"/>
              <a:gd name="connsiteX8" fmla="*/ 223959 w 372156"/>
              <a:gd name="connsiteY8" fmla="*/ 230604 h 531652"/>
              <a:gd name="connsiteX9" fmla="*/ 206015 w 372156"/>
              <a:gd name="connsiteY9" fmla="*/ 265826 h 531652"/>
              <a:gd name="connsiteX10" fmla="*/ 223294 w 372156"/>
              <a:gd name="connsiteY10" fmla="*/ 301048 h 531652"/>
              <a:gd name="connsiteX11" fmla="*/ 354214 w 372156"/>
              <a:gd name="connsiteY11" fmla="*/ 39874 h 531652"/>
              <a:gd name="connsiteX12" fmla="*/ 372157 w 372156"/>
              <a:gd name="connsiteY12" fmla="*/ 39874 h 531652"/>
              <a:gd name="connsiteX13" fmla="*/ 372157 w 372156"/>
              <a:gd name="connsiteY13" fmla="*/ 0 h 531652"/>
              <a:gd name="connsiteX14" fmla="*/ 0 w 372156"/>
              <a:gd name="connsiteY14" fmla="*/ 0 h 531652"/>
              <a:gd name="connsiteX15" fmla="*/ 0 w 372156"/>
              <a:gd name="connsiteY15" fmla="*/ 39874 h 531652"/>
              <a:gd name="connsiteX16" fmla="*/ 17279 w 372156"/>
              <a:gd name="connsiteY16" fmla="*/ 39874 h 531652"/>
              <a:gd name="connsiteX17" fmla="*/ 128926 w 372156"/>
              <a:gd name="connsiteY17" fmla="*/ 265826 h 531652"/>
              <a:gd name="connsiteX18" fmla="*/ 17279 w 372156"/>
              <a:gd name="connsiteY18" fmla="*/ 491779 h 531652"/>
              <a:gd name="connsiteX19" fmla="*/ 0 w 372156"/>
              <a:gd name="connsiteY19" fmla="*/ 491779 h 531652"/>
              <a:gd name="connsiteX20" fmla="*/ 0 w 372156"/>
              <a:gd name="connsiteY20" fmla="*/ 531653 h 531652"/>
              <a:gd name="connsiteX21" fmla="*/ 372157 w 372156"/>
              <a:gd name="connsiteY21" fmla="*/ 531653 h 531652"/>
              <a:gd name="connsiteX22" fmla="*/ 372157 w 372156"/>
              <a:gd name="connsiteY22" fmla="*/ 491779 h 531652"/>
              <a:gd name="connsiteX23" fmla="*/ 354214 w 372156"/>
              <a:gd name="connsiteY23" fmla="*/ 491779 h 531652"/>
              <a:gd name="connsiteX24" fmla="*/ 242566 w 372156"/>
              <a:gd name="connsiteY24" fmla="*/ 265826 h 531652"/>
              <a:gd name="connsiteX25" fmla="*/ 354214 w 372156"/>
              <a:gd name="connsiteY25" fmla="*/ 39874 h 53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2156" h="531652">
                <a:moveTo>
                  <a:pt x="223294" y="301048"/>
                </a:moveTo>
                <a:cubicBezTo>
                  <a:pt x="245889" y="318992"/>
                  <a:pt x="267155" y="350226"/>
                  <a:pt x="283105" y="385448"/>
                </a:cubicBezTo>
                <a:lnTo>
                  <a:pt x="89052" y="385448"/>
                </a:lnTo>
                <a:cubicBezTo>
                  <a:pt x="105666" y="350226"/>
                  <a:pt x="126267" y="318327"/>
                  <a:pt x="148863" y="301048"/>
                </a:cubicBezTo>
                <a:cubicBezTo>
                  <a:pt x="159496" y="292409"/>
                  <a:pt x="166141" y="279782"/>
                  <a:pt x="166141" y="265826"/>
                </a:cubicBezTo>
                <a:cubicBezTo>
                  <a:pt x="166141" y="251870"/>
                  <a:pt x="159496" y="239244"/>
                  <a:pt x="148863" y="230604"/>
                </a:cubicBezTo>
                <a:cubicBezTo>
                  <a:pt x="103672" y="195382"/>
                  <a:pt x="64463" y="105001"/>
                  <a:pt x="57817" y="39874"/>
                </a:cubicBezTo>
                <a:lnTo>
                  <a:pt x="315004" y="39874"/>
                </a:lnTo>
                <a:cubicBezTo>
                  <a:pt x="307694" y="105001"/>
                  <a:pt x="269149" y="195382"/>
                  <a:pt x="223959" y="230604"/>
                </a:cubicBezTo>
                <a:cubicBezTo>
                  <a:pt x="212661" y="239244"/>
                  <a:pt x="206015" y="251870"/>
                  <a:pt x="206015" y="265826"/>
                </a:cubicBezTo>
                <a:cubicBezTo>
                  <a:pt x="206015" y="279782"/>
                  <a:pt x="212661" y="292409"/>
                  <a:pt x="223294" y="301048"/>
                </a:cubicBezTo>
                <a:close/>
                <a:moveTo>
                  <a:pt x="354214" y="39874"/>
                </a:moveTo>
                <a:lnTo>
                  <a:pt x="372157" y="39874"/>
                </a:lnTo>
                <a:lnTo>
                  <a:pt x="372157" y="0"/>
                </a:lnTo>
                <a:lnTo>
                  <a:pt x="0" y="0"/>
                </a:lnTo>
                <a:lnTo>
                  <a:pt x="0" y="39874"/>
                </a:lnTo>
                <a:lnTo>
                  <a:pt x="17279" y="39874"/>
                </a:lnTo>
                <a:cubicBezTo>
                  <a:pt x="24589" y="113641"/>
                  <a:pt x="67121" y="221300"/>
                  <a:pt x="128926" y="265826"/>
                </a:cubicBezTo>
                <a:cubicBezTo>
                  <a:pt x="67121" y="310352"/>
                  <a:pt x="23924" y="418012"/>
                  <a:pt x="17279" y="491779"/>
                </a:cubicBezTo>
                <a:lnTo>
                  <a:pt x="0" y="491779"/>
                </a:lnTo>
                <a:lnTo>
                  <a:pt x="0" y="531653"/>
                </a:lnTo>
                <a:lnTo>
                  <a:pt x="372157" y="531653"/>
                </a:lnTo>
                <a:lnTo>
                  <a:pt x="372157" y="491779"/>
                </a:lnTo>
                <a:lnTo>
                  <a:pt x="354214" y="491779"/>
                </a:lnTo>
                <a:cubicBezTo>
                  <a:pt x="347568" y="418012"/>
                  <a:pt x="304371" y="310352"/>
                  <a:pt x="242566" y="265826"/>
                </a:cubicBezTo>
                <a:cubicBezTo>
                  <a:pt x="304371" y="221300"/>
                  <a:pt x="347568" y="113641"/>
                  <a:pt x="354214" y="3987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A7D82DAC-7832-44E5-B9F1-C0D8E67A6DBF}"/>
              </a:ext>
            </a:extLst>
          </p:cNvPr>
          <p:cNvSpPr/>
          <p:nvPr/>
        </p:nvSpPr>
        <p:spPr>
          <a:xfrm>
            <a:off x="5091401" y="2477170"/>
            <a:ext cx="425631" cy="425632"/>
          </a:xfrm>
          <a:custGeom>
            <a:avLst/>
            <a:gdLst>
              <a:gd name="connsiteX0" fmla="*/ 239616 w 498147"/>
              <a:gd name="connsiteY0" fmla="*/ 107196 h 498148"/>
              <a:gd name="connsiteX1" fmla="*/ 310870 w 498147"/>
              <a:gd name="connsiteY1" fmla="*/ 124852 h 498148"/>
              <a:gd name="connsiteX2" fmla="*/ 282494 w 498147"/>
              <a:gd name="connsiteY2" fmla="*/ 153227 h 498148"/>
              <a:gd name="connsiteX3" fmla="*/ 239616 w 498147"/>
              <a:gd name="connsiteY3" fmla="*/ 145030 h 498148"/>
              <a:gd name="connsiteX4" fmla="*/ 126113 w 498147"/>
              <a:gd name="connsiteY4" fmla="*/ 258533 h 498148"/>
              <a:gd name="connsiteX5" fmla="*/ 239616 w 498147"/>
              <a:gd name="connsiteY5" fmla="*/ 372035 h 498148"/>
              <a:gd name="connsiteX6" fmla="*/ 353118 w 498147"/>
              <a:gd name="connsiteY6" fmla="*/ 258533 h 498148"/>
              <a:gd name="connsiteX7" fmla="*/ 344920 w 498147"/>
              <a:gd name="connsiteY7" fmla="*/ 215653 h 498148"/>
              <a:gd name="connsiteX8" fmla="*/ 373296 w 498147"/>
              <a:gd name="connsiteY8" fmla="*/ 187278 h 498148"/>
              <a:gd name="connsiteX9" fmla="*/ 390952 w 498147"/>
              <a:gd name="connsiteY9" fmla="*/ 258533 h 498148"/>
              <a:gd name="connsiteX10" fmla="*/ 239616 w 498147"/>
              <a:gd name="connsiteY10" fmla="*/ 409869 h 498148"/>
              <a:gd name="connsiteX11" fmla="*/ 88279 w 498147"/>
              <a:gd name="connsiteY11" fmla="*/ 258533 h 498148"/>
              <a:gd name="connsiteX12" fmla="*/ 239616 w 498147"/>
              <a:gd name="connsiteY12" fmla="*/ 107196 h 498148"/>
              <a:gd name="connsiteX13" fmla="*/ 239616 w 498147"/>
              <a:gd name="connsiteY13" fmla="*/ 18917 h 498148"/>
              <a:gd name="connsiteX14" fmla="*/ 352487 w 498147"/>
              <a:gd name="connsiteY14" fmla="*/ 46662 h 498148"/>
              <a:gd name="connsiteX15" fmla="*/ 348073 w 498147"/>
              <a:gd name="connsiteY15" fmla="*/ 51076 h 498148"/>
              <a:gd name="connsiteX16" fmla="*/ 339245 w 498147"/>
              <a:gd name="connsiteY16" fmla="*/ 59904 h 498148"/>
              <a:gd name="connsiteX17" fmla="*/ 341137 w 498147"/>
              <a:gd name="connsiteY17" fmla="*/ 72515 h 498148"/>
              <a:gd name="connsiteX18" fmla="*/ 342398 w 498147"/>
              <a:gd name="connsiteY18" fmla="*/ 85126 h 498148"/>
              <a:gd name="connsiteX19" fmla="*/ 239616 w 498147"/>
              <a:gd name="connsiteY19" fmla="*/ 56751 h 498148"/>
              <a:gd name="connsiteX20" fmla="*/ 37834 w 498147"/>
              <a:gd name="connsiteY20" fmla="*/ 258533 h 498148"/>
              <a:gd name="connsiteX21" fmla="*/ 239616 w 498147"/>
              <a:gd name="connsiteY21" fmla="*/ 460314 h 498148"/>
              <a:gd name="connsiteX22" fmla="*/ 441397 w 498147"/>
              <a:gd name="connsiteY22" fmla="*/ 258533 h 498148"/>
              <a:gd name="connsiteX23" fmla="*/ 413022 w 498147"/>
              <a:gd name="connsiteY23" fmla="*/ 155750 h 498148"/>
              <a:gd name="connsiteX24" fmla="*/ 426263 w 498147"/>
              <a:gd name="connsiteY24" fmla="*/ 157641 h 498148"/>
              <a:gd name="connsiteX25" fmla="*/ 438244 w 498147"/>
              <a:gd name="connsiteY25" fmla="*/ 158903 h 498148"/>
              <a:gd name="connsiteX26" fmla="*/ 446441 w 498147"/>
              <a:gd name="connsiteY26" fmla="*/ 150075 h 498148"/>
              <a:gd name="connsiteX27" fmla="*/ 450855 w 498147"/>
              <a:gd name="connsiteY27" fmla="*/ 146291 h 498148"/>
              <a:gd name="connsiteX28" fmla="*/ 479231 w 498147"/>
              <a:gd name="connsiteY28" fmla="*/ 258533 h 498148"/>
              <a:gd name="connsiteX29" fmla="*/ 239616 w 498147"/>
              <a:gd name="connsiteY29" fmla="*/ 498148 h 498148"/>
              <a:gd name="connsiteX30" fmla="*/ 0 w 498147"/>
              <a:gd name="connsiteY30" fmla="*/ 258533 h 498148"/>
              <a:gd name="connsiteX31" fmla="*/ 239616 w 498147"/>
              <a:gd name="connsiteY31" fmla="*/ 18917 h 498148"/>
              <a:gd name="connsiteX32" fmla="*/ 435090 w 498147"/>
              <a:gd name="connsiteY32" fmla="*/ 0 h 498148"/>
              <a:gd name="connsiteX33" fmla="*/ 441396 w 498147"/>
              <a:gd name="connsiteY33" fmla="*/ 56751 h 498148"/>
              <a:gd name="connsiteX34" fmla="*/ 498147 w 498147"/>
              <a:gd name="connsiteY34" fmla="*/ 63057 h 498148"/>
              <a:gd name="connsiteX35" fmla="*/ 428785 w 498147"/>
              <a:gd name="connsiteY35" fmla="*/ 132420 h 498148"/>
              <a:gd name="connsiteX36" fmla="*/ 395995 w 498147"/>
              <a:gd name="connsiteY36" fmla="*/ 128636 h 498148"/>
              <a:gd name="connsiteX37" fmla="*/ 295105 w 498147"/>
              <a:gd name="connsiteY37" fmla="*/ 229527 h 498148"/>
              <a:gd name="connsiteX38" fmla="*/ 302041 w 498147"/>
              <a:gd name="connsiteY38" fmla="*/ 258533 h 498148"/>
              <a:gd name="connsiteX39" fmla="*/ 238984 w 498147"/>
              <a:gd name="connsiteY39" fmla="*/ 321589 h 498148"/>
              <a:gd name="connsiteX40" fmla="*/ 175927 w 498147"/>
              <a:gd name="connsiteY40" fmla="*/ 258533 h 498148"/>
              <a:gd name="connsiteX41" fmla="*/ 238984 w 498147"/>
              <a:gd name="connsiteY41" fmla="*/ 195476 h 498148"/>
              <a:gd name="connsiteX42" fmla="*/ 268621 w 498147"/>
              <a:gd name="connsiteY42" fmla="*/ 203043 h 498148"/>
              <a:gd name="connsiteX43" fmla="*/ 369512 w 498147"/>
              <a:gd name="connsiteY43" fmla="*/ 102152 h 498148"/>
              <a:gd name="connsiteX44" fmla="*/ 365728 w 498147"/>
              <a:gd name="connsiteY44" fmla="*/ 69362 h 49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98147" h="498148">
                <a:moveTo>
                  <a:pt x="239616" y="107196"/>
                </a:moveTo>
                <a:cubicBezTo>
                  <a:pt x="265469" y="107196"/>
                  <a:pt x="289430" y="113502"/>
                  <a:pt x="310870" y="124852"/>
                </a:cubicBezTo>
                <a:lnTo>
                  <a:pt x="282494" y="153227"/>
                </a:lnTo>
                <a:cubicBezTo>
                  <a:pt x="269252" y="148183"/>
                  <a:pt x="254749" y="145030"/>
                  <a:pt x="239616" y="145030"/>
                </a:cubicBezTo>
                <a:cubicBezTo>
                  <a:pt x="177190" y="145030"/>
                  <a:pt x="126113" y="196106"/>
                  <a:pt x="126113" y="258533"/>
                </a:cubicBezTo>
                <a:cubicBezTo>
                  <a:pt x="126113" y="320959"/>
                  <a:pt x="177190" y="372035"/>
                  <a:pt x="239616" y="372035"/>
                </a:cubicBezTo>
                <a:cubicBezTo>
                  <a:pt x="302042" y="372035"/>
                  <a:pt x="353118" y="320959"/>
                  <a:pt x="353118" y="258533"/>
                </a:cubicBezTo>
                <a:cubicBezTo>
                  <a:pt x="353118" y="243399"/>
                  <a:pt x="350595" y="228896"/>
                  <a:pt x="344920" y="215653"/>
                </a:cubicBezTo>
                <a:lnTo>
                  <a:pt x="373296" y="187278"/>
                </a:lnTo>
                <a:cubicBezTo>
                  <a:pt x="384646" y="208717"/>
                  <a:pt x="390952" y="232680"/>
                  <a:pt x="390952" y="258533"/>
                </a:cubicBezTo>
                <a:cubicBezTo>
                  <a:pt x="390952" y="341767"/>
                  <a:pt x="322850" y="409869"/>
                  <a:pt x="239616" y="409869"/>
                </a:cubicBezTo>
                <a:cubicBezTo>
                  <a:pt x="156380" y="409869"/>
                  <a:pt x="88279" y="341767"/>
                  <a:pt x="88279" y="258533"/>
                </a:cubicBezTo>
                <a:cubicBezTo>
                  <a:pt x="88279" y="175297"/>
                  <a:pt x="156380" y="107196"/>
                  <a:pt x="239616" y="107196"/>
                </a:cubicBezTo>
                <a:close/>
                <a:moveTo>
                  <a:pt x="239616" y="18917"/>
                </a:moveTo>
                <a:cubicBezTo>
                  <a:pt x="280603" y="18917"/>
                  <a:pt x="318437" y="29006"/>
                  <a:pt x="352487" y="46662"/>
                </a:cubicBezTo>
                <a:lnTo>
                  <a:pt x="348073" y="51076"/>
                </a:lnTo>
                <a:lnTo>
                  <a:pt x="339245" y="59904"/>
                </a:lnTo>
                <a:lnTo>
                  <a:pt x="341137" y="72515"/>
                </a:lnTo>
                <a:lnTo>
                  <a:pt x="342398" y="85126"/>
                </a:lnTo>
                <a:cubicBezTo>
                  <a:pt x="312131" y="66840"/>
                  <a:pt x="276819" y="56751"/>
                  <a:pt x="239616" y="56751"/>
                </a:cubicBezTo>
                <a:cubicBezTo>
                  <a:pt x="128636" y="56751"/>
                  <a:pt x="37834" y="147552"/>
                  <a:pt x="37834" y="258533"/>
                </a:cubicBezTo>
                <a:cubicBezTo>
                  <a:pt x="37834" y="369512"/>
                  <a:pt x="128636" y="460314"/>
                  <a:pt x="239616" y="460314"/>
                </a:cubicBezTo>
                <a:cubicBezTo>
                  <a:pt x="350595" y="460314"/>
                  <a:pt x="441397" y="369512"/>
                  <a:pt x="441397" y="258533"/>
                </a:cubicBezTo>
                <a:cubicBezTo>
                  <a:pt x="441397" y="220699"/>
                  <a:pt x="430677" y="186017"/>
                  <a:pt x="413022" y="155750"/>
                </a:cubicBezTo>
                <a:lnTo>
                  <a:pt x="426263" y="157641"/>
                </a:lnTo>
                <a:lnTo>
                  <a:pt x="438244" y="158903"/>
                </a:lnTo>
                <a:lnTo>
                  <a:pt x="446441" y="150075"/>
                </a:lnTo>
                <a:lnTo>
                  <a:pt x="450855" y="146291"/>
                </a:lnTo>
                <a:cubicBezTo>
                  <a:pt x="469142" y="179711"/>
                  <a:pt x="479231" y="217546"/>
                  <a:pt x="479231" y="258533"/>
                </a:cubicBezTo>
                <a:cubicBezTo>
                  <a:pt x="479231" y="390952"/>
                  <a:pt x="372035" y="498148"/>
                  <a:pt x="239616" y="498148"/>
                </a:cubicBezTo>
                <a:cubicBezTo>
                  <a:pt x="107196" y="498148"/>
                  <a:pt x="0" y="390952"/>
                  <a:pt x="0" y="258533"/>
                </a:cubicBezTo>
                <a:cubicBezTo>
                  <a:pt x="0" y="126113"/>
                  <a:pt x="107196" y="18917"/>
                  <a:pt x="239616" y="18917"/>
                </a:cubicBezTo>
                <a:close/>
                <a:moveTo>
                  <a:pt x="435090" y="0"/>
                </a:moveTo>
                <a:lnTo>
                  <a:pt x="441396" y="56751"/>
                </a:lnTo>
                <a:lnTo>
                  <a:pt x="498147" y="63057"/>
                </a:lnTo>
                <a:lnTo>
                  <a:pt x="428785" y="132420"/>
                </a:lnTo>
                <a:lnTo>
                  <a:pt x="395995" y="128636"/>
                </a:lnTo>
                <a:lnTo>
                  <a:pt x="295105" y="229527"/>
                </a:lnTo>
                <a:cubicBezTo>
                  <a:pt x="299519" y="238355"/>
                  <a:pt x="302041" y="247813"/>
                  <a:pt x="302041" y="258533"/>
                </a:cubicBezTo>
                <a:cubicBezTo>
                  <a:pt x="302041" y="293214"/>
                  <a:pt x="273666" y="321589"/>
                  <a:pt x="238984" y="321589"/>
                </a:cubicBezTo>
                <a:cubicBezTo>
                  <a:pt x="204302" y="321589"/>
                  <a:pt x="175927" y="293214"/>
                  <a:pt x="175927" y="258533"/>
                </a:cubicBezTo>
                <a:cubicBezTo>
                  <a:pt x="175927" y="223852"/>
                  <a:pt x="204302" y="195476"/>
                  <a:pt x="238984" y="195476"/>
                </a:cubicBezTo>
                <a:cubicBezTo>
                  <a:pt x="249703" y="195476"/>
                  <a:pt x="259793" y="198629"/>
                  <a:pt x="268621" y="203043"/>
                </a:cubicBezTo>
                <a:lnTo>
                  <a:pt x="369512" y="102152"/>
                </a:lnTo>
                <a:lnTo>
                  <a:pt x="365728" y="6936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7239B7E-0551-44AF-8C79-22CFAEA36E32}"/>
              </a:ext>
            </a:extLst>
          </p:cNvPr>
          <p:cNvSpPr/>
          <p:nvPr/>
        </p:nvSpPr>
        <p:spPr>
          <a:xfrm>
            <a:off x="4431468" y="1498134"/>
            <a:ext cx="280163" cy="452571"/>
          </a:xfrm>
          <a:custGeom>
            <a:avLst/>
            <a:gdLst>
              <a:gd name="connsiteX0" fmla="*/ 122960 w 327895"/>
              <a:gd name="connsiteY0" fmla="*/ 491843 h 529677"/>
              <a:gd name="connsiteX1" fmla="*/ 204934 w 327895"/>
              <a:gd name="connsiteY1" fmla="*/ 491843 h 529677"/>
              <a:gd name="connsiteX2" fmla="*/ 163947 w 327895"/>
              <a:gd name="connsiteY2" fmla="*/ 529677 h 529677"/>
              <a:gd name="connsiteX3" fmla="*/ 122960 w 327895"/>
              <a:gd name="connsiteY3" fmla="*/ 491843 h 529677"/>
              <a:gd name="connsiteX4" fmla="*/ 100890 w 327895"/>
              <a:gd name="connsiteY4" fmla="*/ 428786 h 529677"/>
              <a:gd name="connsiteX5" fmla="*/ 227003 w 327895"/>
              <a:gd name="connsiteY5" fmla="*/ 428786 h 529677"/>
              <a:gd name="connsiteX6" fmla="*/ 245920 w 327895"/>
              <a:gd name="connsiteY6" fmla="*/ 447703 h 529677"/>
              <a:gd name="connsiteX7" fmla="*/ 227003 w 327895"/>
              <a:gd name="connsiteY7" fmla="*/ 466620 h 529677"/>
              <a:gd name="connsiteX8" fmla="*/ 100890 w 327895"/>
              <a:gd name="connsiteY8" fmla="*/ 466620 h 529677"/>
              <a:gd name="connsiteX9" fmla="*/ 81973 w 327895"/>
              <a:gd name="connsiteY9" fmla="*/ 447703 h 529677"/>
              <a:gd name="connsiteX10" fmla="*/ 100890 w 327895"/>
              <a:gd name="connsiteY10" fmla="*/ 428786 h 529677"/>
              <a:gd name="connsiteX11" fmla="*/ 100890 w 327895"/>
              <a:gd name="connsiteY11" fmla="*/ 365730 h 529677"/>
              <a:gd name="connsiteX12" fmla="*/ 227003 w 327895"/>
              <a:gd name="connsiteY12" fmla="*/ 365730 h 529677"/>
              <a:gd name="connsiteX13" fmla="*/ 245920 w 327895"/>
              <a:gd name="connsiteY13" fmla="*/ 384647 h 529677"/>
              <a:gd name="connsiteX14" fmla="*/ 227003 w 327895"/>
              <a:gd name="connsiteY14" fmla="*/ 403564 h 529677"/>
              <a:gd name="connsiteX15" fmla="*/ 100890 w 327895"/>
              <a:gd name="connsiteY15" fmla="*/ 403564 h 529677"/>
              <a:gd name="connsiteX16" fmla="*/ 81973 w 327895"/>
              <a:gd name="connsiteY16" fmla="*/ 384647 h 529677"/>
              <a:gd name="connsiteX17" fmla="*/ 100890 w 327895"/>
              <a:gd name="connsiteY17" fmla="*/ 365730 h 529677"/>
              <a:gd name="connsiteX18" fmla="*/ 164579 w 327895"/>
              <a:gd name="connsiteY18" fmla="*/ 37203 h 529677"/>
              <a:gd name="connsiteX19" fmla="*/ 38465 w 327895"/>
              <a:gd name="connsiteY19" fmla="*/ 162055 h 529677"/>
              <a:gd name="connsiteX20" fmla="*/ 38465 w 327895"/>
              <a:gd name="connsiteY20" fmla="*/ 167100 h 529677"/>
              <a:gd name="connsiteX21" fmla="*/ 47292 w 327895"/>
              <a:gd name="connsiteY21" fmla="*/ 211240 h 529677"/>
              <a:gd name="connsiteX22" fmla="*/ 68732 w 327895"/>
              <a:gd name="connsiteY22" fmla="*/ 245922 h 529677"/>
              <a:gd name="connsiteX23" fmla="*/ 105305 w 327895"/>
              <a:gd name="connsiteY23" fmla="*/ 302673 h 529677"/>
              <a:gd name="connsiteX24" fmla="*/ 163948 w 327895"/>
              <a:gd name="connsiteY24" fmla="*/ 302673 h 529677"/>
              <a:gd name="connsiteX25" fmla="*/ 223221 w 327895"/>
              <a:gd name="connsiteY25" fmla="*/ 302673 h 529677"/>
              <a:gd name="connsiteX26" fmla="*/ 259794 w 327895"/>
              <a:gd name="connsiteY26" fmla="*/ 245922 h 529677"/>
              <a:gd name="connsiteX27" fmla="*/ 281233 w 327895"/>
              <a:gd name="connsiteY27" fmla="*/ 211240 h 529677"/>
              <a:gd name="connsiteX28" fmla="*/ 290061 w 327895"/>
              <a:gd name="connsiteY28" fmla="*/ 167100 h 529677"/>
              <a:gd name="connsiteX29" fmla="*/ 290692 w 327895"/>
              <a:gd name="connsiteY29" fmla="*/ 167100 h 529677"/>
              <a:gd name="connsiteX30" fmla="*/ 290692 w 327895"/>
              <a:gd name="connsiteY30" fmla="*/ 162055 h 529677"/>
              <a:gd name="connsiteX31" fmla="*/ 164579 w 327895"/>
              <a:gd name="connsiteY31" fmla="*/ 37203 h 529677"/>
              <a:gd name="connsiteX32" fmla="*/ 163948 w 327895"/>
              <a:gd name="connsiteY32" fmla="*/ 0 h 529677"/>
              <a:gd name="connsiteX33" fmla="*/ 327895 w 327895"/>
              <a:gd name="connsiteY33" fmla="*/ 162055 h 529677"/>
              <a:gd name="connsiteX34" fmla="*/ 327895 w 327895"/>
              <a:gd name="connsiteY34" fmla="*/ 167730 h 529677"/>
              <a:gd name="connsiteX35" fmla="*/ 316545 w 327895"/>
              <a:gd name="connsiteY35" fmla="*/ 224482 h 529677"/>
              <a:gd name="connsiteX36" fmla="*/ 288169 w 327895"/>
              <a:gd name="connsiteY36" fmla="*/ 271144 h 529677"/>
              <a:gd name="connsiteX37" fmla="*/ 249705 w 327895"/>
              <a:gd name="connsiteY37" fmla="*/ 333570 h 529677"/>
              <a:gd name="connsiteX38" fmla="*/ 238355 w 327895"/>
              <a:gd name="connsiteY38" fmla="*/ 340506 h 529677"/>
              <a:gd name="connsiteX39" fmla="*/ 89541 w 327895"/>
              <a:gd name="connsiteY39" fmla="*/ 340506 h 529677"/>
              <a:gd name="connsiteX40" fmla="*/ 78190 w 327895"/>
              <a:gd name="connsiteY40" fmla="*/ 333570 h 529677"/>
              <a:gd name="connsiteX41" fmla="*/ 39726 w 327895"/>
              <a:gd name="connsiteY41" fmla="*/ 271144 h 529677"/>
              <a:gd name="connsiteX42" fmla="*/ 11350 w 327895"/>
              <a:gd name="connsiteY42" fmla="*/ 224482 h 529677"/>
              <a:gd name="connsiteX43" fmla="*/ 0 w 327895"/>
              <a:gd name="connsiteY43" fmla="*/ 167730 h 529677"/>
              <a:gd name="connsiteX44" fmla="*/ 0 w 327895"/>
              <a:gd name="connsiteY44" fmla="*/ 162055 h 529677"/>
              <a:gd name="connsiteX45" fmla="*/ 163948 w 327895"/>
              <a:gd name="connsiteY45" fmla="*/ 0 h 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7895" h="529677">
                <a:moveTo>
                  <a:pt x="122960" y="491843"/>
                </a:moveTo>
                <a:lnTo>
                  <a:pt x="204934" y="491843"/>
                </a:lnTo>
                <a:cubicBezTo>
                  <a:pt x="203042" y="513282"/>
                  <a:pt x="185386" y="529677"/>
                  <a:pt x="163947" y="529677"/>
                </a:cubicBezTo>
                <a:cubicBezTo>
                  <a:pt x="142508" y="529677"/>
                  <a:pt x="124852" y="513282"/>
                  <a:pt x="122960" y="491843"/>
                </a:cubicBezTo>
                <a:close/>
                <a:moveTo>
                  <a:pt x="100890" y="428786"/>
                </a:moveTo>
                <a:lnTo>
                  <a:pt x="227003" y="428786"/>
                </a:lnTo>
                <a:cubicBezTo>
                  <a:pt x="237723" y="428786"/>
                  <a:pt x="245920" y="436983"/>
                  <a:pt x="245920" y="447703"/>
                </a:cubicBezTo>
                <a:cubicBezTo>
                  <a:pt x="245920" y="458423"/>
                  <a:pt x="237723" y="466620"/>
                  <a:pt x="227003" y="466620"/>
                </a:cubicBezTo>
                <a:lnTo>
                  <a:pt x="100890" y="466620"/>
                </a:lnTo>
                <a:cubicBezTo>
                  <a:pt x="90170" y="466620"/>
                  <a:pt x="81973" y="458423"/>
                  <a:pt x="81973" y="447703"/>
                </a:cubicBezTo>
                <a:cubicBezTo>
                  <a:pt x="81973" y="436983"/>
                  <a:pt x="90170" y="428786"/>
                  <a:pt x="100890" y="428786"/>
                </a:cubicBezTo>
                <a:close/>
                <a:moveTo>
                  <a:pt x="100890" y="365730"/>
                </a:moveTo>
                <a:lnTo>
                  <a:pt x="227003" y="365730"/>
                </a:lnTo>
                <a:cubicBezTo>
                  <a:pt x="237723" y="365730"/>
                  <a:pt x="245920" y="373927"/>
                  <a:pt x="245920" y="384647"/>
                </a:cubicBezTo>
                <a:cubicBezTo>
                  <a:pt x="245920" y="395367"/>
                  <a:pt x="237723" y="403564"/>
                  <a:pt x="227003" y="403564"/>
                </a:cubicBezTo>
                <a:lnTo>
                  <a:pt x="100890" y="403564"/>
                </a:lnTo>
                <a:cubicBezTo>
                  <a:pt x="90170" y="403564"/>
                  <a:pt x="81973" y="395367"/>
                  <a:pt x="81973" y="384647"/>
                </a:cubicBezTo>
                <a:cubicBezTo>
                  <a:pt x="81973" y="373927"/>
                  <a:pt x="90170" y="365730"/>
                  <a:pt x="100890" y="365730"/>
                </a:cubicBezTo>
                <a:close/>
                <a:moveTo>
                  <a:pt x="164579" y="37203"/>
                </a:moveTo>
                <a:cubicBezTo>
                  <a:pt x="95847" y="37834"/>
                  <a:pt x="39726" y="93324"/>
                  <a:pt x="38465" y="162055"/>
                </a:cubicBezTo>
                <a:lnTo>
                  <a:pt x="38465" y="167100"/>
                </a:lnTo>
                <a:cubicBezTo>
                  <a:pt x="39095" y="182233"/>
                  <a:pt x="41617" y="197367"/>
                  <a:pt x="47292" y="211240"/>
                </a:cubicBezTo>
                <a:cubicBezTo>
                  <a:pt x="52337" y="223852"/>
                  <a:pt x="59904" y="235833"/>
                  <a:pt x="68732" y="245922"/>
                </a:cubicBezTo>
                <a:cubicBezTo>
                  <a:pt x="82605" y="263577"/>
                  <a:pt x="95216" y="282494"/>
                  <a:pt x="105305" y="302673"/>
                </a:cubicBezTo>
                <a:lnTo>
                  <a:pt x="163948" y="302673"/>
                </a:lnTo>
                <a:lnTo>
                  <a:pt x="223221" y="302673"/>
                </a:lnTo>
                <a:cubicBezTo>
                  <a:pt x="232680" y="282494"/>
                  <a:pt x="245291" y="263577"/>
                  <a:pt x="259794" y="245922"/>
                </a:cubicBezTo>
                <a:cubicBezTo>
                  <a:pt x="269253" y="235833"/>
                  <a:pt x="276189" y="223852"/>
                  <a:pt x="281233" y="211240"/>
                </a:cubicBezTo>
                <a:cubicBezTo>
                  <a:pt x="286278" y="197367"/>
                  <a:pt x="289431" y="182233"/>
                  <a:pt x="290061" y="167100"/>
                </a:cubicBezTo>
                <a:lnTo>
                  <a:pt x="290692" y="167100"/>
                </a:lnTo>
                <a:lnTo>
                  <a:pt x="290692" y="162055"/>
                </a:lnTo>
                <a:cubicBezTo>
                  <a:pt x="289431" y="92693"/>
                  <a:pt x="233310" y="37834"/>
                  <a:pt x="164579" y="37203"/>
                </a:cubicBezTo>
                <a:close/>
                <a:moveTo>
                  <a:pt x="163948" y="0"/>
                </a:moveTo>
                <a:cubicBezTo>
                  <a:pt x="253488" y="631"/>
                  <a:pt x="326003" y="72515"/>
                  <a:pt x="327895" y="162055"/>
                </a:cubicBezTo>
                <a:lnTo>
                  <a:pt x="327895" y="167730"/>
                </a:lnTo>
                <a:cubicBezTo>
                  <a:pt x="327265" y="187278"/>
                  <a:pt x="323481" y="206196"/>
                  <a:pt x="316545" y="224482"/>
                </a:cubicBezTo>
                <a:cubicBezTo>
                  <a:pt x="310239" y="241508"/>
                  <a:pt x="300150" y="257272"/>
                  <a:pt x="288169" y="271144"/>
                </a:cubicBezTo>
                <a:cubicBezTo>
                  <a:pt x="273036" y="287539"/>
                  <a:pt x="256641" y="319698"/>
                  <a:pt x="249705" y="333570"/>
                </a:cubicBezTo>
                <a:cubicBezTo>
                  <a:pt x="247813" y="337984"/>
                  <a:pt x="243399" y="340506"/>
                  <a:pt x="238355" y="340506"/>
                </a:cubicBezTo>
                <a:lnTo>
                  <a:pt x="89541" y="340506"/>
                </a:lnTo>
                <a:cubicBezTo>
                  <a:pt x="84496" y="340506"/>
                  <a:pt x="80082" y="337984"/>
                  <a:pt x="78190" y="333570"/>
                </a:cubicBezTo>
                <a:cubicBezTo>
                  <a:pt x="71254" y="319698"/>
                  <a:pt x="54859" y="287539"/>
                  <a:pt x="39726" y="271144"/>
                </a:cubicBezTo>
                <a:cubicBezTo>
                  <a:pt x="27745" y="257272"/>
                  <a:pt x="18286" y="241508"/>
                  <a:pt x="11350" y="224482"/>
                </a:cubicBezTo>
                <a:cubicBezTo>
                  <a:pt x="4414" y="206196"/>
                  <a:pt x="631" y="187278"/>
                  <a:pt x="0" y="167730"/>
                </a:cubicBezTo>
                <a:lnTo>
                  <a:pt x="0" y="162055"/>
                </a:lnTo>
                <a:cubicBezTo>
                  <a:pt x="1892" y="72515"/>
                  <a:pt x="74407" y="631"/>
                  <a:pt x="16394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89C6B81-BE3C-40DD-99C8-FE95A3916834}"/>
              </a:ext>
            </a:extLst>
          </p:cNvPr>
          <p:cNvGrpSpPr/>
          <p:nvPr/>
        </p:nvGrpSpPr>
        <p:grpSpPr>
          <a:xfrm>
            <a:off x="751593" y="1332374"/>
            <a:ext cx="2051849" cy="980967"/>
            <a:chOff x="332936" y="2657175"/>
            <a:chExt cx="2926080" cy="114809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EC64A7-D499-49B6-9DA4-ED5DABE25D22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</a:t>
              </a:r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- 08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8CB8BE5-DCE8-4DC8-B232-814C7DE8E839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E9FE49C-AE19-4D42-8DE3-CFCE53EE7B75}"/>
              </a:ext>
            </a:extLst>
          </p:cNvPr>
          <p:cNvGrpSpPr/>
          <p:nvPr/>
        </p:nvGrpSpPr>
        <p:grpSpPr>
          <a:xfrm>
            <a:off x="262512" y="2442876"/>
            <a:ext cx="2051849" cy="980967"/>
            <a:chOff x="332936" y="2657175"/>
            <a:chExt cx="2926080" cy="114809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5684004-75B4-423E-8D51-1C494F598F67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</a:t>
              </a:r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- 07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657B2A9-0D1E-4D13-AD6D-A7DD0E642043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87B9BA7-81E5-478F-BA9F-37F927DE6772}"/>
              </a:ext>
            </a:extLst>
          </p:cNvPr>
          <p:cNvGrpSpPr/>
          <p:nvPr/>
        </p:nvGrpSpPr>
        <p:grpSpPr>
          <a:xfrm>
            <a:off x="262512" y="3553379"/>
            <a:ext cx="2051849" cy="980967"/>
            <a:chOff x="332936" y="2657175"/>
            <a:chExt cx="2926080" cy="114809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758D9AA-A309-431B-97EF-69CA8BB4B9A1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</a:t>
              </a:r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- 06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F1E485D-F601-4AE8-899E-8DAA6F7C0A35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29C405F-363B-4527-BE4F-795627C56E2D}"/>
              </a:ext>
            </a:extLst>
          </p:cNvPr>
          <p:cNvGrpSpPr/>
          <p:nvPr/>
        </p:nvGrpSpPr>
        <p:grpSpPr>
          <a:xfrm>
            <a:off x="751593" y="4663881"/>
            <a:ext cx="2051849" cy="980967"/>
            <a:chOff x="332936" y="2657175"/>
            <a:chExt cx="2926080" cy="114809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12F1BC6-DF00-406F-8A72-5F96222FBDD2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</a:t>
              </a:r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- 05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1C825A9-2066-4CDB-8904-8AE3C459BDEE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2055D5B-6DA4-408B-A448-FFA1379FDA40}"/>
              </a:ext>
            </a:extLst>
          </p:cNvPr>
          <p:cNvGrpSpPr/>
          <p:nvPr/>
        </p:nvGrpSpPr>
        <p:grpSpPr>
          <a:xfrm>
            <a:off x="6344518" y="1332374"/>
            <a:ext cx="2051849" cy="980967"/>
            <a:chOff x="332936" y="2657175"/>
            <a:chExt cx="2926080" cy="1148095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E45E539-5368-4222-8DA5-E7D48BCBF292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01 - </a:t>
              </a:r>
              <a:r>
                <a:rPr lang="en-US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DCD4C0-CFBD-4779-B3AC-12B145A36589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9A0B875-5DB7-4789-9EBC-C57D294E3DA6}"/>
              </a:ext>
            </a:extLst>
          </p:cNvPr>
          <p:cNvGrpSpPr/>
          <p:nvPr/>
        </p:nvGrpSpPr>
        <p:grpSpPr>
          <a:xfrm>
            <a:off x="6829640" y="2442876"/>
            <a:ext cx="2051849" cy="980967"/>
            <a:chOff x="332936" y="2657175"/>
            <a:chExt cx="2926080" cy="114809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E842803F-CAEF-4636-A219-B83B2A9CAEEC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02 - </a:t>
              </a:r>
              <a:r>
                <a:rPr lang="en-US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1E9B3FC-2978-4DD9-8CB0-FA0493CE9568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68CF417-5153-4781-A7A5-8849CFD19D85}"/>
              </a:ext>
            </a:extLst>
          </p:cNvPr>
          <p:cNvGrpSpPr/>
          <p:nvPr/>
        </p:nvGrpSpPr>
        <p:grpSpPr>
          <a:xfrm>
            <a:off x="6829640" y="3553379"/>
            <a:ext cx="2051849" cy="980967"/>
            <a:chOff x="332936" y="2657175"/>
            <a:chExt cx="2926080" cy="1148095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E4A894-B453-4E97-92F3-F14D6AC956B1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03 - </a:t>
              </a:r>
              <a:r>
                <a:rPr lang="en-US" b="1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836592-8A4F-4BF5-AEED-872BCDF5A78C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94E738B-D0D6-481B-8A38-B938F54D4854}"/>
              </a:ext>
            </a:extLst>
          </p:cNvPr>
          <p:cNvGrpSpPr/>
          <p:nvPr/>
        </p:nvGrpSpPr>
        <p:grpSpPr>
          <a:xfrm>
            <a:off x="6344518" y="4663881"/>
            <a:ext cx="2051849" cy="980967"/>
            <a:chOff x="332936" y="2657175"/>
            <a:chExt cx="2926080" cy="114809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E3C6811-0710-472A-AFB5-E56DC24DBDF1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04 - </a:t>
              </a:r>
              <a:r>
                <a:rPr lang="en-US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927CDE4-D317-424C-A2EB-D247BA7C13D8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17" name="Graphic 38" descr="Man">
            <a:extLst>
              <a:ext uri="{FF2B5EF4-FFF2-40B4-BE49-F238E27FC236}">
                <a16:creationId xmlns:a16="http://schemas.microsoft.com/office/drawing/2014/main" id="{D0B9A770-4F9A-4DFA-A60D-360AB695395F}"/>
              </a:ext>
            </a:extLst>
          </p:cNvPr>
          <p:cNvGrpSpPr/>
          <p:nvPr/>
        </p:nvGrpSpPr>
        <p:grpSpPr>
          <a:xfrm>
            <a:off x="4437933" y="3130711"/>
            <a:ext cx="268134" cy="548457"/>
            <a:chOff x="5939090" y="3266888"/>
            <a:chExt cx="313817" cy="641899"/>
          </a:xfrm>
          <a:solidFill>
            <a:srgbClr val="000000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B100771-2870-43E2-825D-AE33C49F5452}"/>
                </a:ext>
              </a:extLst>
            </p:cNvPr>
            <p:cNvSpPr/>
            <p:nvPr/>
          </p:nvSpPr>
          <p:spPr>
            <a:xfrm>
              <a:off x="6038941" y="3266888"/>
              <a:ext cx="114115" cy="114115"/>
            </a:xfrm>
            <a:custGeom>
              <a:avLst/>
              <a:gdLst>
                <a:gd name="connsiteX0" fmla="*/ 114116 w 114115"/>
                <a:gd name="connsiteY0" fmla="*/ 57058 h 114115"/>
                <a:gd name="connsiteX1" fmla="*/ 57058 w 114115"/>
                <a:gd name="connsiteY1" fmla="*/ 114116 h 114115"/>
                <a:gd name="connsiteX2" fmla="*/ 0 w 114115"/>
                <a:gd name="connsiteY2" fmla="*/ 57058 h 114115"/>
                <a:gd name="connsiteX3" fmla="*/ 57058 w 114115"/>
                <a:gd name="connsiteY3" fmla="*/ 0 h 114115"/>
                <a:gd name="connsiteX4" fmla="*/ 114116 w 114115"/>
                <a:gd name="connsiteY4" fmla="*/ 57058 h 11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15" h="114115">
                  <a:moveTo>
                    <a:pt x="114116" y="57058"/>
                  </a:moveTo>
                  <a:cubicBezTo>
                    <a:pt x="114116" y="88570"/>
                    <a:pt x="88570" y="114116"/>
                    <a:pt x="57058" y="114116"/>
                  </a:cubicBezTo>
                  <a:cubicBezTo>
                    <a:pt x="25546" y="114116"/>
                    <a:pt x="0" y="88570"/>
                    <a:pt x="0" y="57058"/>
                  </a:cubicBezTo>
                  <a:cubicBezTo>
                    <a:pt x="0" y="25546"/>
                    <a:pt x="25546" y="0"/>
                    <a:pt x="57058" y="0"/>
                  </a:cubicBezTo>
                  <a:cubicBezTo>
                    <a:pt x="88570" y="0"/>
                    <a:pt x="114116" y="25546"/>
                    <a:pt x="114116" y="5705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0C63D69-806C-4209-A3D1-BEA68F8C4894}"/>
                </a:ext>
              </a:extLst>
            </p:cNvPr>
            <p:cNvSpPr/>
            <p:nvPr/>
          </p:nvSpPr>
          <p:spPr>
            <a:xfrm>
              <a:off x="5939090" y="3395268"/>
              <a:ext cx="313817" cy="513519"/>
            </a:xfrm>
            <a:custGeom>
              <a:avLst/>
              <a:gdLst>
                <a:gd name="connsiteX0" fmla="*/ 312391 w 313817"/>
                <a:gd name="connsiteY0" fmla="*/ 222525 h 513519"/>
                <a:gd name="connsiteX1" fmla="*/ 272451 w 313817"/>
                <a:gd name="connsiteY1" fmla="*/ 52778 h 513519"/>
                <a:gd name="connsiteX2" fmla="*/ 263892 w 313817"/>
                <a:gd name="connsiteY2" fmla="*/ 37088 h 513519"/>
                <a:gd name="connsiteX3" fmla="*/ 203981 w 313817"/>
                <a:gd name="connsiteY3" fmla="*/ 5706 h 513519"/>
                <a:gd name="connsiteX4" fmla="*/ 156909 w 313817"/>
                <a:gd name="connsiteY4" fmla="*/ 0 h 513519"/>
                <a:gd name="connsiteX5" fmla="*/ 109836 w 313817"/>
                <a:gd name="connsiteY5" fmla="*/ 7132 h 513519"/>
                <a:gd name="connsiteX6" fmla="*/ 49926 w 313817"/>
                <a:gd name="connsiteY6" fmla="*/ 38514 h 513519"/>
                <a:gd name="connsiteX7" fmla="*/ 41367 w 313817"/>
                <a:gd name="connsiteY7" fmla="*/ 54205 h 513519"/>
                <a:gd name="connsiteX8" fmla="*/ 1426 w 313817"/>
                <a:gd name="connsiteY8" fmla="*/ 223952 h 513519"/>
                <a:gd name="connsiteX9" fmla="*/ 0 w 313817"/>
                <a:gd name="connsiteY9" fmla="*/ 231084 h 513519"/>
                <a:gd name="connsiteX10" fmla="*/ 28529 w 313817"/>
                <a:gd name="connsiteY10" fmla="*/ 259613 h 513519"/>
                <a:gd name="connsiteX11" fmla="*/ 55631 w 313817"/>
                <a:gd name="connsiteY11" fmla="*/ 238216 h 513519"/>
                <a:gd name="connsiteX12" fmla="*/ 85587 w 313817"/>
                <a:gd name="connsiteY12" fmla="*/ 114116 h 513519"/>
                <a:gd name="connsiteX13" fmla="*/ 85587 w 313817"/>
                <a:gd name="connsiteY13" fmla="*/ 513520 h 513519"/>
                <a:gd name="connsiteX14" fmla="*/ 142644 w 313817"/>
                <a:gd name="connsiteY14" fmla="*/ 513520 h 513519"/>
                <a:gd name="connsiteX15" fmla="*/ 142644 w 313817"/>
                <a:gd name="connsiteY15" fmla="*/ 256760 h 513519"/>
                <a:gd name="connsiteX16" fmla="*/ 171173 w 313817"/>
                <a:gd name="connsiteY16" fmla="*/ 256760 h 513519"/>
                <a:gd name="connsiteX17" fmla="*/ 171173 w 313817"/>
                <a:gd name="connsiteY17" fmla="*/ 513520 h 513519"/>
                <a:gd name="connsiteX18" fmla="*/ 228231 w 313817"/>
                <a:gd name="connsiteY18" fmla="*/ 513520 h 513519"/>
                <a:gd name="connsiteX19" fmla="*/ 228231 w 313817"/>
                <a:gd name="connsiteY19" fmla="*/ 112689 h 513519"/>
                <a:gd name="connsiteX20" fmla="*/ 258186 w 313817"/>
                <a:gd name="connsiteY20" fmla="*/ 236790 h 513519"/>
                <a:gd name="connsiteX21" fmla="*/ 285289 w 313817"/>
                <a:gd name="connsiteY21" fmla="*/ 258186 h 513519"/>
                <a:gd name="connsiteX22" fmla="*/ 313818 w 313817"/>
                <a:gd name="connsiteY22" fmla="*/ 229657 h 513519"/>
                <a:gd name="connsiteX23" fmla="*/ 312391 w 313817"/>
                <a:gd name="connsiteY23" fmla="*/ 222525 h 51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3817" h="513519">
                  <a:moveTo>
                    <a:pt x="312391" y="222525"/>
                  </a:moveTo>
                  <a:lnTo>
                    <a:pt x="272451" y="52778"/>
                  </a:lnTo>
                  <a:cubicBezTo>
                    <a:pt x="271024" y="47073"/>
                    <a:pt x="268171" y="41367"/>
                    <a:pt x="263892" y="37088"/>
                  </a:cubicBezTo>
                  <a:cubicBezTo>
                    <a:pt x="246775" y="22823"/>
                    <a:pt x="226805" y="12838"/>
                    <a:pt x="203981" y="5706"/>
                  </a:cubicBezTo>
                  <a:cubicBezTo>
                    <a:pt x="188291" y="2853"/>
                    <a:pt x="172600" y="0"/>
                    <a:pt x="156909" y="0"/>
                  </a:cubicBezTo>
                  <a:cubicBezTo>
                    <a:pt x="141218" y="0"/>
                    <a:pt x="125527" y="2853"/>
                    <a:pt x="109836" y="7132"/>
                  </a:cubicBezTo>
                  <a:cubicBezTo>
                    <a:pt x="87013" y="12838"/>
                    <a:pt x="67043" y="24250"/>
                    <a:pt x="49926" y="38514"/>
                  </a:cubicBezTo>
                  <a:cubicBezTo>
                    <a:pt x="45646" y="42793"/>
                    <a:pt x="42793" y="48499"/>
                    <a:pt x="41367" y="54205"/>
                  </a:cubicBezTo>
                  <a:lnTo>
                    <a:pt x="1426" y="223952"/>
                  </a:lnTo>
                  <a:cubicBezTo>
                    <a:pt x="1426" y="225378"/>
                    <a:pt x="0" y="228231"/>
                    <a:pt x="0" y="231084"/>
                  </a:cubicBezTo>
                  <a:cubicBezTo>
                    <a:pt x="0" y="246775"/>
                    <a:pt x="12838" y="259613"/>
                    <a:pt x="28529" y="259613"/>
                  </a:cubicBezTo>
                  <a:cubicBezTo>
                    <a:pt x="41367" y="259613"/>
                    <a:pt x="52778" y="249628"/>
                    <a:pt x="55631" y="238216"/>
                  </a:cubicBezTo>
                  <a:lnTo>
                    <a:pt x="85587" y="114116"/>
                  </a:lnTo>
                  <a:lnTo>
                    <a:pt x="85587" y="513520"/>
                  </a:lnTo>
                  <a:lnTo>
                    <a:pt x="142644" y="513520"/>
                  </a:lnTo>
                  <a:lnTo>
                    <a:pt x="142644" y="256760"/>
                  </a:lnTo>
                  <a:lnTo>
                    <a:pt x="171173" y="256760"/>
                  </a:lnTo>
                  <a:lnTo>
                    <a:pt x="171173" y="513520"/>
                  </a:lnTo>
                  <a:lnTo>
                    <a:pt x="228231" y="513520"/>
                  </a:lnTo>
                  <a:lnTo>
                    <a:pt x="228231" y="112689"/>
                  </a:lnTo>
                  <a:lnTo>
                    <a:pt x="258186" y="236790"/>
                  </a:lnTo>
                  <a:cubicBezTo>
                    <a:pt x="261039" y="248201"/>
                    <a:pt x="272451" y="258186"/>
                    <a:pt x="285289" y="258186"/>
                  </a:cubicBezTo>
                  <a:cubicBezTo>
                    <a:pt x="300980" y="258186"/>
                    <a:pt x="313818" y="245348"/>
                    <a:pt x="313818" y="229657"/>
                  </a:cubicBezTo>
                  <a:cubicBezTo>
                    <a:pt x="313818" y="226805"/>
                    <a:pt x="312391" y="223952"/>
                    <a:pt x="312391" y="222525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Paddle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A3C335C-1EF6-4721-9EF0-5271E65BE04E}"/>
              </a:ext>
            </a:extLst>
          </p:cNvPr>
          <p:cNvSpPr/>
          <p:nvPr/>
        </p:nvSpPr>
        <p:spPr>
          <a:xfrm>
            <a:off x="4207367" y="3044487"/>
            <a:ext cx="720911" cy="72090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C1700DC-D2D2-4AB4-8DDB-E519B17FC4AC}"/>
              </a:ext>
            </a:extLst>
          </p:cNvPr>
          <p:cNvSpPr/>
          <p:nvPr/>
        </p:nvSpPr>
        <p:spPr>
          <a:xfrm>
            <a:off x="2962496" y="1818196"/>
            <a:ext cx="1260499" cy="126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1311" extrusionOk="0">
                <a:moveTo>
                  <a:pt x="20405" y="7717"/>
                </a:moveTo>
                <a:lnTo>
                  <a:pt x="11934" y="7717"/>
                </a:lnTo>
                <a:cubicBezTo>
                  <a:pt x="9675" y="7717"/>
                  <a:pt x="7840" y="5927"/>
                  <a:pt x="7715" y="3667"/>
                </a:cubicBezTo>
                <a:cubicBezTo>
                  <a:pt x="7605" y="1438"/>
                  <a:pt x="5597" y="-289"/>
                  <a:pt x="3275" y="41"/>
                </a:cubicBezTo>
                <a:cubicBezTo>
                  <a:pt x="1628" y="276"/>
                  <a:pt x="295" y="1610"/>
                  <a:pt x="44" y="3274"/>
                </a:cubicBezTo>
                <a:cubicBezTo>
                  <a:pt x="-301" y="5598"/>
                  <a:pt x="1440" y="7607"/>
                  <a:pt x="3668" y="7717"/>
                </a:cubicBezTo>
                <a:cubicBezTo>
                  <a:pt x="5926" y="7827"/>
                  <a:pt x="7715" y="9663"/>
                  <a:pt x="7715" y="11939"/>
                </a:cubicBezTo>
                <a:lnTo>
                  <a:pt x="7715" y="20416"/>
                </a:lnTo>
                <a:cubicBezTo>
                  <a:pt x="7715" y="20919"/>
                  <a:pt x="8123" y="21311"/>
                  <a:pt x="8609" y="21311"/>
                </a:cubicBezTo>
                <a:lnTo>
                  <a:pt x="20389" y="21311"/>
                </a:lnTo>
                <a:cubicBezTo>
                  <a:pt x="20891" y="21311"/>
                  <a:pt x="21283" y="20903"/>
                  <a:pt x="21283" y="20416"/>
                </a:cubicBezTo>
                <a:lnTo>
                  <a:pt x="21283" y="8627"/>
                </a:lnTo>
                <a:cubicBezTo>
                  <a:pt x="21299" y="8125"/>
                  <a:pt x="20907" y="7717"/>
                  <a:pt x="20405" y="7717"/>
                </a:cubicBezTo>
                <a:close/>
                <a:moveTo>
                  <a:pt x="3824" y="6822"/>
                </a:moveTo>
                <a:cubicBezTo>
                  <a:pt x="2162" y="6822"/>
                  <a:pt x="813" y="5472"/>
                  <a:pt x="813" y="3808"/>
                </a:cubicBezTo>
                <a:cubicBezTo>
                  <a:pt x="813" y="2144"/>
                  <a:pt x="2162" y="794"/>
                  <a:pt x="3824" y="794"/>
                </a:cubicBezTo>
                <a:cubicBezTo>
                  <a:pt x="5487" y="794"/>
                  <a:pt x="6836" y="2144"/>
                  <a:pt x="6836" y="3808"/>
                </a:cubicBezTo>
                <a:cubicBezTo>
                  <a:pt x="6836" y="5472"/>
                  <a:pt x="5487" y="6822"/>
                  <a:pt x="3824" y="68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EE01ADD-2C92-4C52-8CA4-FE8FB44B8D51}"/>
              </a:ext>
            </a:extLst>
          </p:cNvPr>
          <p:cNvSpPr/>
          <p:nvPr/>
        </p:nvSpPr>
        <p:spPr>
          <a:xfrm>
            <a:off x="2971787" y="3750532"/>
            <a:ext cx="1261200" cy="1260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69" extrusionOk="0">
                <a:moveTo>
                  <a:pt x="7717" y="879"/>
                </a:moveTo>
                <a:lnTo>
                  <a:pt x="7717" y="9344"/>
                </a:lnTo>
                <a:cubicBezTo>
                  <a:pt x="7717" y="11601"/>
                  <a:pt x="5927" y="13435"/>
                  <a:pt x="3667" y="13560"/>
                </a:cubicBezTo>
                <a:cubicBezTo>
                  <a:pt x="1438" y="13670"/>
                  <a:pt x="-289" y="15676"/>
                  <a:pt x="41" y="17996"/>
                </a:cubicBezTo>
                <a:cubicBezTo>
                  <a:pt x="276" y="19642"/>
                  <a:pt x="1610" y="20974"/>
                  <a:pt x="3274" y="21225"/>
                </a:cubicBezTo>
                <a:cubicBezTo>
                  <a:pt x="5598" y="21570"/>
                  <a:pt x="7607" y="19830"/>
                  <a:pt x="7717" y="17604"/>
                </a:cubicBezTo>
                <a:cubicBezTo>
                  <a:pt x="7827" y="15347"/>
                  <a:pt x="9663" y="13560"/>
                  <a:pt x="11939" y="13560"/>
                </a:cubicBezTo>
                <a:lnTo>
                  <a:pt x="20416" y="13560"/>
                </a:lnTo>
                <a:cubicBezTo>
                  <a:pt x="20919" y="13560"/>
                  <a:pt x="21311" y="13153"/>
                  <a:pt x="21311" y="12667"/>
                </a:cubicBezTo>
                <a:lnTo>
                  <a:pt x="21311" y="895"/>
                </a:lnTo>
                <a:cubicBezTo>
                  <a:pt x="21311" y="393"/>
                  <a:pt x="20903" y="1"/>
                  <a:pt x="20416" y="1"/>
                </a:cubicBezTo>
                <a:lnTo>
                  <a:pt x="8627" y="1"/>
                </a:lnTo>
                <a:cubicBezTo>
                  <a:pt x="8109" y="-30"/>
                  <a:pt x="7717" y="378"/>
                  <a:pt x="7717" y="879"/>
                </a:cubicBezTo>
                <a:close/>
                <a:moveTo>
                  <a:pt x="6822" y="17447"/>
                </a:moveTo>
                <a:cubicBezTo>
                  <a:pt x="6822" y="19109"/>
                  <a:pt x="5472" y="20457"/>
                  <a:pt x="3808" y="20457"/>
                </a:cubicBezTo>
                <a:cubicBezTo>
                  <a:pt x="2144" y="20457"/>
                  <a:pt x="794" y="19109"/>
                  <a:pt x="794" y="17447"/>
                </a:cubicBezTo>
                <a:cubicBezTo>
                  <a:pt x="794" y="15786"/>
                  <a:pt x="2144" y="14438"/>
                  <a:pt x="3808" y="14438"/>
                </a:cubicBezTo>
                <a:cubicBezTo>
                  <a:pt x="5472" y="14438"/>
                  <a:pt x="6822" y="15786"/>
                  <a:pt x="6822" y="174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8EF94B-C7E4-44A2-83C9-C7DCC9E94318}"/>
              </a:ext>
            </a:extLst>
          </p:cNvPr>
          <p:cNvSpPr/>
          <p:nvPr/>
        </p:nvSpPr>
        <p:spPr>
          <a:xfrm>
            <a:off x="4913413" y="3750531"/>
            <a:ext cx="1261397" cy="126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9" h="21311" extrusionOk="0">
                <a:moveTo>
                  <a:pt x="894" y="13594"/>
                </a:moveTo>
                <a:lnTo>
                  <a:pt x="9365" y="13594"/>
                </a:lnTo>
                <a:cubicBezTo>
                  <a:pt x="11624" y="13594"/>
                  <a:pt x="13459" y="15384"/>
                  <a:pt x="13584" y="17644"/>
                </a:cubicBezTo>
                <a:cubicBezTo>
                  <a:pt x="13694" y="19873"/>
                  <a:pt x="15702" y="21600"/>
                  <a:pt x="18024" y="21270"/>
                </a:cubicBezTo>
                <a:cubicBezTo>
                  <a:pt x="19671" y="21035"/>
                  <a:pt x="21004" y="19701"/>
                  <a:pt x="21255" y="18037"/>
                </a:cubicBezTo>
                <a:cubicBezTo>
                  <a:pt x="21600" y="15713"/>
                  <a:pt x="19859" y="13704"/>
                  <a:pt x="17631" y="13594"/>
                </a:cubicBezTo>
                <a:cubicBezTo>
                  <a:pt x="15373" y="13484"/>
                  <a:pt x="13584" y="11648"/>
                  <a:pt x="13584" y="9372"/>
                </a:cubicBezTo>
                <a:lnTo>
                  <a:pt x="13584" y="895"/>
                </a:lnTo>
                <a:cubicBezTo>
                  <a:pt x="13584" y="392"/>
                  <a:pt x="13176" y="0"/>
                  <a:pt x="12690" y="0"/>
                </a:cubicBezTo>
                <a:lnTo>
                  <a:pt x="894" y="0"/>
                </a:lnTo>
                <a:cubicBezTo>
                  <a:pt x="392" y="0"/>
                  <a:pt x="0" y="408"/>
                  <a:pt x="0" y="895"/>
                </a:cubicBezTo>
                <a:lnTo>
                  <a:pt x="0" y="12684"/>
                </a:lnTo>
                <a:cubicBezTo>
                  <a:pt x="0" y="13186"/>
                  <a:pt x="408" y="13594"/>
                  <a:pt x="894" y="13594"/>
                </a:cubicBezTo>
                <a:close/>
                <a:moveTo>
                  <a:pt x="17475" y="14489"/>
                </a:moveTo>
                <a:cubicBezTo>
                  <a:pt x="19137" y="14489"/>
                  <a:pt x="20486" y="15839"/>
                  <a:pt x="20486" y="17503"/>
                </a:cubicBezTo>
                <a:cubicBezTo>
                  <a:pt x="20486" y="19167"/>
                  <a:pt x="19137" y="20517"/>
                  <a:pt x="17475" y="20517"/>
                </a:cubicBezTo>
                <a:cubicBezTo>
                  <a:pt x="15812" y="20517"/>
                  <a:pt x="14463" y="19167"/>
                  <a:pt x="14463" y="17503"/>
                </a:cubicBezTo>
                <a:cubicBezTo>
                  <a:pt x="14463" y="15839"/>
                  <a:pt x="15812" y="14489"/>
                  <a:pt x="17475" y="1448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42178EE-BFE6-40B0-A513-8E9A80F9D26F}"/>
              </a:ext>
            </a:extLst>
          </p:cNvPr>
          <p:cNvSpPr/>
          <p:nvPr/>
        </p:nvSpPr>
        <p:spPr>
          <a:xfrm>
            <a:off x="4913413" y="1818196"/>
            <a:ext cx="1261200" cy="1260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83" extrusionOk="0">
                <a:moveTo>
                  <a:pt x="13594" y="20405"/>
                </a:moveTo>
                <a:lnTo>
                  <a:pt x="13594" y="11934"/>
                </a:lnTo>
                <a:cubicBezTo>
                  <a:pt x="13594" y="9675"/>
                  <a:pt x="15384" y="7840"/>
                  <a:pt x="17644" y="7715"/>
                </a:cubicBezTo>
                <a:cubicBezTo>
                  <a:pt x="19873" y="7605"/>
                  <a:pt x="21600" y="5597"/>
                  <a:pt x="21270" y="3275"/>
                </a:cubicBezTo>
                <a:cubicBezTo>
                  <a:pt x="21035" y="1628"/>
                  <a:pt x="19701" y="295"/>
                  <a:pt x="18037" y="44"/>
                </a:cubicBezTo>
                <a:cubicBezTo>
                  <a:pt x="15713" y="-301"/>
                  <a:pt x="13704" y="1440"/>
                  <a:pt x="13594" y="3668"/>
                </a:cubicBezTo>
                <a:cubicBezTo>
                  <a:pt x="13484" y="5926"/>
                  <a:pt x="11648" y="7715"/>
                  <a:pt x="9372" y="7715"/>
                </a:cubicBezTo>
                <a:lnTo>
                  <a:pt x="895" y="7715"/>
                </a:lnTo>
                <a:cubicBezTo>
                  <a:pt x="392" y="7715"/>
                  <a:pt x="0" y="8123"/>
                  <a:pt x="0" y="8609"/>
                </a:cubicBezTo>
                <a:lnTo>
                  <a:pt x="0" y="20389"/>
                </a:lnTo>
                <a:cubicBezTo>
                  <a:pt x="0" y="20891"/>
                  <a:pt x="408" y="21283"/>
                  <a:pt x="895" y="21283"/>
                </a:cubicBezTo>
                <a:lnTo>
                  <a:pt x="12684" y="21283"/>
                </a:lnTo>
                <a:cubicBezTo>
                  <a:pt x="13202" y="21299"/>
                  <a:pt x="13594" y="20891"/>
                  <a:pt x="13594" y="20405"/>
                </a:cubicBezTo>
                <a:close/>
                <a:moveTo>
                  <a:pt x="14489" y="3824"/>
                </a:moveTo>
                <a:cubicBezTo>
                  <a:pt x="14489" y="2162"/>
                  <a:pt x="15839" y="813"/>
                  <a:pt x="17503" y="813"/>
                </a:cubicBezTo>
                <a:cubicBezTo>
                  <a:pt x="19167" y="813"/>
                  <a:pt x="20517" y="2162"/>
                  <a:pt x="20517" y="3824"/>
                </a:cubicBezTo>
                <a:cubicBezTo>
                  <a:pt x="20517" y="5487"/>
                  <a:pt x="19167" y="6836"/>
                  <a:pt x="17503" y="6836"/>
                </a:cubicBezTo>
                <a:cubicBezTo>
                  <a:pt x="15839" y="6821"/>
                  <a:pt x="14489" y="5472"/>
                  <a:pt x="14489" y="38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F54E5E-F67F-490B-A24F-E8004C3BB316}"/>
              </a:ext>
            </a:extLst>
          </p:cNvPr>
          <p:cNvSpPr txBox="1"/>
          <p:nvPr/>
        </p:nvSpPr>
        <p:spPr>
          <a:xfrm>
            <a:off x="5768419" y="1894371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648398-23C3-4795-9BA7-6030F1BC4FFD}"/>
              </a:ext>
            </a:extLst>
          </p:cNvPr>
          <p:cNvSpPr txBox="1"/>
          <p:nvPr/>
        </p:nvSpPr>
        <p:spPr>
          <a:xfrm>
            <a:off x="5768419" y="4644328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75C112-AD65-4E7B-B56E-85E22A7386E6}"/>
              </a:ext>
            </a:extLst>
          </p:cNvPr>
          <p:cNvSpPr txBox="1"/>
          <p:nvPr/>
        </p:nvSpPr>
        <p:spPr>
          <a:xfrm>
            <a:off x="3017841" y="1894371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9BE89F-C1F9-42CD-8512-99472CA0794A}"/>
              </a:ext>
            </a:extLst>
          </p:cNvPr>
          <p:cNvSpPr txBox="1"/>
          <p:nvPr/>
        </p:nvSpPr>
        <p:spPr>
          <a:xfrm>
            <a:off x="3017841" y="4644328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03</a:t>
            </a:r>
          </a:p>
        </p:txBody>
      </p:sp>
      <p:pic>
        <p:nvPicPr>
          <p:cNvPr id="31" name="Graphic 30" descr="Trophy">
            <a:extLst>
              <a:ext uri="{FF2B5EF4-FFF2-40B4-BE49-F238E27FC236}">
                <a16:creationId xmlns:a16="http://schemas.microsoft.com/office/drawing/2014/main" id="{25ABC51D-1B12-4CEC-98A6-A720318A7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6969" y="2431374"/>
            <a:ext cx="517223" cy="517223"/>
          </a:xfrm>
          <a:prstGeom prst="rect">
            <a:avLst/>
          </a:prstGeom>
        </p:spPr>
      </p:pic>
      <p:pic>
        <p:nvPicPr>
          <p:cNvPr id="36" name="Graphic 35" descr="Research">
            <a:extLst>
              <a:ext uri="{FF2B5EF4-FFF2-40B4-BE49-F238E27FC236}">
                <a16:creationId xmlns:a16="http://schemas.microsoft.com/office/drawing/2014/main" id="{F5D9D34D-9079-45FC-8E34-6B03F9D1F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5605" y="3893338"/>
            <a:ext cx="517223" cy="517223"/>
          </a:xfrm>
          <a:prstGeom prst="rect">
            <a:avLst/>
          </a:prstGeom>
        </p:spPr>
      </p:pic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B1FEEBE-8D38-4BAC-9F40-C3B1C9E3FD7B}"/>
              </a:ext>
            </a:extLst>
          </p:cNvPr>
          <p:cNvSpPr/>
          <p:nvPr/>
        </p:nvSpPr>
        <p:spPr>
          <a:xfrm>
            <a:off x="3678560" y="3936438"/>
            <a:ext cx="334041" cy="431020"/>
          </a:xfrm>
          <a:custGeom>
            <a:avLst/>
            <a:gdLst>
              <a:gd name="connsiteX0" fmla="*/ 75668 w 390952"/>
              <a:gd name="connsiteY0" fmla="*/ 384646 h 504454"/>
              <a:gd name="connsiteX1" fmla="*/ 315283 w 390952"/>
              <a:gd name="connsiteY1" fmla="*/ 384646 h 504454"/>
              <a:gd name="connsiteX2" fmla="*/ 315283 w 390952"/>
              <a:gd name="connsiteY2" fmla="*/ 409869 h 504454"/>
              <a:gd name="connsiteX3" fmla="*/ 75668 w 390952"/>
              <a:gd name="connsiteY3" fmla="*/ 409869 h 504454"/>
              <a:gd name="connsiteX4" fmla="*/ 75668 w 390952"/>
              <a:gd name="connsiteY4" fmla="*/ 334201 h 504454"/>
              <a:gd name="connsiteX5" fmla="*/ 315283 w 390952"/>
              <a:gd name="connsiteY5" fmla="*/ 334201 h 504454"/>
              <a:gd name="connsiteX6" fmla="*/ 315283 w 390952"/>
              <a:gd name="connsiteY6" fmla="*/ 359424 h 504454"/>
              <a:gd name="connsiteX7" fmla="*/ 75668 w 390952"/>
              <a:gd name="connsiteY7" fmla="*/ 359424 h 504454"/>
              <a:gd name="connsiteX8" fmla="*/ 75668 w 390952"/>
              <a:gd name="connsiteY8" fmla="*/ 283755 h 504454"/>
              <a:gd name="connsiteX9" fmla="*/ 315283 w 390952"/>
              <a:gd name="connsiteY9" fmla="*/ 283755 h 504454"/>
              <a:gd name="connsiteX10" fmla="*/ 315283 w 390952"/>
              <a:gd name="connsiteY10" fmla="*/ 308978 h 504454"/>
              <a:gd name="connsiteX11" fmla="*/ 75668 w 390952"/>
              <a:gd name="connsiteY11" fmla="*/ 308978 h 504454"/>
              <a:gd name="connsiteX12" fmla="*/ 75668 w 390952"/>
              <a:gd name="connsiteY12" fmla="*/ 233309 h 504454"/>
              <a:gd name="connsiteX13" fmla="*/ 315283 w 390952"/>
              <a:gd name="connsiteY13" fmla="*/ 233309 h 504454"/>
              <a:gd name="connsiteX14" fmla="*/ 315283 w 390952"/>
              <a:gd name="connsiteY14" fmla="*/ 258532 h 504454"/>
              <a:gd name="connsiteX15" fmla="*/ 75668 w 390952"/>
              <a:gd name="connsiteY15" fmla="*/ 258532 h 504454"/>
              <a:gd name="connsiteX16" fmla="*/ 75668 w 390952"/>
              <a:gd name="connsiteY16" fmla="*/ 182864 h 504454"/>
              <a:gd name="connsiteX17" fmla="*/ 157642 w 390952"/>
              <a:gd name="connsiteY17" fmla="*/ 182864 h 504454"/>
              <a:gd name="connsiteX18" fmla="*/ 157642 w 390952"/>
              <a:gd name="connsiteY18" fmla="*/ 208087 h 504454"/>
              <a:gd name="connsiteX19" fmla="*/ 75668 w 390952"/>
              <a:gd name="connsiteY19" fmla="*/ 208087 h 504454"/>
              <a:gd name="connsiteX20" fmla="*/ 233310 w 390952"/>
              <a:gd name="connsiteY20" fmla="*/ 53598 h 504454"/>
              <a:gd name="connsiteX21" fmla="*/ 233310 w 390952"/>
              <a:gd name="connsiteY21" fmla="*/ 132419 h 504454"/>
              <a:gd name="connsiteX22" fmla="*/ 312131 w 390952"/>
              <a:gd name="connsiteY22" fmla="*/ 132419 h 504454"/>
              <a:gd name="connsiteX23" fmla="*/ 37834 w 390952"/>
              <a:gd name="connsiteY23" fmla="*/ 37834 h 504454"/>
              <a:gd name="connsiteX24" fmla="*/ 37834 w 390952"/>
              <a:gd name="connsiteY24" fmla="*/ 466620 h 504454"/>
              <a:gd name="connsiteX25" fmla="*/ 353118 w 390952"/>
              <a:gd name="connsiteY25" fmla="*/ 466620 h 504454"/>
              <a:gd name="connsiteX26" fmla="*/ 353118 w 390952"/>
              <a:gd name="connsiteY26" fmla="*/ 170253 h 504454"/>
              <a:gd name="connsiteX27" fmla="*/ 195476 w 390952"/>
              <a:gd name="connsiteY27" fmla="*/ 170253 h 504454"/>
              <a:gd name="connsiteX28" fmla="*/ 195476 w 390952"/>
              <a:gd name="connsiteY28" fmla="*/ 37834 h 504454"/>
              <a:gd name="connsiteX29" fmla="*/ 0 w 390952"/>
              <a:gd name="connsiteY29" fmla="*/ 0 h 504454"/>
              <a:gd name="connsiteX30" fmla="*/ 233310 w 390952"/>
              <a:gd name="connsiteY30" fmla="*/ 0 h 504454"/>
              <a:gd name="connsiteX31" fmla="*/ 390952 w 390952"/>
              <a:gd name="connsiteY31" fmla="*/ 138724 h 504454"/>
              <a:gd name="connsiteX32" fmla="*/ 390952 w 390952"/>
              <a:gd name="connsiteY32" fmla="*/ 504454 h 504454"/>
              <a:gd name="connsiteX33" fmla="*/ 0 w 390952"/>
              <a:gd name="connsiteY33" fmla="*/ 504454 h 50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90952" h="504454">
                <a:moveTo>
                  <a:pt x="75668" y="384646"/>
                </a:moveTo>
                <a:lnTo>
                  <a:pt x="315283" y="384646"/>
                </a:lnTo>
                <a:lnTo>
                  <a:pt x="315283" y="409869"/>
                </a:lnTo>
                <a:lnTo>
                  <a:pt x="75668" y="409869"/>
                </a:lnTo>
                <a:close/>
                <a:moveTo>
                  <a:pt x="75668" y="334201"/>
                </a:moveTo>
                <a:lnTo>
                  <a:pt x="315283" y="334201"/>
                </a:lnTo>
                <a:lnTo>
                  <a:pt x="315283" y="359424"/>
                </a:lnTo>
                <a:lnTo>
                  <a:pt x="75668" y="359424"/>
                </a:lnTo>
                <a:close/>
                <a:moveTo>
                  <a:pt x="75668" y="283755"/>
                </a:moveTo>
                <a:lnTo>
                  <a:pt x="315283" y="283755"/>
                </a:lnTo>
                <a:lnTo>
                  <a:pt x="315283" y="308978"/>
                </a:lnTo>
                <a:lnTo>
                  <a:pt x="75668" y="308978"/>
                </a:lnTo>
                <a:close/>
                <a:moveTo>
                  <a:pt x="75668" y="233309"/>
                </a:moveTo>
                <a:lnTo>
                  <a:pt x="315283" y="233309"/>
                </a:lnTo>
                <a:lnTo>
                  <a:pt x="315283" y="258532"/>
                </a:lnTo>
                <a:lnTo>
                  <a:pt x="75668" y="258532"/>
                </a:lnTo>
                <a:close/>
                <a:moveTo>
                  <a:pt x="75668" y="182864"/>
                </a:moveTo>
                <a:lnTo>
                  <a:pt x="157642" y="182864"/>
                </a:lnTo>
                <a:lnTo>
                  <a:pt x="157642" y="208087"/>
                </a:lnTo>
                <a:lnTo>
                  <a:pt x="75668" y="208087"/>
                </a:lnTo>
                <a:close/>
                <a:moveTo>
                  <a:pt x="233310" y="53598"/>
                </a:moveTo>
                <a:lnTo>
                  <a:pt x="233310" y="132419"/>
                </a:lnTo>
                <a:lnTo>
                  <a:pt x="312131" y="132419"/>
                </a:lnTo>
                <a:close/>
                <a:moveTo>
                  <a:pt x="37834" y="37834"/>
                </a:moveTo>
                <a:lnTo>
                  <a:pt x="37834" y="466620"/>
                </a:lnTo>
                <a:lnTo>
                  <a:pt x="353118" y="466620"/>
                </a:lnTo>
                <a:lnTo>
                  <a:pt x="353118" y="170253"/>
                </a:lnTo>
                <a:lnTo>
                  <a:pt x="195476" y="170253"/>
                </a:lnTo>
                <a:lnTo>
                  <a:pt x="195476" y="37834"/>
                </a:lnTo>
                <a:close/>
                <a:moveTo>
                  <a:pt x="0" y="0"/>
                </a:moveTo>
                <a:lnTo>
                  <a:pt x="233310" y="0"/>
                </a:lnTo>
                <a:lnTo>
                  <a:pt x="390952" y="138724"/>
                </a:lnTo>
                <a:lnTo>
                  <a:pt x="390952" y="504454"/>
                </a:lnTo>
                <a:lnTo>
                  <a:pt x="0" y="50445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A7D82DAC-7832-44E5-B9F1-C0D8E67A6DBF}"/>
              </a:ext>
            </a:extLst>
          </p:cNvPr>
          <p:cNvSpPr/>
          <p:nvPr/>
        </p:nvSpPr>
        <p:spPr>
          <a:xfrm>
            <a:off x="5091401" y="2477170"/>
            <a:ext cx="425631" cy="425632"/>
          </a:xfrm>
          <a:custGeom>
            <a:avLst/>
            <a:gdLst>
              <a:gd name="connsiteX0" fmla="*/ 239616 w 498147"/>
              <a:gd name="connsiteY0" fmla="*/ 107196 h 498148"/>
              <a:gd name="connsiteX1" fmla="*/ 310870 w 498147"/>
              <a:gd name="connsiteY1" fmla="*/ 124852 h 498148"/>
              <a:gd name="connsiteX2" fmla="*/ 282494 w 498147"/>
              <a:gd name="connsiteY2" fmla="*/ 153227 h 498148"/>
              <a:gd name="connsiteX3" fmla="*/ 239616 w 498147"/>
              <a:gd name="connsiteY3" fmla="*/ 145030 h 498148"/>
              <a:gd name="connsiteX4" fmla="*/ 126113 w 498147"/>
              <a:gd name="connsiteY4" fmla="*/ 258533 h 498148"/>
              <a:gd name="connsiteX5" fmla="*/ 239616 w 498147"/>
              <a:gd name="connsiteY5" fmla="*/ 372035 h 498148"/>
              <a:gd name="connsiteX6" fmla="*/ 353118 w 498147"/>
              <a:gd name="connsiteY6" fmla="*/ 258533 h 498148"/>
              <a:gd name="connsiteX7" fmla="*/ 344920 w 498147"/>
              <a:gd name="connsiteY7" fmla="*/ 215653 h 498148"/>
              <a:gd name="connsiteX8" fmla="*/ 373296 w 498147"/>
              <a:gd name="connsiteY8" fmla="*/ 187278 h 498148"/>
              <a:gd name="connsiteX9" fmla="*/ 390952 w 498147"/>
              <a:gd name="connsiteY9" fmla="*/ 258533 h 498148"/>
              <a:gd name="connsiteX10" fmla="*/ 239616 w 498147"/>
              <a:gd name="connsiteY10" fmla="*/ 409869 h 498148"/>
              <a:gd name="connsiteX11" fmla="*/ 88279 w 498147"/>
              <a:gd name="connsiteY11" fmla="*/ 258533 h 498148"/>
              <a:gd name="connsiteX12" fmla="*/ 239616 w 498147"/>
              <a:gd name="connsiteY12" fmla="*/ 107196 h 498148"/>
              <a:gd name="connsiteX13" fmla="*/ 239616 w 498147"/>
              <a:gd name="connsiteY13" fmla="*/ 18917 h 498148"/>
              <a:gd name="connsiteX14" fmla="*/ 352487 w 498147"/>
              <a:gd name="connsiteY14" fmla="*/ 46662 h 498148"/>
              <a:gd name="connsiteX15" fmla="*/ 348073 w 498147"/>
              <a:gd name="connsiteY15" fmla="*/ 51076 h 498148"/>
              <a:gd name="connsiteX16" fmla="*/ 339245 w 498147"/>
              <a:gd name="connsiteY16" fmla="*/ 59904 h 498148"/>
              <a:gd name="connsiteX17" fmla="*/ 341137 w 498147"/>
              <a:gd name="connsiteY17" fmla="*/ 72515 h 498148"/>
              <a:gd name="connsiteX18" fmla="*/ 342398 w 498147"/>
              <a:gd name="connsiteY18" fmla="*/ 85126 h 498148"/>
              <a:gd name="connsiteX19" fmla="*/ 239616 w 498147"/>
              <a:gd name="connsiteY19" fmla="*/ 56751 h 498148"/>
              <a:gd name="connsiteX20" fmla="*/ 37834 w 498147"/>
              <a:gd name="connsiteY20" fmla="*/ 258533 h 498148"/>
              <a:gd name="connsiteX21" fmla="*/ 239616 w 498147"/>
              <a:gd name="connsiteY21" fmla="*/ 460314 h 498148"/>
              <a:gd name="connsiteX22" fmla="*/ 441397 w 498147"/>
              <a:gd name="connsiteY22" fmla="*/ 258533 h 498148"/>
              <a:gd name="connsiteX23" fmla="*/ 413022 w 498147"/>
              <a:gd name="connsiteY23" fmla="*/ 155750 h 498148"/>
              <a:gd name="connsiteX24" fmla="*/ 426263 w 498147"/>
              <a:gd name="connsiteY24" fmla="*/ 157641 h 498148"/>
              <a:gd name="connsiteX25" fmla="*/ 438244 w 498147"/>
              <a:gd name="connsiteY25" fmla="*/ 158903 h 498148"/>
              <a:gd name="connsiteX26" fmla="*/ 446441 w 498147"/>
              <a:gd name="connsiteY26" fmla="*/ 150075 h 498148"/>
              <a:gd name="connsiteX27" fmla="*/ 450855 w 498147"/>
              <a:gd name="connsiteY27" fmla="*/ 146291 h 498148"/>
              <a:gd name="connsiteX28" fmla="*/ 479231 w 498147"/>
              <a:gd name="connsiteY28" fmla="*/ 258533 h 498148"/>
              <a:gd name="connsiteX29" fmla="*/ 239616 w 498147"/>
              <a:gd name="connsiteY29" fmla="*/ 498148 h 498148"/>
              <a:gd name="connsiteX30" fmla="*/ 0 w 498147"/>
              <a:gd name="connsiteY30" fmla="*/ 258533 h 498148"/>
              <a:gd name="connsiteX31" fmla="*/ 239616 w 498147"/>
              <a:gd name="connsiteY31" fmla="*/ 18917 h 498148"/>
              <a:gd name="connsiteX32" fmla="*/ 435090 w 498147"/>
              <a:gd name="connsiteY32" fmla="*/ 0 h 498148"/>
              <a:gd name="connsiteX33" fmla="*/ 441396 w 498147"/>
              <a:gd name="connsiteY33" fmla="*/ 56751 h 498148"/>
              <a:gd name="connsiteX34" fmla="*/ 498147 w 498147"/>
              <a:gd name="connsiteY34" fmla="*/ 63057 h 498148"/>
              <a:gd name="connsiteX35" fmla="*/ 428785 w 498147"/>
              <a:gd name="connsiteY35" fmla="*/ 132420 h 498148"/>
              <a:gd name="connsiteX36" fmla="*/ 395995 w 498147"/>
              <a:gd name="connsiteY36" fmla="*/ 128636 h 498148"/>
              <a:gd name="connsiteX37" fmla="*/ 295105 w 498147"/>
              <a:gd name="connsiteY37" fmla="*/ 229527 h 498148"/>
              <a:gd name="connsiteX38" fmla="*/ 302041 w 498147"/>
              <a:gd name="connsiteY38" fmla="*/ 258533 h 498148"/>
              <a:gd name="connsiteX39" fmla="*/ 238984 w 498147"/>
              <a:gd name="connsiteY39" fmla="*/ 321589 h 498148"/>
              <a:gd name="connsiteX40" fmla="*/ 175927 w 498147"/>
              <a:gd name="connsiteY40" fmla="*/ 258533 h 498148"/>
              <a:gd name="connsiteX41" fmla="*/ 238984 w 498147"/>
              <a:gd name="connsiteY41" fmla="*/ 195476 h 498148"/>
              <a:gd name="connsiteX42" fmla="*/ 268621 w 498147"/>
              <a:gd name="connsiteY42" fmla="*/ 203043 h 498148"/>
              <a:gd name="connsiteX43" fmla="*/ 369512 w 498147"/>
              <a:gd name="connsiteY43" fmla="*/ 102152 h 498148"/>
              <a:gd name="connsiteX44" fmla="*/ 365728 w 498147"/>
              <a:gd name="connsiteY44" fmla="*/ 69362 h 49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98147" h="498148">
                <a:moveTo>
                  <a:pt x="239616" y="107196"/>
                </a:moveTo>
                <a:cubicBezTo>
                  <a:pt x="265469" y="107196"/>
                  <a:pt x="289430" y="113502"/>
                  <a:pt x="310870" y="124852"/>
                </a:cubicBezTo>
                <a:lnTo>
                  <a:pt x="282494" y="153227"/>
                </a:lnTo>
                <a:cubicBezTo>
                  <a:pt x="269252" y="148183"/>
                  <a:pt x="254749" y="145030"/>
                  <a:pt x="239616" y="145030"/>
                </a:cubicBezTo>
                <a:cubicBezTo>
                  <a:pt x="177190" y="145030"/>
                  <a:pt x="126113" y="196106"/>
                  <a:pt x="126113" y="258533"/>
                </a:cubicBezTo>
                <a:cubicBezTo>
                  <a:pt x="126113" y="320959"/>
                  <a:pt x="177190" y="372035"/>
                  <a:pt x="239616" y="372035"/>
                </a:cubicBezTo>
                <a:cubicBezTo>
                  <a:pt x="302042" y="372035"/>
                  <a:pt x="353118" y="320959"/>
                  <a:pt x="353118" y="258533"/>
                </a:cubicBezTo>
                <a:cubicBezTo>
                  <a:pt x="353118" y="243399"/>
                  <a:pt x="350595" y="228896"/>
                  <a:pt x="344920" y="215653"/>
                </a:cubicBezTo>
                <a:lnTo>
                  <a:pt x="373296" y="187278"/>
                </a:lnTo>
                <a:cubicBezTo>
                  <a:pt x="384646" y="208717"/>
                  <a:pt x="390952" y="232680"/>
                  <a:pt x="390952" y="258533"/>
                </a:cubicBezTo>
                <a:cubicBezTo>
                  <a:pt x="390952" y="341767"/>
                  <a:pt x="322850" y="409869"/>
                  <a:pt x="239616" y="409869"/>
                </a:cubicBezTo>
                <a:cubicBezTo>
                  <a:pt x="156380" y="409869"/>
                  <a:pt x="88279" y="341767"/>
                  <a:pt x="88279" y="258533"/>
                </a:cubicBezTo>
                <a:cubicBezTo>
                  <a:pt x="88279" y="175297"/>
                  <a:pt x="156380" y="107196"/>
                  <a:pt x="239616" y="107196"/>
                </a:cubicBezTo>
                <a:close/>
                <a:moveTo>
                  <a:pt x="239616" y="18917"/>
                </a:moveTo>
                <a:cubicBezTo>
                  <a:pt x="280603" y="18917"/>
                  <a:pt x="318437" y="29006"/>
                  <a:pt x="352487" y="46662"/>
                </a:cubicBezTo>
                <a:lnTo>
                  <a:pt x="348073" y="51076"/>
                </a:lnTo>
                <a:lnTo>
                  <a:pt x="339245" y="59904"/>
                </a:lnTo>
                <a:lnTo>
                  <a:pt x="341137" y="72515"/>
                </a:lnTo>
                <a:lnTo>
                  <a:pt x="342398" y="85126"/>
                </a:lnTo>
                <a:cubicBezTo>
                  <a:pt x="312131" y="66840"/>
                  <a:pt x="276819" y="56751"/>
                  <a:pt x="239616" y="56751"/>
                </a:cubicBezTo>
                <a:cubicBezTo>
                  <a:pt x="128636" y="56751"/>
                  <a:pt x="37834" y="147552"/>
                  <a:pt x="37834" y="258533"/>
                </a:cubicBezTo>
                <a:cubicBezTo>
                  <a:pt x="37834" y="369512"/>
                  <a:pt x="128636" y="460314"/>
                  <a:pt x="239616" y="460314"/>
                </a:cubicBezTo>
                <a:cubicBezTo>
                  <a:pt x="350595" y="460314"/>
                  <a:pt x="441397" y="369512"/>
                  <a:pt x="441397" y="258533"/>
                </a:cubicBezTo>
                <a:cubicBezTo>
                  <a:pt x="441397" y="220699"/>
                  <a:pt x="430677" y="186017"/>
                  <a:pt x="413022" y="155750"/>
                </a:cubicBezTo>
                <a:lnTo>
                  <a:pt x="426263" y="157641"/>
                </a:lnTo>
                <a:lnTo>
                  <a:pt x="438244" y="158903"/>
                </a:lnTo>
                <a:lnTo>
                  <a:pt x="446441" y="150075"/>
                </a:lnTo>
                <a:lnTo>
                  <a:pt x="450855" y="146291"/>
                </a:lnTo>
                <a:cubicBezTo>
                  <a:pt x="469142" y="179711"/>
                  <a:pt x="479231" y="217546"/>
                  <a:pt x="479231" y="258533"/>
                </a:cubicBezTo>
                <a:cubicBezTo>
                  <a:pt x="479231" y="390952"/>
                  <a:pt x="372035" y="498148"/>
                  <a:pt x="239616" y="498148"/>
                </a:cubicBezTo>
                <a:cubicBezTo>
                  <a:pt x="107196" y="498148"/>
                  <a:pt x="0" y="390952"/>
                  <a:pt x="0" y="258533"/>
                </a:cubicBezTo>
                <a:cubicBezTo>
                  <a:pt x="0" y="126113"/>
                  <a:pt x="107196" y="18917"/>
                  <a:pt x="239616" y="18917"/>
                </a:cubicBezTo>
                <a:close/>
                <a:moveTo>
                  <a:pt x="435090" y="0"/>
                </a:moveTo>
                <a:lnTo>
                  <a:pt x="441396" y="56751"/>
                </a:lnTo>
                <a:lnTo>
                  <a:pt x="498147" y="63057"/>
                </a:lnTo>
                <a:lnTo>
                  <a:pt x="428785" y="132420"/>
                </a:lnTo>
                <a:lnTo>
                  <a:pt x="395995" y="128636"/>
                </a:lnTo>
                <a:lnTo>
                  <a:pt x="295105" y="229527"/>
                </a:lnTo>
                <a:cubicBezTo>
                  <a:pt x="299519" y="238355"/>
                  <a:pt x="302041" y="247813"/>
                  <a:pt x="302041" y="258533"/>
                </a:cubicBezTo>
                <a:cubicBezTo>
                  <a:pt x="302041" y="293214"/>
                  <a:pt x="273666" y="321589"/>
                  <a:pt x="238984" y="321589"/>
                </a:cubicBezTo>
                <a:cubicBezTo>
                  <a:pt x="204302" y="321589"/>
                  <a:pt x="175927" y="293214"/>
                  <a:pt x="175927" y="258533"/>
                </a:cubicBezTo>
                <a:cubicBezTo>
                  <a:pt x="175927" y="223852"/>
                  <a:pt x="204302" y="195476"/>
                  <a:pt x="238984" y="195476"/>
                </a:cubicBezTo>
                <a:cubicBezTo>
                  <a:pt x="249703" y="195476"/>
                  <a:pt x="259793" y="198629"/>
                  <a:pt x="268621" y="203043"/>
                </a:cubicBezTo>
                <a:lnTo>
                  <a:pt x="369512" y="102152"/>
                </a:lnTo>
                <a:lnTo>
                  <a:pt x="365728" y="6936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89C6B81-BE3C-40DD-99C8-FE95A3916834}"/>
              </a:ext>
            </a:extLst>
          </p:cNvPr>
          <p:cNvGrpSpPr/>
          <p:nvPr/>
        </p:nvGrpSpPr>
        <p:grpSpPr>
          <a:xfrm>
            <a:off x="426591" y="2097725"/>
            <a:ext cx="2051849" cy="980967"/>
            <a:chOff x="332936" y="2657175"/>
            <a:chExt cx="2926080" cy="114809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EC64A7-D499-49B6-9DA4-ED5DABE25D22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</a:t>
              </a:r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- 04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8CB8BE5-DCE8-4DC8-B232-814C7DE8E839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29C405F-363B-4527-BE4F-795627C56E2D}"/>
              </a:ext>
            </a:extLst>
          </p:cNvPr>
          <p:cNvGrpSpPr/>
          <p:nvPr/>
        </p:nvGrpSpPr>
        <p:grpSpPr>
          <a:xfrm>
            <a:off x="426591" y="3749828"/>
            <a:ext cx="2051849" cy="980967"/>
            <a:chOff x="332936" y="2657175"/>
            <a:chExt cx="2926080" cy="114809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12F1BC6-DF00-406F-8A72-5F96222FBDD2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</a:t>
              </a:r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- 03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1C825A9-2066-4CDB-8904-8AE3C459BDEE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2055D5B-6DA4-408B-A448-FFA1379FDA40}"/>
              </a:ext>
            </a:extLst>
          </p:cNvPr>
          <p:cNvGrpSpPr/>
          <p:nvPr/>
        </p:nvGrpSpPr>
        <p:grpSpPr>
          <a:xfrm>
            <a:off x="6665560" y="2097725"/>
            <a:ext cx="2051849" cy="980967"/>
            <a:chOff x="332936" y="2657175"/>
            <a:chExt cx="2926080" cy="1148095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E45E539-5368-4222-8DA5-E7D48BCBF292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01 - </a:t>
              </a:r>
              <a:r>
                <a:rPr lang="en-US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DCD4C0-CFBD-4779-B3AC-12B145A36589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94E738B-D0D6-481B-8A38-B938F54D4854}"/>
              </a:ext>
            </a:extLst>
          </p:cNvPr>
          <p:cNvGrpSpPr/>
          <p:nvPr/>
        </p:nvGrpSpPr>
        <p:grpSpPr>
          <a:xfrm>
            <a:off x="6665560" y="3749828"/>
            <a:ext cx="2051849" cy="980967"/>
            <a:chOff x="332936" y="2657175"/>
            <a:chExt cx="2926080" cy="114809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E3C6811-0710-472A-AFB5-E56DC24DBDF1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65000"/>
                    </a:schemeClr>
                  </a:solidFill>
                </a:rPr>
                <a:t>02 - </a:t>
              </a:r>
              <a:r>
                <a:rPr lang="en-US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927CDE4-D317-424C-A2EB-D247BA7C13D8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17" name="Graphic 38" descr="Man">
            <a:extLst>
              <a:ext uri="{FF2B5EF4-FFF2-40B4-BE49-F238E27FC236}">
                <a16:creationId xmlns:a16="http://schemas.microsoft.com/office/drawing/2014/main" id="{D0B9A770-4F9A-4DFA-A60D-360AB695395F}"/>
              </a:ext>
            </a:extLst>
          </p:cNvPr>
          <p:cNvGrpSpPr/>
          <p:nvPr/>
        </p:nvGrpSpPr>
        <p:grpSpPr>
          <a:xfrm>
            <a:off x="4437933" y="3130711"/>
            <a:ext cx="268134" cy="548457"/>
            <a:chOff x="5939090" y="3266888"/>
            <a:chExt cx="313817" cy="641899"/>
          </a:xfrm>
          <a:solidFill>
            <a:srgbClr val="000000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B100771-2870-43E2-825D-AE33C49F5452}"/>
                </a:ext>
              </a:extLst>
            </p:cNvPr>
            <p:cNvSpPr/>
            <p:nvPr/>
          </p:nvSpPr>
          <p:spPr>
            <a:xfrm>
              <a:off x="6038941" y="3266888"/>
              <a:ext cx="114115" cy="114115"/>
            </a:xfrm>
            <a:custGeom>
              <a:avLst/>
              <a:gdLst>
                <a:gd name="connsiteX0" fmla="*/ 114116 w 114115"/>
                <a:gd name="connsiteY0" fmla="*/ 57058 h 114115"/>
                <a:gd name="connsiteX1" fmla="*/ 57058 w 114115"/>
                <a:gd name="connsiteY1" fmla="*/ 114116 h 114115"/>
                <a:gd name="connsiteX2" fmla="*/ 0 w 114115"/>
                <a:gd name="connsiteY2" fmla="*/ 57058 h 114115"/>
                <a:gd name="connsiteX3" fmla="*/ 57058 w 114115"/>
                <a:gd name="connsiteY3" fmla="*/ 0 h 114115"/>
                <a:gd name="connsiteX4" fmla="*/ 114116 w 114115"/>
                <a:gd name="connsiteY4" fmla="*/ 57058 h 11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15" h="114115">
                  <a:moveTo>
                    <a:pt x="114116" y="57058"/>
                  </a:moveTo>
                  <a:cubicBezTo>
                    <a:pt x="114116" y="88570"/>
                    <a:pt x="88570" y="114116"/>
                    <a:pt x="57058" y="114116"/>
                  </a:cubicBezTo>
                  <a:cubicBezTo>
                    <a:pt x="25546" y="114116"/>
                    <a:pt x="0" y="88570"/>
                    <a:pt x="0" y="57058"/>
                  </a:cubicBezTo>
                  <a:cubicBezTo>
                    <a:pt x="0" y="25546"/>
                    <a:pt x="25546" y="0"/>
                    <a:pt x="57058" y="0"/>
                  </a:cubicBezTo>
                  <a:cubicBezTo>
                    <a:pt x="88570" y="0"/>
                    <a:pt x="114116" y="25546"/>
                    <a:pt x="114116" y="5705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0C63D69-806C-4209-A3D1-BEA68F8C4894}"/>
                </a:ext>
              </a:extLst>
            </p:cNvPr>
            <p:cNvSpPr/>
            <p:nvPr/>
          </p:nvSpPr>
          <p:spPr>
            <a:xfrm>
              <a:off x="5939090" y="3395268"/>
              <a:ext cx="313817" cy="513519"/>
            </a:xfrm>
            <a:custGeom>
              <a:avLst/>
              <a:gdLst>
                <a:gd name="connsiteX0" fmla="*/ 312391 w 313817"/>
                <a:gd name="connsiteY0" fmla="*/ 222525 h 513519"/>
                <a:gd name="connsiteX1" fmla="*/ 272451 w 313817"/>
                <a:gd name="connsiteY1" fmla="*/ 52778 h 513519"/>
                <a:gd name="connsiteX2" fmla="*/ 263892 w 313817"/>
                <a:gd name="connsiteY2" fmla="*/ 37088 h 513519"/>
                <a:gd name="connsiteX3" fmla="*/ 203981 w 313817"/>
                <a:gd name="connsiteY3" fmla="*/ 5706 h 513519"/>
                <a:gd name="connsiteX4" fmla="*/ 156909 w 313817"/>
                <a:gd name="connsiteY4" fmla="*/ 0 h 513519"/>
                <a:gd name="connsiteX5" fmla="*/ 109836 w 313817"/>
                <a:gd name="connsiteY5" fmla="*/ 7132 h 513519"/>
                <a:gd name="connsiteX6" fmla="*/ 49926 w 313817"/>
                <a:gd name="connsiteY6" fmla="*/ 38514 h 513519"/>
                <a:gd name="connsiteX7" fmla="*/ 41367 w 313817"/>
                <a:gd name="connsiteY7" fmla="*/ 54205 h 513519"/>
                <a:gd name="connsiteX8" fmla="*/ 1426 w 313817"/>
                <a:gd name="connsiteY8" fmla="*/ 223952 h 513519"/>
                <a:gd name="connsiteX9" fmla="*/ 0 w 313817"/>
                <a:gd name="connsiteY9" fmla="*/ 231084 h 513519"/>
                <a:gd name="connsiteX10" fmla="*/ 28529 w 313817"/>
                <a:gd name="connsiteY10" fmla="*/ 259613 h 513519"/>
                <a:gd name="connsiteX11" fmla="*/ 55631 w 313817"/>
                <a:gd name="connsiteY11" fmla="*/ 238216 h 513519"/>
                <a:gd name="connsiteX12" fmla="*/ 85587 w 313817"/>
                <a:gd name="connsiteY12" fmla="*/ 114116 h 513519"/>
                <a:gd name="connsiteX13" fmla="*/ 85587 w 313817"/>
                <a:gd name="connsiteY13" fmla="*/ 513520 h 513519"/>
                <a:gd name="connsiteX14" fmla="*/ 142644 w 313817"/>
                <a:gd name="connsiteY14" fmla="*/ 513520 h 513519"/>
                <a:gd name="connsiteX15" fmla="*/ 142644 w 313817"/>
                <a:gd name="connsiteY15" fmla="*/ 256760 h 513519"/>
                <a:gd name="connsiteX16" fmla="*/ 171173 w 313817"/>
                <a:gd name="connsiteY16" fmla="*/ 256760 h 513519"/>
                <a:gd name="connsiteX17" fmla="*/ 171173 w 313817"/>
                <a:gd name="connsiteY17" fmla="*/ 513520 h 513519"/>
                <a:gd name="connsiteX18" fmla="*/ 228231 w 313817"/>
                <a:gd name="connsiteY18" fmla="*/ 513520 h 513519"/>
                <a:gd name="connsiteX19" fmla="*/ 228231 w 313817"/>
                <a:gd name="connsiteY19" fmla="*/ 112689 h 513519"/>
                <a:gd name="connsiteX20" fmla="*/ 258186 w 313817"/>
                <a:gd name="connsiteY20" fmla="*/ 236790 h 513519"/>
                <a:gd name="connsiteX21" fmla="*/ 285289 w 313817"/>
                <a:gd name="connsiteY21" fmla="*/ 258186 h 513519"/>
                <a:gd name="connsiteX22" fmla="*/ 313818 w 313817"/>
                <a:gd name="connsiteY22" fmla="*/ 229657 h 513519"/>
                <a:gd name="connsiteX23" fmla="*/ 312391 w 313817"/>
                <a:gd name="connsiteY23" fmla="*/ 222525 h 51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3817" h="513519">
                  <a:moveTo>
                    <a:pt x="312391" y="222525"/>
                  </a:moveTo>
                  <a:lnTo>
                    <a:pt x="272451" y="52778"/>
                  </a:lnTo>
                  <a:cubicBezTo>
                    <a:pt x="271024" y="47073"/>
                    <a:pt x="268171" y="41367"/>
                    <a:pt x="263892" y="37088"/>
                  </a:cubicBezTo>
                  <a:cubicBezTo>
                    <a:pt x="246775" y="22823"/>
                    <a:pt x="226805" y="12838"/>
                    <a:pt x="203981" y="5706"/>
                  </a:cubicBezTo>
                  <a:cubicBezTo>
                    <a:pt x="188291" y="2853"/>
                    <a:pt x="172600" y="0"/>
                    <a:pt x="156909" y="0"/>
                  </a:cubicBezTo>
                  <a:cubicBezTo>
                    <a:pt x="141218" y="0"/>
                    <a:pt x="125527" y="2853"/>
                    <a:pt x="109836" y="7132"/>
                  </a:cubicBezTo>
                  <a:cubicBezTo>
                    <a:pt x="87013" y="12838"/>
                    <a:pt x="67043" y="24250"/>
                    <a:pt x="49926" y="38514"/>
                  </a:cubicBezTo>
                  <a:cubicBezTo>
                    <a:pt x="45646" y="42793"/>
                    <a:pt x="42793" y="48499"/>
                    <a:pt x="41367" y="54205"/>
                  </a:cubicBezTo>
                  <a:lnTo>
                    <a:pt x="1426" y="223952"/>
                  </a:lnTo>
                  <a:cubicBezTo>
                    <a:pt x="1426" y="225378"/>
                    <a:pt x="0" y="228231"/>
                    <a:pt x="0" y="231084"/>
                  </a:cubicBezTo>
                  <a:cubicBezTo>
                    <a:pt x="0" y="246775"/>
                    <a:pt x="12838" y="259613"/>
                    <a:pt x="28529" y="259613"/>
                  </a:cubicBezTo>
                  <a:cubicBezTo>
                    <a:pt x="41367" y="259613"/>
                    <a:pt x="52778" y="249628"/>
                    <a:pt x="55631" y="238216"/>
                  </a:cubicBezTo>
                  <a:lnTo>
                    <a:pt x="85587" y="114116"/>
                  </a:lnTo>
                  <a:lnTo>
                    <a:pt x="85587" y="513520"/>
                  </a:lnTo>
                  <a:lnTo>
                    <a:pt x="142644" y="513520"/>
                  </a:lnTo>
                  <a:lnTo>
                    <a:pt x="142644" y="256760"/>
                  </a:lnTo>
                  <a:lnTo>
                    <a:pt x="171173" y="256760"/>
                  </a:lnTo>
                  <a:lnTo>
                    <a:pt x="171173" y="513520"/>
                  </a:lnTo>
                  <a:lnTo>
                    <a:pt x="228231" y="513520"/>
                  </a:lnTo>
                  <a:lnTo>
                    <a:pt x="228231" y="112689"/>
                  </a:lnTo>
                  <a:lnTo>
                    <a:pt x="258186" y="236790"/>
                  </a:lnTo>
                  <a:cubicBezTo>
                    <a:pt x="261039" y="248201"/>
                    <a:pt x="272451" y="258186"/>
                    <a:pt x="285289" y="258186"/>
                  </a:cubicBezTo>
                  <a:cubicBezTo>
                    <a:pt x="300980" y="258186"/>
                    <a:pt x="313818" y="245348"/>
                    <a:pt x="313818" y="229657"/>
                  </a:cubicBezTo>
                  <a:cubicBezTo>
                    <a:pt x="313818" y="226805"/>
                    <a:pt x="312391" y="223952"/>
                    <a:pt x="312391" y="222525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6716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Paddle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A3C335C-1EF6-4721-9EF0-5271E65BE04E}"/>
              </a:ext>
            </a:extLst>
          </p:cNvPr>
          <p:cNvSpPr/>
          <p:nvPr/>
        </p:nvSpPr>
        <p:spPr>
          <a:xfrm>
            <a:off x="4207367" y="3044487"/>
            <a:ext cx="720911" cy="72090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9656594-244D-4B2D-A6F0-84CD8F9F10F8}"/>
              </a:ext>
            </a:extLst>
          </p:cNvPr>
          <p:cNvSpPr/>
          <p:nvPr/>
        </p:nvSpPr>
        <p:spPr>
          <a:xfrm>
            <a:off x="4170657" y="1307243"/>
            <a:ext cx="802688" cy="150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260" extrusionOk="0">
                <a:moveTo>
                  <a:pt x="20177" y="0"/>
                </a:moveTo>
                <a:lnTo>
                  <a:pt x="1423" y="0"/>
                </a:lnTo>
                <a:cubicBezTo>
                  <a:pt x="624" y="0"/>
                  <a:pt x="0" y="340"/>
                  <a:pt x="0" y="746"/>
                </a:cubicBezTo>
                <a:lnTo>
                  <a:pt x="0" y="10427"/>
                </a:lnTo>
                <a:lnTo>
                  <a:pt x="0" y="10571"/>
                </a:lnTo>
                <a:cubicBezTo>
                  <a:pt x="0" y="10990"/>
                  <a:pt x="649" y="11317"/>
                  <a:pt x="1423" y="11317"/>
                </a:cubicBezTo>
                <a:lnTo>
                  <a:pt x="2472" y="11317"/>
                </a:lnTo>
                <a:cubicBezTo>
                  <a:pt x="6767" y="11317"/>
                  <a:pt x="9214" y="13999"/>
                  <a:pt x="6318" y="15660"/>
                </a:cubicBezTo>
                <a:cubicBezTo>
                  <a:pt x="6268" y="15686"/>
                  <a:pt x="6218" y="15713"/>
                  <a:pt x="6168" y="15739"/>
                </a:cubicBezTo>
                <a:cubicBezTo>
                  <a:pt x="3870" y="16982"/>
                  <a:pt x="3696" y="18970"/>
                  <a:pt x="5943" y="20239"/>
                </a:cubicBezTo>
                <a:cubicBezTo>
                  <a:pt x="8365" y="21600"/>
                  <a:pt x="12485" y="21600"/>
                  <a:pt x="14908" y="20239"/>
                </a:cubicBezTo>
                <a:cubicBezTo>
                  <a:pt x="17155" y="18970"/>
                  <a:pt x="16980" y="16982"/>
                  <a:pt x="14683" y="15739"/>
                </a:cubicBezTo>
                <a:cubicBezTo>
                  <a:pt x="14633" y="15713"/>
                  <a:pt x="14583" y="15687"/>
                  <a:pt x="14533" y="15660"/>
                </a:cubicBezTo>
                <a:cubicBezTo>
                  <a:pt x="11661" y="13999"/>
                  <a:pt x="14084" y="11317"/>
                  <a:pt x="18379" y="11317"/>
                </a:cubicBezTo>
                <a:lnTo>
                  <a:pt x="20152" y="11317"/>
                </a:lnTo>
                <a:cubicBezTo>
                  <a:pt x="20951" y="11317"/>
                  <a:pt x="21575" y="10977"/>
                  <a:pt x="21575" y="10571"/>
                </a:cubicBezTo>
                <a:lnTo>
                  <a:pt x="21575" y="746"/>
                </a:lnTo>
                <a:cubicBezTo>
                  <a:pt x="21600" y="340"/>
                  <a:pt x="20976" y="0"/>
                  <a:pt x="20177" y="0"/>
                </a:cubicBezTo>
                <a:close/>
                <a:moveTo>
                  <a:pt x="15232" y="18159"/>
                </a:moveTo>
                <a:cubicBezTo>
                  <a:pt x="15232" y="19546"/>
                  <a:pt x="13085" y="20671"/>
                  <a:pt x="10438" y="20671"/>
                </a:cubicBezTo>
                <a:cubicBezTo>
                  <a:pt x="7791" y="20671"/>
                  <a:pt x="5643" y="19546"/>
                  <a:pt x="5643" y="18159"/>
                </a:cubicBezTo>
                <a:cubicBezTo>
                  <a:pt x="5643" y="16772"/>
                  <a:pt x="7791" y="15647"/>
                  <a:pt x="10438" y="15647"/>
                </a:cubicBezTo>
                <a:cubicBezTo>
                  <a:pt x="13085" y="15647"/>
                  <a:pt x="15232" y="16772"/>
                  <a:pt x="15232" y="181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C1700DC-D2D2-4AB4-8DDB-E519B17FC4AC}"/>
              </a:ext>
            </a:extLst>
          </p:cNvPr>
          <p:cNvSpPr/>
          <p:nvPr/>
        </p:nvSpPr>
        <p:spPr>
          <a:xfrm>
            <a:off x="2962496" y="1818196"/>
            <a:ext cx="1260499" cy="126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1311" extrusionOk="0">
                <a:moveTo>
                  <a:pt x="20405" y="7717"/>
                </a:moveTo>
                <a:lnTo>
                  <a:pt x="11934" y="7717"/>
                </a:lnTo>
                <a:cubicBezTo>
                  <a:pt x="9675" y="7717"/>
                  <a:pt x="7840" y="5927"/>
                  <a:pt x="7715" y="3667"/>
                </a:cubicBezTo>
                <a:cubicBezTo>
                  <a:pt x="7605" y="1438"/>
                  <a:pt x="5597" y="-289"/>
                  <a:pt x="3275" y="41"/>
                </a:cubicBezTo>
                <a:cubicBezTo>
                  <a:pt x="1628" y="276"/>
                  <a:pt x="295" y="1610"/>
                  <a:pt x="44" y="3274"/>
                </a:cubicBezTo>
                <a:cubicBezTo>
                  <a:pt x="-301" y="5598"/>
                  <a:pt x="1440" y="7607"/>
                  <a:pt x="3668" y="7717"/>
                </a:cubicBezTo>
                <a:cubicBezTo>
                  <a:pt x="5926" y="7827"/>
                  <a:pt x="7715" y="9663"/>
                  <a:pt x="7715" y="11939"/>
                </a:cubicBezTo>
                <a:lnTo>
                  <a:pt x="7715" y="20416"/>
                </a:lnTo>
                <a:cubicBezTo>
                  <a:pt x="7715" y="20919"/>
                  <a:pt x="8123" y="21311"/>
                  <a:pt x="8609" y="21311"/>
                </a:cubicBezTo>
                <a:lnTo>
                  <a:pt x="20389" y="21311"/>
                </a:lnTo>
                <a:cubicBezTo>
                  <a:pt x="20891" y="21311"/>
                  <a:pt x="21283" y="20903"/>
                  <a:pt x="21283" y="20416"/>
                </a:cubicBezTo>
                <a:lnTo>
                  <a:pt x="21283" y="8627"/>
                </a:lnTo>
                <a:cubicBezTo>
                  <a:pt x="21299" y="8125"/>
                  <a:pt x="20907" y="7717"/>
                  <a:pt x="20405" y="7717"/>
                </a:cubicBezTo>
                <a:close/>
                <a:moveTo>
                  <a:pt x="3824" y="6822"/>
                </a:moveTo>
                <a:cubicBezTo>
                  <a:pt x="2162" y="6822"/>
                  <a:pt x="813" y="5472"/>
                  <a:pt x="813" y="3808"/>
                </a:cubicBezTo>
                <a:cubicBezTo>
                  <a:pt x="813" y="2144"/>
                  <a:pt x="2162" y="794"/>
                  <a:pt x="3824" y="794"/>
                </a:cubicBezTo>
                <a:cubicBezTo>
                  <a:pt x="5487" y="794"/>
                  <a:pt x="6836" y="2144"/>
                  <a:pt x="6836" y="3808"/>
                </a:cubicBezTo>
                <a:cubicBezTo>
                  <a:pt x="6836" y="5472"/>
                  <a:pt x="5487" y="6822"/>
                  <a:pt x="3824" y="68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48FEC6-8080-45E2-AE4F-30151E3F49AF}"/>
              </a:ext>
            </a:extLst>
          </p:cNvPr>
          <p:cNvSpPr/>
          <p:nvPr/>
        </p:nvSpPr>
        <p:spPr>
          <a:xfrm>
            <a:off x="2460832" y="3007326"/>
            <a:ext cx="1509637" cy="802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576" extrusionOk="0">
                <a:moveTo>
                  <a:pt x="0" y="1399"/>
                </a:moveTo>
                <a:lnTo>
                  <a:pt x="0" y="20153"/>
                </a:lnTo>
                <a:cubicBezTo>
                  <a:pt x="0" y="20952"/>
                  <a:pt x="340" y="21576"/>
                  <a:pt x="746" y="21576"/>
                </a:cubicBezTo>
                <a:lnTo>
                  <a:pt x="10427" y="21576"/>
                </a:lnTo>
                <a:lnTo>
                  <a:pt x="10571" y="21576"/>
                </a:lnTo>
                <a:cubicBezTo>
                  <a:pt x="10990" y="21576"/>
                  <a:pt x="11317" y="20927"/>
                  <a:pt x="11317" y="20153"/>
                </a:cubicBezTo>
                <a:lnTo>
                  <a:pt x="11317" y="19104"/>
                </a:lnTo>
                <a:cubicBezTo>
                  <a:pt x="11317" y="14809"/>
                  <a:pt x="13999" y="12362"/>
                  <a:pt x="15660" y="15258"/>
                </a:cubicBezTo>
                <a:cubicBezTo>
                  <a:pt x="15686" y="15308"/>
                  <a:pt x="15713" y="15358"/>
                  <a:pt x="15739" y="15408"/>
                </a:cubicBezTo>
                <a:cubicBezTo>
                  <a:pt x="16982" y="17705"/>
                  <a:pt x="18970" y="17880"/>
                  <a:pt x="20239" y="15633"/>
                </a:cubicBezTo>
                <a:cubicBezTo>
                  <a:pt x="21600" y="13211"/>
                  <a:pt x="21600" y="9090"/>
                  <a:pt x="20239" y="6668"/>
                </a:cubicBezTo>
                <a:cubicBezTo>
                  <a:pt x="18970" y="4421"/>
                  <a:pt x="16982" y="4596"/>
                  <a:pt x="15739" y="6893"/>
                </a:cubicBezTo>
                <a:cubicBezTo>
                  <a:pt x="15713" y="6943"/>
                  <a:pt x="15687" y="6993"/>
                  <a:pt x="15660" y="7043"/>
                </a:cubicBezTo>
                <a:cubicBezTo>
                  <a:pt x="13999" y="9914"/>
                  <a:pt x="11317" y="7492"/>
                  <a:pt x="11317" y="3197"/>
                </a:cubicBezTo>
                <a:lnTo>
                  <a:pt x="11317" y="1424"/>
                </a:lnTo>
                <a:cubicBezTo>
                  <a:pt x="11317" y="625"/>
                  <a:pt x="10977" y="1"/>
                  <a:pt x="10571" y="1"/>
                </a:cubicBezTo>
                <a:lnTo>
                  <a:pt x="746" y="1"/>
                </a:lnTo>
                <a:cubicBezTo>
                  <a:pt x="327" y="-24"/>
                  <a:pt x="0" y="625"/>
                  <a:pt x="0" y="1399"/>
                </a:cubicBezTo>
                <a:close/>
                <a:moveTo>
                  <a:pt x="18159" y="6369"/>
                </a:moveTo>
                <a:cubicBezTo>
                  <a:pt x="19546" y="6369"/>
                  <a:pt x="20671" y="8516"/>
                  <a:pt x="20671" y="11163"/>
                </a:cubicBezTo>
                <a:cubicBezTo>
                  <a:pt x="20671" y="13810"/>
                  <a:pt x="19546" y="15958"/>
                  <a:pt x="18159" y="15958"/>
                </a:cubicBezTo>
                <a:cubicBezTo>
                  <a:pt x="16772" y="15958"/>
                  <a:pt x="15647" y="13810"/>
                  <a:pt x="15647" y="11163"/>
                </a:cubicBezTo>
                <a:cubicBezTo>
                  <a:pt x="15647" y="8516"/>
                  <a:pt x="16772" y="6369"/>
                  <a:pt x="18159" y="63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EE01ADD-2C92-4C52-8CA4-FE8FB44B8D51}"/>
              </a:ext>
            </a:extLst>
          </p:cNvPr>
          <p:cNvSpPr/>
          <p:nvPr/>
        </p:nvSpPr>
        <p:spPr>
          <a:xfrm>
            <a:off x="2971787" y="3750532"/>
            <a:ext cx="1261200" cy="1260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69" extrusionOk="0">
                <a:moveTo>
                  <a:pt x="7717" y="879"/>
                </a:moveTo>
                <a:lnTo>
                  <a:pt x="7717" y="9344"/>
                </a:lnTo>
                <a:cubicBezTo>
                  <a:pt x="7717" y="11601"/>
                  <a:pt x="5927" y="13435"/>
                  <a:pt x="3667" y="13560"/>
                </a:cubicBezTo>
                <a:cubicBezTo>
                  <a:pt x="1438" y="13670"/>
                  <a:pt x="-289" y="15676"/>
                  <a:pt x="41" y="17996"/>
                </a:cubicBezTo>
                <a:cubicBezTo>
                  <a:pt x="276" y="19642"/>
                  <a:pt x="1610" y="20974"/>
                  <a:pt x="3274" y="21225"/>
                </a:cubicBezTo>
                <a:cubicBezTo>
                  <a:pt x="5598" y="21570"/>
                  <a:pt x="7607" y="19830"/>
                  <a:pt x="7717" y="17604"/>
                </a:cubicBezTo>
                <a:cubicBezTo>
                  <a:pt x="7827" y="15347"/>
                  <a:pt x="9663" y="13560"/>
                  <a:pt x="11939" y="13560"/>
                </a:cubicBezTo>
                <a:lnTo>
                  <a:pt x="20416" y="13560"/>
                </a:lnTo>
                <a:cubicBezTo>
                  <a:pt x="20919" y="13560"/>
                  <a:pt x="21311" y="13153"/>
                  <a:pt x="21311" y="12667"/>
                </a:cubicBezTo>
                <a:lnTo>
                  <a:pt x="21311" y="895"/>
                </a:lnTo>
                <a:cubicBezTo>
                  <a:pt x="21311" y="393"/>
                  <a:pt x="20903" y="1"/>
                  <a:pt x="20416" y="1"/>
                </a:cubicBezTo>
                <a:lnTo>
                  <a:pt x="8627" y="1"/>
                </a:lnTo>
                <a:cubicBezTo>
                  <a:pt x="8109" y="-30"/>
                  <a:pt x="7717" y="378"/>
                  <a:pt x="7717" y="879"/>
                </a:cubicBezTo>
                <a:close/>
                <a:moveTo>
                  <a:pt x="6822" y="17447"/>
                </a:moveTo>
                <a:cubicBezTo>
                  <a:pt x="6822" y="19109"/>
                  <a:pt x="5472" y="20457"/>
                  <a:pt x="3808" y="20457"/>
                </a:cubicBezTo>
                <a:cubicBezTo>
                  <a:pt x="2144" y="20457"/>
                  <a:pt x="794" y="19109"/>
                  <a:pt x="794" y="17447"/>
                </a:cubicBezTo>
                <a:cubicBezTo>
                  <a:pt x="794" y="15786"/>
                  <a:pt x="2144" y="14438"/>
                  <a:pt x="3808" y="14438"/>
                </a:cubicBezTo>
                <a:cubicBezTo>
                  <a:pt x="5472" y="14438"/>
                  <a:pt x="6822" y="15786"/>
                  <a:pt x="6822" y="174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45070B6-66D1-42DE-B20F-D2882CA38C91}"/>
              </a:ext>
            </a:extLst>
          </p:cNvPr>
          <p:cNvSpPr/>
          <p:nvPr/>
        </p:nvSpPr>
        <p:spPr>
          <a:xfrm>
            <a:off x="4170656" y="4010653"/>
            <a:ext cx="802689" cy="1509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260" extrusionOk="0">
                <a:moveTo>
                  <a:pt x="1399" y="21260"/>
                </a:moveTo>
                <a:lnTo>
                  <a:pt x="20153" y="21260"/>
                </a:lnTo>
                <a:cubicBezTo>
                  <a:pt x="20952" y="21260"/>
                  <a:pt x="21576" y="20920"/>
                  <a:pt x="21576" y="20514"/>
                </a:cubicBezTo>
                <a:lnTo>
                  <a:pt x="21576" y="10833"/>
                </a:lnTo>
                <a:lnTo>
                  <a:pt x="21576" y="10689"/>
                </a:lnTo>
                <a:cubicBezTo>
                  <a:pt x="21576" y="10270"/>
                  <a:pt x="20927" y="9943"/>
                  <a:pt x="20153" y="9943"/>
                </a:cubicBezTo>
                <a:lnTo>
                  <a:pt x="19104" y="9943"/>
                </a:lnTo>
                <a:cubicBezTo>
                  <a:pt x="14809" y="9943"/>
                  <a:pt x="12362" y="7261"/>
                  <a:pt x="15258" y="5600"/>
                </a:cubicBezTo>
                <a:cubicBezTo>
                  <a:pt x="15308" y="5573"/>
                  <a:pt x="15358" y="5547"/>
                  <a:pt x="15408" y="5521"/>
                </a:cubicBezTo>
                <a:cubicBezTo>
                  <a:pt x="17706" y="4278"/>
                  <a:pt x="17880" y="2290"/>
                  <a:pt x="15633" y="1021"/>
                </a:cubicBezTo>
                <a:cubicBezTo>
                  <a:pt x="13211" y="-340"/>
                  <a:pt x="9091" y="-340"/>
                  <a:pt x="6668" y="1021"/>
                </a:cubicBezTo>
                <a:cubicBezTo>
                  <a:pt x="4421" y="2290"/>
                  <a:pt x="4596" y="4278"/>
                  <a:pt x="6893" y="5521"/>
                </a:cubicBezTo>
                <a:cubicBezTo>
                  <a:pt x="6943" y="5547"/>
                  <a:pt x="6993" y="5573"/>
                  <a:pt x="7043" y="5600"/>
                </a:cubicBezTo>
                <a:cubicBezTo>
                  <a:pt x="9915" y="7261"/>
                  <a:pt x="7492" y="9943"/>
                  <a:pt x="3197" y="9943"/>
                </a:cubicBezTo>
                <a:lnTo>
                  <a:pt x="1424" y="9943"/>
                </a:lnTo>
                <a:cubicBezTo>
                  <a:pt x="625" y="9943"/>
                  <a:pt x="1" y="10283"/>
                  <a:pt x="1" y="10689"/>
                </a:cubicBezTo>
                <a:lnTo>
                  <a:pt x="1" y="20514"/>
                </a:lnTo>
                <a:cubicBezTo>
                  <a:pt x="-24" y="20920"/>
                  <a:pt x="600" y="21260"/>
                  <a:pt x="1399" y="21260"/>
                </a:cubicBezTo>
                <a:close/>
                <a:moveTo>
                  <a:pt x="6344" y="3101"/>
                </a:moveTo>
                <a:cubicBezTo>
                  <a:pt x="6344" y="1714"/>
                  <a:pt x="8491" y="589"/>
                  <a:pt x="11138" y="589"/>
                </a:cubicBezTo>
                <a:cubicBezTo>
                  <a:pt x="13785" y="589"/>
                  <a:pt x="15933" y="1714"/>
                  <a:pt x="15933" y="3101"/>
                </a:cubicBezTo>
                <a:cubicBezTo>
                  <a:pt x="15933" y="4488"/>
                  <a:pt x="13785" y="5613"/>
                  <a:pt x="11138" y="5613"/>
                </a:cubicBezTo>
                <a:cubicBezTo>
                  <a:pt x="8491" y="5613"/>
                  <a:pt x="6344" y="4488"/>
                  <a:pt x="6344" y="31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8EF94B-C7E4-44A2-83C9-C7DCC9E94318}"/>
              </a:ext>
            </a:extLst>
          </p:cNvPr>
          <p:cNvSpPr/>
          <p:nvPr/>
        </p:nvSpPr>
        <p:spPr>
          <a:xfrm>
            <a:off x="4913413" y="3750531"/>
            <a:ext cx="1261397" cy="126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9" h="21311" extrusionOk="0">
                <a:moveTo>
                  <a:pt x="894" y="13594"/>
                </a:moveTo>
                <a:lnTo>
                  <a:pt x="9365" y="13594"/>
                </a:lnTo>
                <a:cubicBezTo>
                  <a:pt x="11624" y="13594"/>
                  <a:pt x="13459" y="15384"/>
                  <a:pt x="13584" y="17644"/>
                </a:cubicBezTo>
                <a:cubicBezTo>
                  <a:pt x="13694" y="19873"/>
                  <a:pt x="15702" y="21600"/>
                  <a:pt x="18024" y="21270"/>
                </a:cubicBezTo>
                <a:cubicBezTo>
                  <a:pt x="19671" y="21035"/>
                  <a:pt x="21004" y="19701"/>
                  <a:pt x="21255" y="18037"/>
                </a:cubicBezTo>
                <a:cubicBezTo>
                  <a:pt x="21600" y="15713"/>
                  <a:pt x="19859" y="13704"/>
                  <a:pt x="17631" y="13594"/>
                </a:cubicBezTo>
                <a:cubicBezTo>
                  <a:pt x="15373" y="13484"/>
                  <a:pt x="13584" y="11648"/>
                  <a:pt x="13584" y="9372"/>
                </a:cubicBezTo>
                <a:lnTo>
                  <a:pt x="13584" y="895"/>
                </a:lnTo>
                <a:cubicBezTo>
                  <a:pt x="13584" y="392"/>
                  <a:pt x="13176" y="0"/>
                  <a:pt x="12690" y="0"/>
                </a:cubicBezTo>
                <a:lnTo>
                  <a:pt x="894" y="0"/>
                </a:lnTo>
                <a:cubicBezTo>
                  <a:pt x="392" y="0"/>
                  <a:pt x="0" y="408"/>
                  <a:pt x="0" y="895"/>
                </a:cubicBezTo>
                <a:lnTo>
                  <a:pt x="0" y="12684"/>
                </a:lnTo>
                <a:cubicBezTo>
                  <a:pt x="0" y="13186"/>
                  <a:pt x="408" y="13594"/>
                  <a:pt x="894" y="13594"/>
                </a:cubicBezTo>
                <a:close/>
                <a:moveTo>
                  <a:pt x="17475" y="14489"/>
                </a:moveTo>
                <a:cubicBezTo>
                  <a:pt x="19137" y="14489"/>
                  <a:pt x="20486" y="15839"/>
                  <a:pt x="20486" y="17503"/>
                </a:cubicBezTo>
                <a:cubicBezTo>
                  <a:pt x="20486" y="19167"/>
                  <a:pt x="19137" y="20517"/>
                  <a:pt x="17475" y="20517"/>
                </a:cubicBezTo>
                <a:cubicBezTo>
                  <a:pt x="15812" y="20517"/>
                  <a:pt x="14463" y="19167"/>
                  <a:pt x="14463" y="17503"/>
                </a:cubicBezTo>
                <a:cubicBezTo>
                  <a:pt x="14463" y="15839"/>
                  <a:pt x="15812" y="14489"/>
                  <a:pt x="17475" y="1448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942BD26-300D-45DB-BAB0-FEB860B8C4F1}"/>
              </a:ext>
            </a:extLst>
          </p:cNvPr>
          <p:cNvSpPr/>
          <p:nvPr/>
        </p:nvSpPr>
        <p:spPr>
          <a:xfrm>
            <a:off x="5173534" y="3025906"/>
            <a:ext cx="1509636" cy="802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576" extrusionOk="0">
                <a:moveTo>
                  <a:pt x="21260" y="20177"/>
                </a:moveTo>
                <a:lnTo>
                  <a:pt x="21260" y="1423"/>
                </a:lnTo>
                <a:cubicBezTo>
                  <a:pt x="21260" y="624"/>
                  <a:pt x="20920" y="0"/>
                  <a:pt x="20514" y="0"/>
                </a:cubicBezTo>
                <a:lnTo>
                  <a:pt x="10833" y="0"/>
                </a:lnTo>
                <a:lnTo>
                  <a:pt x="10689" y="0"/>
                </a:lnTo>
                <a:cubicBezTo>
                  <a:pt x="10270" y="0"/>
                  <a:pt x="9943" y="649"/>
                  <a:pt x="9943" y="1423"/>
                </a:cubicBezTo>
                <a:lnTo>
                  <a:pt x="9943" y="2472"/>
                </a:lnTo>
                <a:cubicBezTo>
                  <a:pt x="9943" y="6767"/>
                  <a:pt x="7261" y="9214"/>
                  <a:pt x="5600" y="6318"/>
                </a:cubicBezTo>
                <a:cubicBezTo>
                  <a:pt x="5574" y="6268"/>
                  <a:pt x="5547" y="6218"/>
                  <a:pt x="5521" y="6168"/>
                </a:cubicBezTo>
                <a:cubicBezTo>
                  <a:pt x="4278" y="3870"/>
                  <a:pt x="2290" y="3696"/>
                  <a:pt x="1021" y="5943"/>
                </a:cubicBezTo>
                <a:cubicBezTo>
                  <a:pt x="-340" y="8365"/>
                  <a:pt x="-340" y="12485"/>
                  <a:pt x="1021" y="14908"/>
                </a:cubicBezTo>
                <a:cubicBezTo>
                  <a:pt x="2290" y="17155"/>
                  <a:pt x="4278" y="16980"/>
                  <a:pt x="5521" y="14683"/>
                </a:cubicBezTo>
                <a:cubicBezTo>
                  <a:pt x="5547" y="14633"/>
                  <a:pt x="5573" y="14583"/>
                  <a:pt x="5600" y="14533"/>
                </a:cubicBezTo>
                <a:cubicBezTo>
                  <a:pt x="7261" y="11661"/>
                  <a:pt x="9943" y="14084"/>
                  <a:pt x="9943" y="18379"/>
                </a:cubicBezTo>
                <a:lnTo>
                  <a:pt x="9943" y="20152"/>
                </a:lnTo>
                <a:cubicBezTo>
                  <a:pt x="9943" y="20951"/>
                  <a:pt x="10283" y="21575"/>
                  <a:pt x="10689" y="21575"/>
                </a:cubicBezTo>
                <a:lnTo>
                  <a:pt x="20514" y="21575"/>
                </a:lnTo>
                <a:cubicBezTo>
                  <a:pt x="20933" y="21600"/>
                  <a:pt x="21260" y="20951"/>
                  <a:pt x="21260" y="20177"/>
                </a:cubicBezTo>
                <a:close/>
                <a:moveTo>
                  <a:pt x="3114" y="15207"/>
                </a:moveTo>
                <a:cubicBezTo>
                  <a:pt x="1727" y="15207"/>
                  <a:pt x="602" y="13060"/>
                  <a:pt x="602" y="10413"/>
                </a:cubicBezTo>
                <a:cubicBezTo>
                  <a:pt x="602" y="7766"/>
                  <a:pt x="1727" y="5618"/>
                  <a:pt x="3114" y="5618"/>
                </a:cubicBezTo>
                <a:cubicBezTo>
                  <a:pt x="4501" y="5618"/>
                  <a:pt x="5626" y="7766"/>
                  <a:pt x="5626" y="10413"/>
                </a:cubicBezTo>
                <a:cubicBezTo>
                  <a:pt x="5613" y="13085"/>
                  <a:pt x="4488" y="15207"/>
                  <a:pt x="3114" y="1520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42178EE-BFE6-40B0-A513-8E9A80F9D26F}"/>
              </a:ext>
            </a:extLst>
          </p:cNvPr>
          <p:cNvSpPr/>
          <p:nvPr/>
        </p:nvSpPr>
        <p:spPr>
          <a:xfrm>
            <a:off x="4913413" y="1818196"/>
            <a:ext cx="1261200" cy="1260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83" extrusionOk="0">
                <a:moveTo>
                  <a:pt x="13594" y="20405"/>
                </a:moveTo>
                <a:lnTo>
                  <a:pt x="13594" y="11934"/>
                </a:lnTo>
                <a:cubicBezTo>
                  <a:pt x="13594" y="9675"/>
                  <a:pt x="15384" y="7840"/>
                  <a:pt x="17644" y="7715"/>
                </a:cubicBezTo>
                <a:cubicBezTo>
                  <a:pt x="19873" y="7605"/>
                  <a:pt x="21600" y="5597"/>
                  <a:pt x="21270" y="3275"/>
                </a:cubicBezTo>
                <a:cubicBezTo>
                  <a:pt x="21035" y="1628"/>
                  <a:pt x="19701" y="295"/>
                  <a:pt x="18037" y="44"/>
                </a:cubicBezTo>
                <a:cubicBezTo>
                  <a:pt x="15713" y="-301"/>
                  <a:pt x="13704" y="1440"/>
                  <a:pt x="13594" y="3668"/>
                </a:cubicBezTo>
                <a:cubicBezTo>
                  <a:pt x="13484" y="5926"/>
                  <a:pt x="11648" y="7715"/>
                  <a:pt x="9372" y="7715"/>
                </a:cubicBezTo>
                <a:lnTo>
                  <a:pt x="895" y="7715"/>
                </a:lnTo>
                <a:cubicBezTo>
                  <a:pt x="392" y="7715"/>
                  <a:pt x="0" y="8123"/>
                  <a:pt x="0" y="8609"/>
                </a:cubicBezTo>
                <a:lnTo>
                  <a:pt x="0" y="20389"/>
                </a:lnTo>
                <a:cubicBezTo>
                  <a:pt x="0" y="20891"/>
                  <a:pt x="408" y="21283"/>
                  <a:pt x="895" y="21283"/>
                </a:cubicBezTo>
                <a:lnTo>
                  <a:pt x="12684" y="21283"/>
                </a:lnTo>
                <a:cubicBezTo>
                  <a:pt x="13202" y="21299"/>
                  <a:pt x="13594" y="20891"/>
                  <a:pt x="13594" y="20405"/>
                </a:cubicBezTo>
                <a:close/>
                <a:moveTo>
                  <a:pt x="14489" y="3824"/>
                </a:moveTo>
                <a:cubicBezTo>
                  <a:pt x="14489" y="2162"/>
                  <a:pt x="15839" y="813"/>
                  <a:pt x="17503" y="813"/>
                </a:cubicBezTo>
                <a:cubicBezTo>
                  <a:pt x="19167" y="813"/>
                  <a:pt x="20517" y="2162"/>
                  <a:pt x="20517" y="3824"/>
                </a:cubicBezTo>
                <a:cubicBezTo>
                  <a:pt x="20517" y="5487"/>
                  <a:pt x="19167" y="6836"/>
                  <a:pt x="17503" y="6836"/>
                </a:cubicBezTo>
                <a:cubicBezTo>
                  <a:pt x="15839" y="6821"/>
                  <a:pt x="14489" y="5472"/>
                  <a:pt x="14489" y="38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F54E5E-F67F-490B-A24F-E8004C3BB316}"/>
              </a:ext>
            </a:extLst>
          </p:cNvPr>
          <p:cNvSpPr txBox="1"/>
          <p:nvPr/>
        </p:nvSpPr>
        <p:spPr>
          <a:xfrm>
            <a:off x="5768419" y="1894371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422258-071B-44F7-893C-2D3B1A02D42F}"/>
              </a:ext>
            </a:extLst>
          </p:cNvPr>
          <p:cNvSpPr txBox="1"/>
          <p:nvPr/>
        </p:nvSpPr>
        <p:spPr>
          <a:xfrm>
            <a:off x="5217151" y="3275974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648398-23C3-4795-9BA7-6030F1BC4FFD}"/>
              </a:ext>
            </a:extLst>
          </p:cNvPr>
          <p:cNvSpPr txBox="1"/>
          <p:nvPr/>
        </p:nvSpPr>
        <p:spPr>
          <a:xfrm>
            <a:off x="5768419" y="4644328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75C112-AD65-4E7B-B56E-85E22A7386E6}"/>
              </a:ext>
            </a:extLst>
          </p:cNvPr>
          <p:cNvSpPr txBox="1"/>
          <p:nvPr/>
        </p:nvSpPr>
        <p:spPr>
          <a:xfrm>
            <a:off x="3017841" y="1894371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021E89-DBDE-42E5-B89E-92199D80E8A6}"/>
              </a:ext>
            </a:extLst>
          </p:cNvPr>
          <p:cNvSpPr txBox="1"/>
          <p:nvPr/>
        </p:nvSpPr>
        <p:spPr>
          <a:xfrm>
            <a:off x="3572253" y="3275974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9BE89F-C1F9-42CD-8512-99472CA0794A}"/>
              </a:ext>
            </a:extLst>
          </p:cNvPr>
          <p:cNvSpPr txBox="1"/>
          <p:nvPr/>
        </p:nvSpPr>
        <p:spPr>
          <a:xfrm>
            <a:off x="3017841" y="4644328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F3C820-8DEC-4816-98EC-4F87FB0A20EC}"/>
              </a:ext>
            </a:extLst>
          </p:cNvPr>
          <p:cNvSpPr txBox="1"/>
          <p:nvPr/>
        </p:nvSpPr>
        <p:spPr>
          <a:xfrm>
            <a:off x="4391503" y="2450499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25BA5A-A94A-4B85-9D44-470E1C553018}"/>
              </a:ext>
            </a:extLst>
          </p:cNvPr>
          <p:cNvSpPr txBox="1"/>
          <p:nvPr/>
        </p:nvSpPr>
        <p:spPr>
          <a:xfrm>
            <a:off x="4391503" y="4076278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31" name="Graphic 30" descr="Trophy">
            <a:extLst>
              <a:ext uri="{FF2B5EF4-FFF2-40B4-BE49-F238E27FC236}">
                <a16:creationId xmlns:a16="http://schemas.microsoft.com/office/drawing/2014/main" id="{25ABC51D-1B12-4CEC-98A6-A720318A7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6969" y="2431374"/>
            <a:ext cx="517223" cy="517223"/>
          </a:xfrm>
          <a:prstGeom prst="rect">
            <a:avLst/>
          </a:prstGeom>
        </p:spPr>
      </p:pic>
      <p:pic>
        <p:nvPicPr>
          <p:cNvPr id="36" name="Graphic 35" descr="Research">
            <a:extLst>
              <a:ext uri="{FF2B5EF4-FFF2-40B4-BE49-F238E27FC236}">
                <a16:creationId xmlns:a16="http://schemas.microsoft.com/office/drawing/2014/main" id="{F5D9D34D-9079-45FC-8E34-6B03F9D1F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5605" y="3893338"/>
            <a:ext cx="517223" cy="517223"/>
          </a:xfrm>
          <a:prstGeom prst="rect">
            <a:avLst/>
          </a:prstGeom>
        </p:spPr>
      </p:pic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87E695A8-CCDD-4BD4-BB1D-30355C51045D}"/>
              </a:ext>
            </a:extLst>
          </p:cNvPr>
          <p:cNvSpPr/>
          <p:nvPr/>
        </p:nvSpPr>
        <p:spPr>
          <a:xfrm>
            <a:off x="2634412" y="3279919"/>
            <a:ext cx="467655" cy="280267"/>
          </a:xfrm>
          <a:custGeom>
            <a:avLst/>
            <a:gdLst>
              <a:gd name="connsiteX0" fmla="*/ 276583 w 547331"/>
              <a:gd name="connsiteY0" fmla="*/ 265076 h 328017"/>
              <a:gd name="connsiteX1" fmla="*/ 285647 w 547331"/>
              <a:gd name="connsiteY1" fmla="*/ 267992 h 328017"/>
              <a:gd name="connsiteX2" fmla="*/ 286908 w 547331"/>
              <a:gd name="connsiteY2" fmla="*/ 285648 h 328017"/>
              <a:gd name="connsiteX3" fmla="*/ 262316 w 547331"/>
              <a:gd name="connsiteY3" fmla="*/ 314023 h 328017"/>
              <a:gd name="connsiteX4" fmla="*/ 254119 w 547331"/>
              <a:gd name="connsiteY4" fmla="*/ 318437 h 328017"/>
              <a:gd name="connsiteX5" fmla="*/ 244660 w 547331"/>
              <a:gd name="connsiteY5" fmla="*/ 315284 h 328017"/>
              <a:gd name="connsiteX6" fmla="*/ 243399 w 547331"/>
              <a:gd name="connsiteY6" fmla="*/ 297628 h 328017"/>
              <a:gd name="connsiteX7" fmla="*/ 267991 w 547331"/>
              <a:gd name="connsiteY7" fmla="*/ 269253 h 328017"/>
              <a:gd name="connsiteX8" fmla="*/ 276583 w 547331"/>
              <a:gd name="connsiteY8" fmla="*/ 265076 h 328017"/>
              <a:gd name="connsiteX9" fmla="*/ 242216 w 547331"/>
              <a:gd name="connsiteY9" fmla="*/ 239537 h 328017"/>
              <a:gd name="connsiteX10" fmla="*/ 253488 w 547331"/>
              <a:gd name="connsiteY10" fmla="*/ 243399 h 328017"/>
              <a:gd name="connsiteX11" fmla="*/ 254749 w 547331"/>
              <a:gd name="connsiteY11" fmla="*/ 265469 h 328017"/>
              <a:gd name="connsiteX12" fmla="*/ 225743 w 547331"/>
              <a:gd name="connsiteY12" fmla="*/ 298890 h 328017"/>
              <a:gd name="connsiteX13" fmla="*/ 215653 w 547331"/>
              <a:gd name="connsiteY13" fmla="*/ 303934 h 328017"/>
              <a:gd name="connsiteX14" fmla="*/ 203672 w 547331"/>
              <a:gd name="connsiteY14" fmla="*/ 300151 h 328017"/>
              <a:gd name="connsiteX15" fmla="*/ 202411 w 547331"/>
              <a:gd name="connsiteY15" fmla="*/ 278081 h 328017"/>
              <a:gd name="connsiteX16" fmla="*/ 231418 w 547331"/>
              <a:gd name="connsiteY16" fmla="*/ 244660 h 328017"/>
              <a:gd name="connsiteX17" fmla="*/ 242216 w 547331"/>
              <a:gd name="connsiteY17" fmla="*/ 239537 h 328017"/>
              <a:gd name="connsiteX18" fmla="*/ 202175 w 547331"/>
              <a:gd name="connsiteY18" fmla="*/ 209900 h 328017"/>
              <a:gd name="connsiteX19" fmla="*/ 215654 w 547331"/>
              <a:gd name="connsiteY19" fmla="*/ 214392 h 328017"/>
              <a:gd name="connsiteX20" fmla="*/ 217546 w 547331"/>
              <a:gd name="connsiteY20" fmla="*/ 240877 h 328017"/>
              <a:gd name="connsiteX21" fmla="*/ 188539 w 547331"/>
              <a:gd name="connsiteY21" fmla="*/ 274297 h 328017"/>
              <a:gd name="connsiteX22" fmla="*/ 175928 w 547331"/>
              <a:gd name="connsiteY22" fmla="*/ 280603 h 328017"/>
              <a:gd name="connsiteX23" fmla="*/ 162055 w 547331"/>
              <a:gd name="connsiteY23" fmla="*/ 276189 h 328017"/>
              <a:gd name="connsiteX24" fmla="*/ 160163 w 547331"/>
              <a:gd name="connsiteY24" fmla="*/ 249705 h 328017"/>
              <a:gd name="connsiteX25" fmla="*/ 189169 w 547331"/>
              <a:gd name="connsiteY25" fmla="*/ 216284 h 328017"/>
              <a:gd name="connsiteX26" fmla="*/ 202175 w 547331"/>
              <a:gd name="connsiteY26" fmla="*/ 209900 h 328017"/>
              <a:gd name="connsiteX27" fmla="*/ 160557 w 547331"/>
              <a:gd name="connsiteY27" fmla="*/ 182155 h 328017"/>
              <a:gd name="connsiteX28" fmla="*/ 174036 w 547331"/>
              <a:gd name="connsiteY28" fmla="*/ 186647 h 328017"/>
              <a:gd name="connsiteX29" fmla="*/ 175928 w 547331"/>
              <a:gd name="connsiteY29" fmla="*/ 213132 h 328017"/>
              <a:gd name="connsiteX30" fmla="*/ 142507 w 547331"/>
              <a:gd name="connsiteY30" fmla="*/ 250966 h 328017"/>
              <a:gd name="connsiteX31" fmla="*/ 129896 w 547331"/>
              <a:gd name="connsiteY31" fmla="*/ 257272 h 328017"/>
              <a:gd name="connsiteX32" fmla="*/ 116023 w 547331"/>
              <a:gd name="connsiteY32" fmla="*/ 252858 h 328017"/>
              <a:gd name="connsiteX33" fmla="*/ 114131 w 547331"/>
              <a:gd name="connsiteY33" fmla="*/ 226374 h 328017"/>
              <a:gd name="connsiteX34" fmla="*/ 147551 w 547331"/>
              <a:gd name="connsiteY34" fmla="*/ 188539 h 328017"/>
              <a:gd name="connsiteX35" fmla="*/ 160557 w 547331"/>
              <a:gd name="connsiteY35" fmla="*/ 182155 h 328017"/>
              <a:gd name="connsiteX36" fmla="*/ 132418 w 547331"/>
              <a:gd name="connsiteY36" fmla="*/ 56751 h 328017"/>
              <a:gd name="connsiteX37" fmla="*/ 237092 w 547331"/>
              <a:gd name="connsiteY37" fmla="*/ 64318 h 328017"/>
              <a:gd name="connsiteX38" fmla="*/ 199889 w 547331"/>
              <a:gd name="connsiteY38" fmla="*/ 107196 h 328017"/>
              <a:gd name="connsiteX39" fmla="*/ 203672 w 547331"/>
              <a:gd name="connsiteY39" fmla="*/ 160794 h 328017"/>
              <a:gd name="connsiteX40" fmla="*/ 228264 w 547331"/>
              <a:gd name="connsiteY40" fmla="*/ 170253 h 328017"/>
              <a:gd name="connsiteX41" fmla="*/ 231417 w 547331"/>
              <a:gd name="connsiteY41" fmla="*/ 170253 h 328017"/>
              <a:gd name="connsiteX42" fmla="*/ 256640 w 547331"/>
              <a:gd name="connsiteY42" fmla="*/ 157642 h 328017"/>
              <a:gd name="connsiteX43" fmla="*/ 300150 w 547331"/>
              <a:gd name="connsiteY43" fmla="*/ 107827 h 328017"/>
              <a:gd name="connsiteX44" fmla="*/ 307086 w 547331"/>
              <a:gd name="connsiteY44" fmla="*/ 114132 h 328017"/>
              <a:gd name="connsiteX45" fmla="*/ 408607 w 547331"/>
              <a:gd name="connsiteY45" fmla="*/ 201151 h 328017"/>
              <a:gd name="connsiteX46" fmla="*/ 415543 w 547331"/>
              <a:gd name="connsiteY46" fmla="*/ 218176 h 328017"/>
              <a:gd name="connsiteX47" fmla="*/ 392843 w 547331"/>
              <a:gd name="connsiteY47" fmla="*/ 245291 h 328017"/>
              <a:gd name="connsiteX48" fmla="*/ 379601 w 547331"/>
              <a:gd name="connsiteY48" fmla="*/ 242769 h 328017"/>
              <a:gd name="connsiteX49" fmla="*/ 380232 w 547331"/>
              <a:gd name="connsiteY49" fmla="*/ 246552 h 328017"/>
              <a:gd name="connsiteX50" fmla="*/ 357531 w 547331"/>
              <a:gd name="connsiteY50" fmla="*/ 273667 h 328017"/>
              <a:gd name="connsiteX51" fmla="*/ 351225 w 547331"/>
              <a:gd name="connsiteY51" fmla="*/ 273036 h 328017"/>
              <a:gd name="connsiteX52" fmla="*/ 351225 w 547331"/>
              <a:gd name="connsiteY52" fmla="*/ 273667 h 328017"/>
              <a:gd name="connsiteX53" fmla="*/ 328525 w 547331"/>
              <a:gd name="connsiteY53" fmla="*/ 300781 h 328017"/>
              <a:gd name="connsiteX54" fmla="*/ 322219 w 547331"/>
              <a:gd name="connsiteY54" fmla="*/ 300150 h 328017"/>
              <a:gd name="connsiteX55" fmla="*/ 322219 w 547331"/>
              <a:gd name="connsiteY55" fmla="*/ 300781 h 328017"/>
              <a:gd name="connsiteX56" fmla="*/ 299519 w 547331"/>
              <a:gd name="connsiteY56" fmla="*/ 327895 h 328017"/>
              <a:gd name="connsiteX57" fmla="*/ 284386 w 547331"/>
              <a:gd name="connsiteY57" fmla="*/ 324112 h 328017"/>
              <a:gd name="connsiteX58" fmla="*/ 275558 w 547331"/>
              <a:gd name="connsiteY58" fmla="*/ 317176 h 328017"/>
              <a:gd name="connsiteX59" fmla="*/ 296997 w 547331"/>
              <a:gd name="connsiteY59" fmla="*/ 292584 h 328017"/>
              <a:gd name="connsiteX60" fmla="*/ 303303 w 547331"/>
              <a:gd name="connsiteY60" fmla="*/ 274297 h 328017"/>
              <a:gd name="connsiteX61" fmla="*/ 294475 w 547331"/>
              <a:gd name="connsiteY61" fmla="*/ 257272 h 328017"/>
              <a:gd name="connsiteX62" fmla="*/ 278080 w 547331"/>
              <a:gd name="connsiteY62" fmla="*/ 250966 h 328017"/>
              <a:gd name="connsiteX63" fmla="*/ 271144 w 547331"/>
              <a:gd name="connsiteY63" fmla="*/ 252227 h 328017"/>
              <a:gd name="connsiteX64" fmla="*/ 261685 w 547331"/>
              <a:gd name="connsiteY64" fmla="*/ 232680 h 328017"/>
              <a:gd name="connsiteX65" fmla="*/ 242767 w 547331"/>
              <a:gd name="connsiteY65" fmla="*/ 225743 h 328017"/>
              <a:gd name="connsiteX66" fmla="*/ 234570 w 547331"/>
              <a:gd name="connsiteY66" fmla="*/ 227004 h 328017"/>
              <a:gd name="connsiteX67" fmla="*/ 223850 w 547331"/>
              <a:gd name="connsiteY67" fmla="*/ 203673 h 328017"/>
              <a:gd name="connsiteX68" fmla="*/ 203042 w 547331"/>
              <a:gd name="connsiteY68" fmla="*/ 196106 h 328017"/>
              <a:gd name="connsiteX69" fmla="*/ 192322 w 547331"/>
              <a:gd name="connsiteY69" fmla="*/ 197998 h 328017"/>
              <a:gd name="connsiteX70" fmla="*/ 181602 w 547331"/>
              <a:gd name="connsiteY70" fmla="*/ 175297 h 328017"/>
              <a:gd name="connsiteX71" fmla="*/ 160794 w 547331"/>
              <a:gd name="connsiteY71" fmla="*/ 167731 h 328017"/>
              <a:gd name="connsiteX72" fmla="*/ 136832 w 547331"/>
              <a:gd name="connsiteY72" fmla="*/ 178450 h 328017"/>
              <a:gd name="connsiteX73" fmla="*/ 120437 w 547331"/>
              <a:gd name="connsiteY73" fmla="*/ 197367 h 328017"/>
              <a:gd name="connsiteX74" fmla="*/ 77559 w 547331"/>
              <a:gd name="connsiteY74" fmla="*/ 147552 h 328017"/>
              <a:gd name="connsiteX75" fmla="*/ 279972 w 547331"/>
              <a:gd name="connsiteY75" fmla="*/ 51076 h 328017"/>
              <a:gd name="connsiteX76" fmla="*/ 283124 w 547331"/>
              <a:gd name="connsiteY76" fmla="*/ 51707 h 328017"/>
              <a:gd name="connsiteX77" fmla="*/ 415543 w 547331"/>
              <a:gd name="connsiteY77" fmla="*/ 59273 h 328017"/>
              <a:gd name="connsiteX78" fmla="*/ 469141 w 547331"/>
              <a:gd name="connsiteY78" fmla="*/ 146922 h 328017"/>
              <a:gd name="connsiteX79" fmla="*/ 423741 w 547331"/>
              <a:gd name="connsiteY79" fmla="*/ 199259 h 328017"/>
              <a:gd name="connsiteX80" fmla="*/ 416804 w 547331"/>
              <a:gd name="connsiteY80" fmla="*/ 191062 h 328017"/>
              <a:gd name="connsiteX81" fmla="*/ 298888 w 547331"/>
              <a:gd name="connsiteY81" fmla="*/ 89541 h 328017"/>
              <a:gd name="connsiteX82" fmla="*/ 247182 w 547331"/>
              <a:gd name="connsiteY82" fmla="*/ 148814 h 328017"/>
              <a:gd name="connsiteX83" fmla="*/ 230157 w 547331"/>
              <a:gd name="connsiteY83" fmla="*/ 157642 h 328017"/>
              <a:gd name="connsiteX84" fmla="*/ 211240 w 547331"/>
              <a:gd name="connsiteY84" fmla="*/ 151336 h 328017"/>
              <a:gd name="connsiteX85" fmla="*/ 208718 w 547331"/>
              <a:gd name="connsiteY85" fmla="*/ 116024 h 328017"/>
              <a:gd name="connsiteX86" fmla="*/ 258532 w 547331"/>
              <a:gd name="connsiteY86" fmla="*/ 59273 h 328017"/>
              <a:gd name="connsiteX87" fmla="*/ 279972 w 547331"/>
              <a:gd name="connsiteY87" fmla="*/ 51076 h 328017"/>
              <a:gd name="connsiteX88" fmla="*/ 476077 w 547331"/>
              <a:gd name="connsiteY88" fmla="*/ 0 h 328017"/>
              <a:gd name="connsiteX89" fmla="*/ 547331 w 547331"/>
              <a:gd name="connsiteY89" fmla="*/ 118547 h 328017"/>
              <a:gd name="connsiteX90" fmla="*/ 498778 w 547331"/>
              <a:gd name="connsiteY90" fmla="*/ 148184 h 328017"/>
              <a:gd name="connsiteX91" fmla="*/ 481752 w 547331"/>
              <a:gd name="connsiteY91" fmla="*/ 143770 h 328017"/>
              <a:gd name="connsiteX92" fmla="*/ 423110 w 547331"/>
              <a:gd name="connsiteY92" fmla="*/ 46662 h 328017"/>
              <a:gd name="connsiteX93" fmla="*/ 427524 w 547331"/>
              <a:gd name="connsiteY93" fmla="*/ 29637 h 328017"/>
              <a:gd name="connsiteX94" fmla="*/ 71884 w 547331"/>
              <a:gd name="connsiteY94" fmla="*/ 0 h 328017"/>
              <a:gd name="connsiteX95" fmla="*/ 119808 w 547331"/>
              <a:gd name="connsiteY95" fmla="*/ 29637 h 328017"/>
              <a:gd name="connsiteX96" fmla="*/ 124222 w 547331"/>
              <a:gd name="connsiteY96" fmla="*/ 46662 h 328017"/>
              <a:gd name="connsiteX97" fmla="*/ 65579 w 547331"/>
              <a:gd name="connsiteY97" fmla="*/ 143770 h 328017"/>
              <a:gd name="connsiteX98" fmla="*/ 48554 w 547331"/>
              <a:gd name="connsiteY98" fmla="*/ 148184 h 328017"/>
              <a:gd name="connsiteX99" fmla="*/ 0 w 547331"/>
              <a:gd name="connsiteY99" fmla="*/ 118547 h 32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47331" h="328017">
                <a:moveTo>
                  <a:pt x="276583" y="265076"/>
                </a:moveTo>
                <a:cubicBezTo>
                  <a:pt x="279814" y="264839"/>
                  <a:pt x="283125" y="265785"/>
                  <a:pt x="285647" y="267992"/>
                </a:cubicBezTo>
                <a:cubicBezTo>
                  <a:pt x="290691" y="272406"/>
                  <a:pt x="291322" y="280603"/>
                  <a:pt x="286908" y="285648"/>
                </a:cubicBezTo>
                <a:lnTo>
                  <a:pt x="262316" y="314023"/>
                </a:lnTo>
                <a:cubicBezTo>
                  <a:pt x="260424" y="316545"/>
                  <a:pt x="257271" y="317807"/>
                  <a:pt x="254119" y="318437"/>
                </a:cubicBezTo>
                <a:cubicBezTo>
                  <a:pt x="250966" y="318437"/>
                  <a:pt x="247182" y="317807"/>
                  <a:pt x="244660" y="315284"/>
                </a:cubicBezTo>
                <a:cubicBezTo>
                  <a:pt x="239616" y="310870"/>
                  <a:pt x="238985" y="302673"/>
                  <a:pt x="243399" y="297628"/>
                </a:cubicBezTo>
                <a:lnTo>
                  <a:pt x="267991" y="269253"/>
                </a:lnTo>
                <a:cubicBezTo>
                  <a:pt x="270198" y="266731"/>
                  <a:pt x="273351" y="265312"/>
                  <a:pt x="276583" y="265076"/>
                </a:cubicBezTo>
                <a:close/>
                <a:moveTo>
                  <a:pt x="242216" y="239537"/>
                </a:moveTo>
                <a:cubicBezTo>
                  <a:pt x="246236" y="239301"/>
                  <a:pt x="250335" y="240562"/>
                  <a:pt x="253488" y="243399"/>
                </a:cubicBezTo>
                <a:cubicBezTo>
                  <a:pt x="259793" y="249074"/>
                  <a:pt x="260424" y="259163"/>
                  <a:pt x="254749" y="265469"/>
                </a:cubicBezTo>
                <a:lnTo>
                  <a:pt x="225743" y="298890"/>
                </a:lnTo>
                <a:cubicBezTo>
                  <a:pt x="223221" y="302043"/>
                  <a:pt x="219437" y="303934"/>
                  <a:pt x="215653" y="303934"/>
                </a:cubicBezTo>
                <a:cubicBezTo>
                  <a:pt x="211239" y="304565"/>
                  <a:pt x="207455" y="303304"/>
                  <a:pt x="203672" y="300151"/>
                </a:cubicBezTo>
                <a:cubicBezTo>
                  <a:pt x="197366" y="294476"/>
                  <a:pt x="196736" y="284387"/>
                  <a:pt x="202411" y="278081"/>
                </a:cubicBezTo>
                <a:lnTo>
                  <a:pt x="231418" y="244660"/>
                </a:lnTo>
                <a:cubicBezTo>
                  <a:pt x="234255" y="241507"/>
                  <a:pt x="238196" y="239773"/>
                  <a:pt x="242216" y="239537"/>
                </a:cubicBezTo>
                <a:close/>
                <a:moveTo>
                  <a:pt x="202175" y="209900"/>
                </a:moveTo>
                <a:cubicBezTo>
                  <a:pt x="206983" y="209506"/>
                  <a:pt x="211870" y="210924"/>
                  <a:pt x="215654" y="214392"/>
                </a:cubicBezTo>
                <a:cubicBezTo>
                  <a:pt x="223221" y="221329"/>
                  <a:pt x="224482" y="233310"/>
                  <a:pt x="217546" y="240877"/>
                </a:cubicBezTo>
                <a:lnTo>
                  <a:pt x="188539" y="274297"/>
                </a:lnTo>
                <a:cubicBezTo>
                  <a:pt x="185386" y="278081"/>
                  <a:pt x="180342" y="280603"/>
                  <a:pt x="175928" y="280603"/>
                </a:cubicBezTo>
                <a:cubicBezTo>
                  <a:pt x="170883" y="281233"/>
                  <a:pt x="165839" y="279342"/>
                  <a:pt x="162055" y="276189"/>
                </a:cubicBezTo>
                <a:cubicBezTo>
                  <a:pt x="154488" y="269253"/>
                  <a:pt x="153227" y="257272"/>
                  <a:pt x="160163" y="249705"/>
                </a:cubicBezTo>
                <a:lnTo>
                  <a:pt x="189169" y="216284"/>
                </a:lnTo>
                <a:cubicBezTo>
                  <a:pt x="192638" y="212501"/>
                  <a:pt x="197367" y="210294"/>
                  <a:pt x="202175" y="209900"/>
                </a:cubicBezTo>
                <a:close/>
                <a:moveTo>
                  <a:pt x="160557" y="182155"/>
                </a:moveTo>
                <a:cubicBezTo>
                  <a:pt x="165365" y="181761"/>
                  <a:pt x="170252" y="183179"/>
                  <a:pt x="174036" y="186647"/>
                </a:cubicBezTo>
                <a:cubicBezTo>
                  <a:pt x="181603" y="193584"/>
                  <a:pt x="182864" y="205565"/>
                  <a:pt x="175928" y="213132"/>
                </a:cubicBezTo>
                <a:lnTo>
                  <a:pt x="142507" y="250966"/>
                </a:lnTo>
                <a:cubicBezTo>
                  <a:pt x="138723" y="254750"/>
                  <a:pt x="134310" y="256641"/>
                  <a:pt x="129896" y="257272"/>
                </a:cubicBezTo>
                <a:cubicBezTo>
                  <a:pt x="124851" y="257902"/>
                  <a:pt x="119807" y="256011"/>
                  <a:pt x="116023" y="252858"/>
                </a:cubicBezTo>
                <a:cubicBezTo>
                  <a:pt x="108456" y="245922"/>
                  <a:pt x="107195" y="233941"/>
                  <a:pt x="114131" y="226374"/>
                </a:cubicBezTo>
                <a:lnTo>
                  <a:pt x="147551" y="188539"/>
                </a:lnTo>
                <a:cubicBezTo>
                  <a:pt x="151020" y="184756"/>
                  <a:pt x="155749" y="182549"/>
                  <a:pt x="160557" y="182155"/>
                </a:cubicBezTo>
                <a:close/>
                <a:moveTo>
                  <a:pt x="132418" y="56751"/>
                </a:moveTo>
                <a:cubicBezTo>
                  <a:pt x="170883" y="75668"/>
                  <a:pt x="208086" y="60534"/>
                  <a:pt x="237092" y="64318"/>
                </a:cubicBezTo>
                <a:lnTo>
                  <a:pt x="199889" y="107196"/>
                </a:lnTo>
                <a:cubicBezTo>
                  <a:pt x="186647" y="122960"/>
                  <a:pt x="187908" y="146922"/>
                  <a:pt x="203672" y="160794"/>
                </a:cubicBezTo>
                <a:cubicBezTo>
                  <a:pt x="209978" y="167100"/>
                  <a:pt x="218806" y="170253"/>
                  <a:pt x="228264" y="170253"/>
                </a:cubicBezTo>
                <a:cubicBezTo>
                  <a:pt x="228895" y="170253"/>
                  <a:pt x="230156" y="170253"/>
                  <a:pt x="231417" y="170253"/>
                </a:cubicBezTo>
                <a:cubicBezTo>
                  <a:pt x="241506" y="169622"/>
                  <a:pt x="250335" y="165208"/>
                  <a:pt x="256640" y="157642"/>
                </a:cubicBezTo>
                <a:lnTo>
                  <a:pt x="300150" y="107827"/>
                </a:lnTo>
                <a:lnTo>
                  <a:pt x="307086" y="114132"/>
                </a:lnTo>
                <a:lnTo>
                  <a:pt x="408607" y="201151"/>
                </a:lnTo>
                <a:cubicBezTo>
                  <a:pt x="413021" y="205564"/>
                  <a:pt x="416174" y="211240"/>
                  <a:pt x="415543" y="218176"/>
                </a:cubicBezTo>
                <a:cubicBezTo>
                  <a:pt x="416804" y="232049"/>
                  <a:pt x="406715" y="244030"/>
                  <a:pt x="392843" y="245291"/>
                </a:cubicBezTo>
                <a:cubicBezTo>
                  <a:pt x="387798" y="245922"/>
                  <a:pt x="383384" y="244661"/>
                  <a:pt x="379601" y="242769"/>
                </a:cubicBezTo>
                <a:cubicBezTo>
                  <a:pt x="379601" y="244030"/>
                  <a:pt x="380232" y="245291"/>
                  <a:pt x="380232" y="246552"/>
                </a:cubicBezTo>
                <a:cubicBezTo>
                  <a:pt x="381493" y="260425"/>
                  <a:pt x="371404" y="272405"/>
                  <a:pt x="357531" y="273667"/>
                </a:cubicBezTo>
                <a:cubicBezTo>
                  <a:pt x="355639" y="273667"/>
                  <a:pt x="353117" y="273667"/>
                  <a:pt x="351225" y="273036"/>
                </a:cubicBezTo>
                <a:cubicBezTo>
                  <a:pt x="351225" y="273036"/>
                  <a:pt x="351225" y="273667"/>
                  <a:pt x="351225" y="273667"/>
                </a:cubicBezTo>
                <a:cubicBezTo>
                  <a:pt x="352487" y="287539"/>
                  <a:pt x="342398" y="299520"/>
                  <a:pt x="328525" y="300781"/>
                </a:cubicBezTo>
                <a:cubicBezTo>
                  <a:pt x="326633" y="300781"/>
                  <a:pt x="324111" y="300781"/>
                  <a:pt x="322219" y="300150"/>
                </a:cubicBezTo>
                <a:cubicBezTo>
                  <a:pt x="322219" y="300150"/>
                  <a:pt x="322219" y="300781"/>
                  <a:pt x="322219" y="300781"/>
                </a:cubicBezTo>
                <a:cubicBezTo>
                  <a:pt x="323481" y="314653"/>
                  <a:pt x="313392" y="326634"/>
                  <a:pt x="299519" y="327895"/>
                </a:cubicBezTo>
                <a:cubicBezTo>
                  <a:pt x="293844" y="328526"/>
                  <a:pt x="288800" y="326634"/>
                  <a:pt x="284386" y="324112"/>
                </a:cubicBezTo>
                <a:lnTo>
                  <a:pt x="275558" y="317176"/>
                </a:lnTo>
                <a:lnTo>
                  <a:pt x="296997" y="292584"/>
                </a:lnTo>
                <a:cubicBezTo>
                  <a:pt x="301411" y="287539"/>
                  <a:pt x="303933" y="281233"/>
                  <a:pt x="303303" y="274297"/>
                </a:cubicBezTo>
                <a:cubicBezTo>
                  <a:pt x="302672" y="267992"/>
                  <a:pt x="299519" y="261686"/>
                  <a:pt x="294475" y="257272"/>
                </a:cubicBezTo>
                <a:cubicBezTo>
                  <a:pt x="290061" y="252858"/>
                  <a:pt x="284386" y="250966"/>
                  <a:pt x="278080" y="250966"/>
                </a:cubicBezTo>
                <a:cubicBezTo>
                  <a:pt x="275558" y="250966"/>
                  <a:pt x="273035" y="251597"/>
                  <a:pt x="271144" y="252227"/>
                </a:cubicBezTo>
                <a:cubicBezTo>
                  <a:pt x="270513" y="244661"/>
                  <a:pt x="267360" y="237724"/>
                  <a:pt x="261685" y="232680"/>
                </a:cubicBezTo>
                <a:cubicBezTo>
                  <a:pt x="256010" y="228265"/>
                  <a:pt x="249704" y="225743"/>
                  <a:pt x="242767" y="225743"/>
                </a:cubicBezTo>
                <a:cubicBezTo>
                  <a:pt x="240245" y="225743"/>
                  <a:pt x="237092" y="226374"/>
                  <a:pt x="234570" y="227004"/>
                </a:cubicBezTo>
                <a:cubicBezTo>
                  <a:pt x="234570" y="218176"/>
                  <a:pt x="230786" y="209978"/>
                  <a:pt x="223850" y="203673"/>
                </a:cubicBezTo>
                <a:cubicBezTo>
                  <a:pt x="218175" y="198628"/>
                  <a:pt x="210608" y="196106"/>
                  <a:pt x="203042" y="196106"/>
                </a:cubicBezTo>
                <a:cubicBezTo>
                  <a:pt x="199258" y="196106"/>
                  <a:pt x="195475" y="196737"/>
                  <a:pt x="192322" y="197998"/>
                </a:cubicBezTo>
                <a:cubicBezTo>
                  <a:pt x="191691" y="189170"/>
                  <a:pt x="188539" y="180972"/>
                  <a:pt x="181602" y="175297"/>
                </a:cubicBezTo>
                <a:cubicBezTo>
                  <a:pt x="175927" y="170253"/>
                  <a:pt x="168360" y="167731"/>
                  <a:pt x="160794" y="167731"/>
                </a:cubicBezTo>
                <a:cubicBezTo>
                  <a:pt x="151335" y="167731"/>
                  <a:pt x="142507" y="171514"/>
                  <a:pt x="136832" y="178450"/>
                </a:cubicBezTo>
                <a:lnTo>
                  <a:pt x="120437" y="197367"/>
                </a:lnTo>
                <a:lnTo>
                  <a:pt x="77559" y="147552"/>
                </a:lnTo>
                <a:close/>
                <a:moveTo>
                  <a:pt x="279972" y="51076"/>
                </a:moveTo>
                <a:cubicBezTo>
                  <a:pt x="279972" y="51076"/>
                  <a:pt x="282494" y="51707"/>
                  <a:pt x="283124" y="51707"/>
                </a:cubicBezTo>
                <a:cubicBezTo>
                  <a:pt x="325372" y="59904"/>
                  <a:pt x="363206" y="78190"/>
                  <a:pt x="415543" y="59273"/>
                </a:cubicBezTo>
                <a:lnTo>
                  <a:pt x="469141" y="146922"/>
                </a:lnTo>
                <a:lnTo>
                  <a:pt x="423741" y="199259"/>
                </a:lnTo>
                <a:cubicBezTo>
                  <a:pt x="421218" y="195476"/>
                  <a:pt x="419957" y="194214"/>
                  <a:pt x="416804" y="191062"/>
                </a:cubicBezTo>
                <a:lnTo>
                  <a:pt x="298888" y="89541"/>
                </a:lnTo>
                <a:cubicBezTo>
                  <a:pt x="298888" y="89541"/>
                  <a:pt x="247182" y="148814"/>
                  <a:pt x="247182" y="148814"/>
                </a:cubicBezTo>
                <a:cubicBezTo>
                  <a:pt x="242768" y="154489"/>
                  <a:pt x="236462" y="157011"/>
                  <a:pt x="230157" y="157642"/>
                </a:cubicBezTo>
                <a:cubicBezTo>
                  <a:pt x="223221" y="158272"/>
                  <a:pt x="216915" y="155750"/>
                  <a:pt x="211240" y="151336"/>
                </a:cubicBezTo>
                <a:cubicBezTo>
                  <a:pt x="200519" y="142508"/>
                  <a:pt x="199258" y="126744"/>
                  <a:pt x="208718" y="116024"/>
                </a:cubicBezTo>
                <a:lnTo>
                  <a:pt x="258532" y="59273"/>
                </a:lnTo>
                <a:cubicBezTo>
                  <a:pt x="264207" y="52968"/>
                  <a:pt x="272405" y="50445"/>
                  <a:pt x="279972" y="51076"/>
                </a:cubicBezTo>
                <a:close/>
                <a:moveTo>
                  <a:pt x="476077" y="0"/>
                </a:moveTo>
                <a:lnTo>
                  <a:pt x="547331" y="118547"/>
                </a:lnTo>
                <a:lnTo>
                  <a:pt x="498778" y="148184"/>
                </a:lnTo>
                <a:cubicBezTo>
                  <a:pt x="493103" y="151967"/>
                  <a:pt x="484905" y="150076"/>
                  <a:pt x="481752" y="143770"/>
                </a:cubicBezTo>
                <a:lnTo>
                  <a:pt x="423110" y="46662"/>
                </a:lnTo>
                <a:cubicBezTo>
                  <a:pt x="419326" y="40987"/>
                  <a:pt x="421218" y="32789"/>
                  <a:pt x="427524" y="29637"/>
                </a:cubicBezTo>
                <a:close/>
                <a:moveTo>
                  <a:pt x="71884" y="0"/>
                </a:moveTo>
                <a:lnTo>
                  <a:pt x="119808" y="29637"/>
                </a:lnTo>
                <a:cubicBezTo>
                  <a:pt x="126114" y="32789"/>
                  <a:pt x="128006" y="40987"/>
                  <a:pt x="124222" y="46662"/>
                </a:cubicBezTo>
                <a:lnTo>
                  <a:pt x="65579" y="143770"/>
                </a:lnTo>
                <a:cubicBezTo>
                  <a:pt x="62426" y="150076"/>
                  <a:pt x="54229" y="151967"/>
                  <a:pt x="48554" y="148184"/>
                </a:cubicBezTo>
                <a:lnTo>
                  <a:pt x="0" y="11854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B1FEEBE-8D38-4BAC-9F40-C3B1C9E3FD7B}"/>
              </a:ext>
            </a:extLst>
          </p:cNvPr>
          <p:cNvSpPr/>
          <p:nvPr/>
        </p:nvSpPr>
        <p:spPr>
          <a:xfrm>
            <a:off x="3678560" y="3936438"/>
            <a:ext cx="334041" cy="431020"/>
          </a:xfrm>
          <a:custGeom>
            <a:avLst/>
            <a:gdLst>
              <a:gd name="connsiteX0" fmla="*/ 75668 w 390952"/>
              <a:gd name="connsiteY0" fmla="*/ 384646 h 504454"/>
              <a:gd name="connsiteX1" fmla="*/ 315283 w 390952"/>
              <a:gd name="connsiteY1" fmla="*/ 384646 h 504454"/>
              <a:gd name="connsiteX2" fmla="*/ 315283 w 390952"/>
              <a:gd name="connsiteY2" fmla="*/ 409869 h 504454"/>
              <a:gd name="connsiteX3" fmla="*/ 75668 w 390952"/>
              <a:gd name="connsiteY3" fmla="*/ 409869 h 504454"/>
              <a:gd name="connsiteX4" fmla="*/ 75668 w 390952"/>
              <a:gd name="connsiteY4" fmla="*/ 334201 h 504454"/>
              <a:gd name="connsiteX5" fmla="*/ 315283 w 390952"/>
              <a:gd name="connsiteY5" fmla="*/ 334201 h 504454"/>
              <a:gd name="connsiteX6" fmla="*/ 315283 w 390952"/>
              <a:gd name="connsiteY6" fmla="*/ 359424 h 504454"/>
              <a:gd name="connsiteX7" fmla="*/ 75668 w 390952"/>
              <a:gd name="connsiteY7" fmla="*/ 359424 h 504454"/>
              <a:gd name="connsiteX8" fmla="*/ 75668 w 390952"/>
              <a:gd name="connsiteY8" fmla="*/ 283755 h 504454"/>
              <a:gd name="connsiteX9" fmla="*/ 315283 w 390952"/>
              <a:gd name="connsiteY9" fmla="*/ 283755 h 504454"/>
              <a:gd name="connsiteX10" fmla="*/ 315283 w 390952"/>
              <a:gd name="connsiteY10" fmla="*/ 308978 h 504454"/>
              <a:gd name="connsiteX11" fmla="*/ 75668 w 390952"/>
              <a:gd name="connsiteY11" fmla="*/ 308978 h 504454"/>
              <a:gd name="connsiteX12" fmla="*/ 75668 w 390952"/>
              <a:gd name="connsiteY12" fmla="*/ 233309 h 504454"/>
              <a:gd name="connsiteX13" fmla="*/ 315283 w 390952"/>
              <a:gd name="connsiteY13" fmla="*/ 233309 h 504454"/>
              <a:gd name="connsiteX14" fmla="*/ 315283 w 390952"/>
              <a:gd name="connsiteY14" fmla="*/ 258532 h 504454"/>
              <a:gd name="connsiteX15" fmla="*/ 75668 w 390952"/>
              <a:gd name="connsiteY15" fmla="*/ 258532 h 504454"/>
              <a:gd name="connsiteX16" fmla="*/ 75668 w 390952"/>
              <a:gd name="connsiteY16" fmla="*/ 182864 h 504454"/>
              <a:gd name="connsiteX17" fmla="*/ 157642 w 390952"/>
              <a:gd name="connsiteY17" fmla="*/ 182864 h 504454"/>
              <a:gd name="connsiteX18" fmla="*/ 157642 w 390952"/>
              <a:gd name="connsiteY18" fmla="*/ 208087 h 504454"/>
              <a:gd name="connsiteX19" fmla="*/ 75668 w 390952"/>
              <a:gd name="connsiteY19" fmla="*/ 208087 h 504454"/>
              <a:gd name="connsiteX20" fmla="*/ 233310 w 390952"/>
              <a:gd name="connsiteY20" fmla="*/ 53598 h 504454"/>
              <a:gd name="connsiteX21" fmla="*/ 233310 w 390952"/>
              <a:gd name="connsiteY21" fmla="*/ 132419 h 504454"/>
              <a:gd name="connsiteX22" fmla="*/ 312131 w 390952"/>
              <a:gd name="connsiteY22" fmla="*/ 132419 h 504454"/>
              <a:gd name="connsiteX23" fmla="*/ 37834 w 390952"/>
              <a:gd name="connsiteY23" fmla="*/ 37834 h 504454"/>
              <a:gd name="connsiteX24" fmla="*/ 37834 w 390952"/>
              <a:gd name="connsiteY24" fmla="*/ 466620 h 504454"/>
              <a:gd name="connsiteX25" fmla="*/ 353118 w 390952"/>
              <a:gd name="connsiteY25" fmla="*/ 466620 h 504454"/>
              <a:gd name="connsiteX26" fmla="*/ 353118 w 390952"/>
              <a:gd name="connsiteY26" fmla="*/ 170253 h 504454"/>
              <a:gd name="connsiteX27" fmla="*/ 195476 w 390952"/>
              <a:gd name="connsiteY27" fmla="*/ 170253 h 504454"/>
              <a:gd name="connsiteX28" fmla="*/ 195476 w 390952"/>
              <a:gd name="connsiteY28" fmla="*/ 37834 h 504454"/>
              <a:gd name="connsiteX29" fmla="*/ 0 w 390952"/>
              <a:gd name="connsiteY29" fmla="*/ 0 h 504454"/>
              <a:gd name="connsiteX30" fmla="*/ 233310 w 390952"/>
              <a:gd name="connsiteY30" fmla="*/ 0 h 504454"/>
              <a:gd name="connsiteX31" fmla="*/ 390952 w 390952"/>
              <a:gd name="connsiteY31" fmla="*/ 138724 h 504454"/>
              <a:gd name="connsiteX32" fmla="*/ 390952 w 390952"/>
              <a:gd name="connsiteY32" fmla="*/ 504454 h 504454"/>
              <a:gd name="connsiteX33" fmla="*/ 0 w 390952"/>
              <a:gd name="connsiteY33" fmla="*/ 504454 h 50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90952" h="504454">
                <a:moveTo>
                  <a:pt x="75668" y="384646"/>
                </a:moveTo>
                <a:lnTo>
                  <a:pt x="315283" y="384646"/>
                </a:lnTo>
                <a:lnTo>
                  <a:pt x="315283" y="409869"/>
                </a:lnTo>
                <a:lnTo>
                  <a:pt x="75668" y="409869"/>
                </a:lnTo>
                <a:close/>
                <a:moveTo>
                  <a:pt x="75668" y="334201"/>
                </a:moveTo>
                <a:lnTo>
                  <a:pt x="315283" y="334201"/>
                </a:lnTo>
                <a:lnTo>
                  <a:pt x="315283" y="359424"/>
                </a:lnTo>
                <a:lnTo>
                  <a:pt x="75668" y="359424"/>
                </a:lnTo>
                <a:close/>
                <a:moveTo>
                  <a:pt x="75668" y="283755"/>
                </a:moveTo>
                <a:lnTo>
                  <a:pt x="315283" y="283755"/>
                </a:lnTo>
                <a:lnTo>
                  <a:pt x="315283" y="308978"/>
                </a:lnTo>
                <a:lnTo>
                  <a:pt x="75668" y="308978"/>
                </a:lnTo>
                <a:close/>
                <a:moveTo>
                  <a:pt x="75668" y="233309"/>
                </a:moveTo>
                <a:lnTo>
                  <a:pt x="315283" y="233309"/>
                </a:lnTo>
                <a:lnTo>
                  <a:pt x="315283" y="258532"/>
                </a:lnTo>
                <a:lnTo>
                  <a:pt x="75668" y="258532"/>
                </a:lnTo>
                <a:close/>
                <a:moveTo>
                  <a:pt x="75668" y="182864"/>
                </a:moveTo>
                <a:lnTo>
                  <a:pt x="157642" y="182864"/>
                </a:lnTo>
                <a:lnTo>
                  <a:pt x="157642" y="208087"/>
                </a:lnTo>
                <a:lnTo>
                  <a:pt x="75668" y="208087"/>
                </a:lnTo>
                <a:close/>
                <a:moveTo>
                  <a:pt x="233310" y="53598"/>
                </a:moveTo>
                <a:lnTo>
                  <a:pt x="233310" y="132419"/>
                </a:lnTo>
                <a:lnTo>
                  <a:pt x="312131" y="132419"/>
                </a:lnTo>
                <a:close/>
                <a:moveTo>
                  <a:pt x="37834" y="37834"/>
                </a:moveTo>
                <a:lnTo>
                  <a:pt x="37834" y="466620"/>
                </a:lnTo>
                <a:lnTo>
                  <a:pt x="353118" y="466620"/>
                </a:lnTo>
                <a:lnTo>
                  <a:pt x="353118" y="170253"/>
                </a:lnTo>
                <a:lnTo>
                  <a:pt x="195476" y="170253"/>
                </a:lnTo>
                <a:lnTo>
                  <a:pt x="195476" y="37834"/>
                </a:lnTo>
                <a:close/>
                <a:moveTo>
                  <a:pt x="0" y="0"/>
                </a:moveTo>
                <a:lnTo>
                  <a:pt x="233310" y="0"/>
                </a:lnTo>
                <a:lnTo>
                  <a:pt x="390952" y="138724"/>
                </a:lnTo>
                <a:lnTo>
                  <a:pt x="390952" y="504454"/>
                </a:lnTo>
                <a:lnTo>
                  <a:pt x="0" y="50445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3F705D0D-5B31-4C5F-A769-1D49C70DBC27}"/>
              </a:ext>
            </a:extLst>
          </p:cNvPr>
          <p:cNvSpPr/>
          <p:nvPr/>
        </p:nvSpPr>
        <p:spPr>
          <a:xfrm>
            <a:off x="4363088" y="4963554"/>
            <a:ext cx="409468" cy="279137"/>
          </a:xfrm>
          <a:custGeom>
            <a:avLst/>
            <a:gdLst>
              <a:gd name="connsiteX0" fmla="*/ 132419 w 479231"/>
              <a:gd name="connsiteY0" fmla="*/ 150137 h 326695"/>
              <a:gd name="connsiteX1" fmla="*/ 346812 w 479231"/>
              <a:gd name="connsiteY1" fmla="*/ 150137 h 326695"/>
              <a:gd name="connsiteX2" fmla="*/ 359423 w 479231"/>
              <a:gd name="connsiteY2" fmla="*/ 162748 h 326695"/>
              <a:gd name="connsiteX3" fmla="*/ 346812 w 479231"/>
              <a:gd name="connsiteY3" fmla="*/ 175360 h 326695"/>
              <a:gd name="connsiteX4" fmla="*/ 252227 w 479231"/>
              <a:gd name="connsiteY4" fmla="*/ 175360 h 326695"/>
              <a:gd name="connsiteX5" fmla="*/ 252227 w 479231"/>
              <a:gd name="connsiteY5" fmla="*/ 301473 h 326695"/>
              <a:gd name="connsiteX6" fmla="*/ 290061 w 479231"/>
              <a:gd name="connsiteY6" fmla="*/ 301473 h 326695"/>
              <a:gd name="connsiteX7" fmla="*/ 290061 w 479231"/>
              <a:gd name="connsiteY7" fmla="*/ 326695 h 326695"/>
              <a:gd name="connsiteX8" fmla="*/ 189170 w 479231"/>
              <a:gd name="connsiteY8" fmla="*/ 326695 h 326695"/>
              <a:gd name="connsiteX9" fmla="*/ 189170 w 479231"/>
              <a:gd name="connsiteY9" fmla="*/ 301473 h 326695"/>
              <a:gd name="connsiteX10" fmla="*/ 227004 w 479231"/>
              <a:gd name="connsiteY10" fmla="*/ 301473 h 326695"/>
              <a:gd name="connsiteX11" fmla="*/ 227004 w 479231"/>
              <a:gd name="connsiteY11" fmla="*/ 175360 h 326695"/>
              <a:gd name="connsiteX12" fmla="*/ 132419 w 479231"/>
              <a:gd name="connsiteY12" fmla="*/ 175360 h 326695"/>
              <a:gd name="connsiteX13" fmla="*/ 119808 w 479231"/>
              <a:gd name="connsiteY13" fmla="*/ 162748 h 326695"/>
              <a:gd name="connsiteX14" fmla="*/ 132419 w 479231"/>
              <a:gd name="connsiteY14" fmla="*/ 150137 h 326695"/>
              <a:gd name="connsiteX15" fmla="*/ 466620 w 479231"/>
              <a:gd name="connsiteY15" fmla="*/ 102844 h 326695"/>
              <a:gd name="connsiteX16" fmla="*/ 479231 w 479231"/>
              <a:gd name="connsiteY16" fmla="*/ 115455 h 326695"/>
              <a:gd name="connsiteX17" fmla="*/ 479231 w 479231"/>
              <a:gd name="connsiteY17" fmla="*/ 251027 h 326695"/>
              <a:gd name="connsiteX18" fmla="*/ 466620 w 479231"/>
              <a:gd name="connsiteY18" fmla="*/ 263638 h 326695"/>
              <a:gd name="connsiteX19" fmla="*/ 428786 w 479231"/>
              <a:gd name="connsiteY19" fmla="*/ 263638 h 326695"/>
              <a:gd name="connsiteX20" fmla="*/ 428786 w 479231"/>
              <a:gd name="connsiteY20" fmla="*/ 301472 h 326695"/>
              <a:gd name="connsiteX21" fmla="*/ 454009 w 479231"/>
              <a:gd name="connsiteY21" fmla="*/ 301472 h 326695"/>
              <a:gd name="connsiteX22" fmla="*/ 454009 w 479231"/>
              <a:gd name="connsiteY22" fmla="*/ 326695 h 326695"/>
              <a:gd name="connsiteX23" fmla="*/ 378341 w 479231"/>
              <a:gd name="connsiteY23" fmla="*/ 326695 h 326695"/>
              <a:gd name="connsiteX24" fmla="*/ 378341 w 479231"/>
              <a:gd name="connsiteY24" fmla="*/ 301472 h 326695"/>
              <a:gd name="connsiteX25" fmla="*/ 403563 w 479231"/>
              <a:gd name="connsiteY25" fmla="*/ 301472 h 326695"/>
              <a:gd name="connsiteX26" fmla="*/ 403563 w 479231"/>
              <a:gd name="connsiteY26" fmla="*/ 263638 h 326695"/>
              <a:gd name="connsiteX27" fmla="*/ 365729 w 479231"/>
              <a:gd name="connsiteY27" fmla="*/ 263638 h 326695"/>
              <a:gd name="connsiteX28" fmla="*/ 353118 w 479231"/>
              <a:gd name="connsiteY28" fmla="*/ 251027 h 326695"/>
              <a:gd name="connsiteX29" fmla="*/ 365729 w 479231"/>
              <a:gd name="connsiteY29" fmla="*/ 238416 h 326695"/>
              <a:gd name="connsiteX30" fmla="*/ 454009 w 479231"/>
              <a:gd name="connsiteY30" fmla="*/ 238416 h 326695"/>
              <a:gd name="connsiteX31" fmla="*/ 454009 w 479231"/>
              <a:gd name="connsiteY31" fmla="*/ 115455 h 326695"/>
              <a:gd name="connsiteX32" fmla="*/ 466620 w 479231"/>
              <a:gd name="connsiteY32" fmla="*/ 102844 h 326695"/>
              <a:gd name="connsiteX33" fmla="*/ 12611 w 479231"/>
              <a:gd name="connsiteY33" fmla="*/ 99691 h 326695"/>
              <a:gd name="connsiteX34" fmla="*/ 25223 w 479231"/>
              <a:gd name="connsiteY34" fmla="*/ 112302 h 326695"/>
              <a:gd name="connsiteX35" fmla="*/ 25223 w 479231"/>
              <a:gd name="connsiteY35" fmla="*/ 238415 h 326695"/>
              <a:gd name="connsiteX36" fmla="*/ 113502 w 479231"/>
              <a:gd name="connsiteY36" fmla="*/ 238415 h 326695"/>
              <a:gd name="connsiteX37" fmla="*/ 126113 w 479231"/>
              <a:gd name="connsiteY37" fmla="*/ 251027 h 326695"/>
              <a:gd name="connsiteX38" fmla="*/ 113502 w 479231"/>
              <a:gd name="connsiteY38" fmla="*/ 263638 h 326695"/>
              <a:gd name="connsiteX39" fmla="*/ 75668 w 479231"/>
              <a:gd name="connsiteY39" fmla="*/ 263638 h 326695"/>
              <a:gd name="connsiteX40" fmla="*/ 75668 w 479231"/>
              <a:gd name="connsiteY40" fmla="*/ 301472 h 326695"/>
              <a:gd name="connsiteX41" fmla="*/ 100891 w 479231"/>
              <a:gd name="connsiteY41" fmla="*/ 301472 h 326695"/>
              <a:gd name="connsiteX42" fmla="*/ 100891 w 479231"/>
              <a:gd name="connsiteY42" fmla="*/ 326695 h 326695"/>
              <a:gd name="connsiteX43" fmla="*/ 25223 w 479231"/>
              <a:gd name="connsiteY43" fmla="*/ 326695 h 326695"/>
              <a:gd name="connsiteX44" fmla="*/ 25223 w 479231"/>
              <a:gd name="connsiteY44" fmla="*/ 301472 h 326695"/>
              <a:gd name="connsiteX45" fmla="*/ 50445 w 479231"/>
              <a:gd name="connsiteY45" fmla="*/ 301472 h 326695"/>
              <a:gd name="connsiteX46" fmla="*/ 50445 w 479231"/>
              <a:gd name="connsiteY46" fmla="*/ 263638 h 326695"/>
              <a:gd name="connsiteX47" fmla="*/ 12611 w 479231"/>
              <a:gd name="connsiteY47" fmla="*/ 263638 h 326695"/>
              <a:gd name="connsiteX48" fmla="*/ 0 w 479231"/>
              <a:gd name="connsiteY48" fmla="*/ 251027 h 326695"/>
              <a:gd name="connsiteX49" fmla="*/ 0 w 479231"/>
              <a:gd name="connsiteY49" fmla="*/ 112302 h 326695"/>
              <a:gd name="connsiteX50" fmla="*/ 12611 w 479231"/>
              <a:gd name="connsiteY50" fmla="*/ 99691 h 326695"/>
              <a:gd name="connsiteX51" fmla="*/ 66462 w 479231"/>
              <a:gd name="connsiteY51" fmla="*/ 71379 h 326695"/>
              <a:gd name="connsiteX52" fmla="*/ 94964 w 479231"/>
              <a:gd name="connsiteY52" fmla="*/ 83990 h 326695"/>
              <a:gd name="connsiteX53" fmla="*/ 124979 w 479231"/>
              <a:gd name="connsiteY53" fmla="*/ 105998 h 326695"/>
              <a:gd name="connsiteX54" fmla="*/ 163948 w 479231"/>
              <a:gd name="connsiteY54" fmla="*/ 105998 h 326695"/>
              <a:gd name="connsiteX55" fmla="*/ 179712 w 479231"/>
              <a:gd name="connsiteY55" fmla="*/ 121762 h 326695"/>
              <a:gd name="connsiteX56" fmla="*/ 163948 w 479231"/>
              <a:gd name="connsiteY56" fmla="*/ 137526 h 326695"/>
              <a:gd name="connsiteX57" fmla="*/ 119809 w 479231"/>
              <a:gd name="connsiteY57" fmla="*/ 137526 h 326695"/>
              <a:gd name="connsiteX58" fmla="*/ 110476 w 479231"/>
              <a:gd name="connsiteY58" fmla="*/ 134499 h 326695"/>
              <a:gd name="connsiteX59" fmla="*/ 100891 w 479231"/>
              <a:gd name="connsiteY59" fmla="*/ 127374 h 326695"/>
              <a:gd name="connsiteX60" fmla="*/ 100891 w 479231"/>
              <a:gd name="connsiteY60" fmla="*/ 194088 h 326695"/>
              <a:gd name="connsiteX61" fmla="*/ 154490 w 479231"/>
              <a:gd name="connsiteY61" fmla="*/ 194088 h 326695"/>
              <a:gd name="connsiteX62" fmla="*/ 170254 w 479231"/>
              <a:gd name="connsiteY62" fmla="*/ 209852 h 326695"/>
              <a:gd name="connsiteX63" fmla="*/ 170254 w 479231"/>
              <a:gd name="connsiteY63" fmla="*/ 306013 h 326695"/>
              <a:gd name="connsiteX64" fmla="*/ 154490 w 479231"/>
              <a:gd name="connsiteY64" fmla="*/ 321777 h 326695"/>
              <a:gd name="connsiteX65" fmla="*/ 138726 w 479231"/>
              <a:gd name="connsiteY65" fmla="*/ 306013 h 326695"/>
              <a:gd name="connsiteX66" fmla="*/ 138726 w 479231"/>
              <a:gd name="connsiteY66" fmla="*/ 225805 h 326695"/>
              <a:gd name="connsiteX67" fmla="*/ 100891 w 479231"/>
              <a:gd name="connsiteY67" fmla="*/ 225805 h 326695"/>
              <a:gd name="connsiteX68" fmla="*/ 69805 w 479231"/>
              <a:gd name="connsiteY68" fmla="*/ 225805 h 326695"/>
              <a:gd name="connsiteX69" fmla="*/ 38275 w 479231"/>
              <a:gd name="connsiteY69" fmla="*/ 194277 h 326695"/>
              <a:gd name="connsiteX70" fmla="*/ 38275 w 479231"/>
              <a:gd name="connsiteY70" fmla="*/ 103853 h 326695"/>
              <a:gd name="connsiteX71" fmla="*/ 66462 w 479231"/>
              <a:gd name="connsiteY71" fmla="*/ 71379 h 326695"/>
              <a:gd name="connsiteX72" fmla="*/ 412770 w 479231"/>
              <a:gd name="connsiteY72" fmla="*/ 71064 h 326695"/>
              <a:gd name="connsiteX73" fmla="*/ 440830 w 479231"/>
              <a:gd name="connsiteY73" fmla="*/ 103538 h 326695"/>
              <a:gd name="connsiteX74" fmla="*/ 440830 w 479231"/>
              <a:gd name="connsiteY74" fmla="*/ 194277 h 326695"/>
              <a:gd name="connsiteX75" fmla="*/ 409302 w 479231"/>
              <a:gd name="connsiteY75" fmla="*/ 225806 h 326695"/>
              <a:gd name="connsiteX76" fmla="*/ 378530 w 479231"/>
              <a:gd name="connsiteY76" fmla="*/ 225806 h 326695"/>
              <a:gd name="connsiteX77" fmla="*/ 340696 w 479231"/>
              <a:gd name="connsiteY77" fmla="*/ 225806 h 326695"/>
              <a:gd name="connsiteX78" fmla="*/ 340696 w 479231"/>
              <a:gd name="connsiteY78" fmla="*/ 306013 h 326695"/>
              <a:gd name="connsiteX79" fmla="*/ 324932 w 479231"/>
              <a:gd name="connsiteY79" fmla="*/ 321777 h 326695"/>
              <a:gd name="connsiteX80" fmla="*/ 309168 w 479231"/>
              <a:gd name="connsiteY80" fmla="*/ 306013 h 326695"/>
              <a:gd name="connsiteX81" fmla="*/ 309168 w 479231"/>
              <a:gd name="connsiteY81" fmla="*/ 210041 h 326695"/>
              <a:gd name="connsiteX82" fmla="*/ 324932 w 479231"/>
              <a:gd name="connsiteY82" fmla="*/ 194277 h 326695"/>
              <a:gd name="connsiteX83" fmla="*/ 378342 w 479231"/>
              <a:gd name="connsiteY83" fmla="*/ 194277 h 326695"/>
              <a:gd name="connsiteX84" fmla="*/ 378342 w 479231"/>
              <a:gd name="connsiteY84" fmla="*/ 127374 h 326695"/>
              <a:gd name="connsiteX85" fmla="*/ 368756 w 479231"/>
              <a:gd name="connsiteY85" fmla="*/ 134499 h 326695"/>
              <a:gd name="connsiteX86" fmla="*/ 359425 w 479231"/>
              <a:gd name="connsiteY86" fmla="*/ 137526 h 326695"/>
              <a:gd name="connsiteX87" fmla="*/ 315284 w 479231"/>
              <a:gd name="connsiteY87" fmla="*/ 137526 h 326695"/>
              <a:gd name="connsiteX88" fmla="*/ 299520 w 479231"/>
              <a:gd name="connsiteY88" fmla="*/ 121762 h 326695"/>
              <a:gd name="connsiteX89" fmla="*/ 315284 w 479231"/>
              <a:gd name="connsiteY89" fmla="*/ 105998 h 326695"/>
              <a:gd name="connsiteX90" fmla="*/ 354253 w 479231"/>
              <a:gd name="connsiteY90" fmla="*/ 105998 h 326695"/>
              <a:gd name="connsiteX91" fmla="*/ 384269 w 479231"/>
              <a:gd name="connsiteY91" fmla="*/ 83675 h 326695"/>
              <a:gd name="connsiteX92" fmla="*/ 412770 w 479231"/>
              <a:gd name="connsiteY92" fmla="*/ 71064 h 326695"/>
              <a:gd name="connsiteX93" fmla="*/ 409868 w 479231"/>
              <a:gd name="connsiteY93" fmla="*/ 0 h 326695"/>
              <a:gd name="connsiteX94" fmla="*/ 441397 w 479231"/>
              <a:gd name="connsiteY94" fmla="*/ 31528 h 326695"/>
              <a:gd name="connsiteX95" fmla="*/ 409868 w 479231"/>
              <a:gd name="connsiteY95" fmla="*/ 63057 h 326695"/>
              <a:gd name="connsiteX96" fmla="*/ 378340 w 479231"/>
              <a:gd name="connsiteY96" fmla="*/ 31528 h 326695"/>
              <a:gd name="connsiteX97" fmla="*/ 409868 w 479231"/>
              <a:gd name="connsiteY97" fmla="*/ 0 h 326695"/>
              <a:gd name="connsiteX98" fmla="*/ 69362 w 479231"/>
              <a:gd name="connsiteY98" fmla="*/ 0 h 326695"/>
              <a:gd name="connsiteX99" fmla="*/ 100891 w 479231"/>
              <a:gd name="connsiteY99" fmla="*/ 31528 h 326695"/>
              <a:gd name="connsiteX100" fmla="*/ 69362 w 479231"/>
              <a:gd name="connsiteY100" fmla="*/ 63057 h 326695"/>
              <a:gd name="connsiteX101" fmla="*/ 37834 w 479231"/>
              <a:gd name="connsiteY101" fmla="*/ 31528 h 326695"/>
              <a:gd name="connsiteX102" fmla="*/ 69362 w 479231"/>
              <a:gd name="connsiteY102" fmla="*/ 0 h 3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79231" h="326695">
                <a:moveTo>
                  <a:pt x="132419" y="150137"/>
                </a:moveTo>
                <a:lnTo>
                  <a:pt x="346812" y="150137"/>
                </a:lnTo>
                <a:cubicBezTo>
                  <a:pt x="353777" y="150137"/>
                  <a:pt x="359423" y="155784"/>
                  <a:pt x="359423" y="162748"/>
                </a:cubicBezTo>
                <a:cubicBezTo>
                  <a:pt x="359423" y="169714"/>
                  <a:pt x="353777" y="175360"/>
                  <a:pt x="346812" y="175360"/>
                </a:cubicBezTo>
                <a:lnTo>
                  <a:pt x="252227" y="175360"/>
                </a:lnTo>
                <a:lnTo>
                  <a:pt x="252227" y="301473"/>
                </a:lnTo>
                <a:lnTo>
                  <a:pt x="290061" y="301473"/>
                </a:lnTo>
                <a:lnTo>
                  <a:pt x="290061" y="326695"/>
                </a:lnTo>
                <a:lnTo>
                  <a:pt x="189170" y="326695"/>
                </a:lnTo>
                <a:lnTo>
                  <a:pt x="189170" y="301473"/>
                </a:lnTo>
                <a:lnTo>
                  <a:pt x="227004" y="301473"/>
                </a:lnTo>
                <a:lnTo>
                  <a:pt x="227004" y="175360"/>
                </a:lnTo>
                <a:lnTo>
                  <a:pt x="132419" y="175360"/>
                </a:lnTo>
                <a:cubicBezTo>
                  <a:pt x="125454" y="175360"/>
                  <a:pt x="119808" y="169714"/>
                  <a:pt x="119808" y="162748"/>
                </a:cubicBezTo>
                <a:cubicBezTo>
                  <a:pt x="119808" y="155784"/>
                  <a:pt x="125454" y="150137"/>
                  <a:pt x="132419" y="150137"/>
                </a:cubicBezTo>
                <a:close/>
                <a:moveTo>
                  <a:pt x="466620" y="102844"/>
                </a:moveTo>
                <a:cubicBezTo>
                  <a:pt x="473586" y="102844"/>
                  <a:pt x="479231" y="108491"/>
                  <a:pt x="479231" y="115455"/>
                </a:cubicBezTo>
                <a:lnTo>
                  <a:pt x="479231" y="251027"/>
                </a:lnTo>
                <a:cubicBezTo>
                  <a:pt x="479231" y="257993"/>
                  <a:pt x="473586" y="263638"/>
                  <a:pt x="466620" y="263638"/>
                </a:cubicBezTo>
                <a:lnTo>
                  <a:pt x="428786" y="263638"/>
                </a:lnTo>
                <a:lnTo>
                  <a:pt x="428786" y="301472"/>
                </a:lnTo>
                <a:lnTo>
                  <a:pt x="454009" y="301472"/>
                </a:lnTo>
                <a:lnTo>
                  <a:pt x="454009" y="326695"/>
                </a:lnTo>
                <a:lnTo>
                  <a:pt x="378341" y="326695"/>
                </a:lnTo>
                <a:lnTo>
                  <a:pt x="378341" y="301472"/>
                </a:lnTo>
                <a:lnTo>
                  <a:pt x="403563" y="301472"/>
                </a:lnTo>
                <a:lnTo>
                  <a:pt x="403563" y="263638"/>
                </a:lnTo>
                <a:lnTo>
                  <a:pt x="365729" y="263638"/>
                </a:lnTo>
                <a:cubicBezTo>
                  <a:pt x="358765" y="263638"/>
                  <a:pt x="353118" y="257993"/>
                  <a:pt x="353118" y="251027"/>
                </a:cubicBezTo>
                <a:cubicBezTo>
                  <a:pt x="353118" y="244062"/>
                  <a:pt x="358765" y="238416"/>
                  <a:pt x="365729" y="238416"/>
                </a:cubicBezTo>
                <a:lnTo>
                  <a:pt x="454009" y="238416"/>
                </a:lnTo>
                <a:lnTo>
                  <a:pt x="454009" y="115455"/>
                </a:lnTo>
                <a:cubicBezTo>
                  <a:pt x="454009" y="108491"/>
                  <a:pt x="459655" y="102844"/>
                  <a:pt x="466620" y="102844"/>
                </a:cubicBezTo>
                <a:close/>
                <a:moveTo>
                  <a:pt x="12611" y="99691"/>
                </a:moveTo>
                <a:cubicBezTo>
                  <a:pt x="19576" y="99691"/>
                  <a:pt x="25223" y="105338"/>
                  <a:pt x="25223" y="112302"/>
                </a:cubicBezTo>
                <a:lnTo>
                  <a:pt x="25223" y="238415"/>
                </a:lnTo>
                <a:lnTo>
                  <a:pt x="113502" y="238415"/>
                </a:lnTo>
                <a:cubicBezTo>
                  <a:pt x="120467" y="238415"/>
                  <a:pt x="126113" y="244062"/>
                  <a:pt x="126113" y="251027"/>
                </a:cubicBezTo>
                <a:cubicBezTo>
                  <a:pt x="126113" y="257993"/>
                  <a:pt x="120467" y="263638"/>
                  <a:pt x="113502" y="263638"/>
                </a:cubicBezTo>
                <a:lnTo>
                  <a:pt x="75668" y="263638"/>
                </a:lnTo>
                <a:lnTo>
                  <a:pt x="75668" y="301472"/>
                </a:lnTo>
                <a:lnTo>
                  <a:pt x="100891" y="301472"/>
                </a:lnTo>
                <a:lnTo>
                  <a:pt x="100891" y="326695"/>
                </a:lnTo>
                <a:lnTo>
                  <a:pt x="25223" y="326695"/>
                </a:lnTo>
                <a:lnTo>
                  <a:pt x="25223" y="301472"/>
                </a:lnTo>
                <a:lnTo>
                  <a:pt x="50445" y="301472"/>
                </a:lnTo>
                <a:lnTo>
                  <a:pt x="50445" y="263638"/>
                </a:lnTo>
                <a:lnTo>
                  <a:pt x="12611" y="263638"/>
                </a:lnTo>
                <a:cubicBezTo>
                  <a:pt x="5646" y="263638"/>
                  <a:pt x="0" y="257993"/>
                  <a:pt x="0" y="251027"/>
                </a:cubicBezTo>
                <a:lnTo>
                  <a:pt x="0" y="112302"/>
                </a:lnTo>
                <a:cubicBezTo>
                  <a:pt x="0" y="105338"/>
                  <a:pt x="5646" y="99691"/>
                  <a:pt x="12611" y="99691"/>
                </a:cubicBezTo>
                <a:close/>
                <a:moveTo>
                  <a:pt x="66462" y="71379"/>
                </a:moveTo>
                <a:cubicBezTo>
                  <a:pt x="77536" y="70173"/>
                  <a:pt x="88409" y="74984"/>
                  <a:pt x="94964" y="83990"/>
                </a:cubicBezTo>
                <a:lnTo>
                  <a:pt x="124979" y="105998"/>
                </a:lnTo>
                <a:lnTo>
                  <a:pt x="163948" y="105998"/>
                </a:lnTo>
                <a:cubicBezTo>
                  <a:pt x="172654" y="105998"/>
                  <a:pt x="179712" y="113055"/>
                  <a:pt x="179712" y="121762"/>
                </a:cubicBezTo>
                <a:cubicBezTo>
                  <a:pt x="179712" y="130468"/>
                  <a:pt x="172654" y="137526"/>
                  <a:pt x="163948" y="137526"/>
                </a:cubicBezTo>
                <a:lnTo>
                  <a:pt x="119809" y="137526"/>
                </a:lnTo>
                <a:cubicBezTo>
                  <a:pt x="116457" y="137518"/>
                  <a:pt x="113193" y="136459"/>
                  <a:pt x="110476" y="134499"/>
                </a:cubicBezTo>
                <a:lnTo>
                  <a:pt x="100891" y="127374"/>
                </a:lnTo>
                <a:lnTo>
                  <a:pt x="100891" y="194088"/>
                </a:lnTo>
                <a:lnTo>
                  <a:pt x="154490" y="194088"/>
                </a:lnTo>
                <a:cubicBezTo>
                  <a:pt x="163195" y="194088"/>
                  <a:pt x="170254" y="201146"/>
                  <a:pt x="170254" y="209852"/>
                </a:cubicBezTo>
                <a:lnTo>
                  <a:pt x="170254" y="306013"/>
                </a:lnTo>
                <a:cubicBezTo>
                  <a:pt x="170254" y="314720"/>
                  <a:pt x="163195" y="321777"/>
                  <a:pt x="154490" y="321777"/>
                </a:cubicBezTo>
                <a:cubicBezTo>
                  <a:pt x="145783" y="321777"/>
                  <a:pt x="138726" y="314720"/>
                  <a:pt x="138726" y="306013"/>
                </a:cubicBezTo>
                <a:lnTo>
                  <a:pt x="138726" y="225805"/>
                </a:lnTo>
                <a:lnTo>
                  <a:pt x="100891" y="225805"/>
                </a:lnTo>
                <a:lnTo>
                  <a:pt x="69805" y="225805"/>
                </a:lnTo>
                <a:cubicBezTo>
                  <a:pt x="52391" y="225805"/>
                  <a:pt x="38275" y="211689"/>
                  <a:pt x="38275" y="194277"/>
                </a:cubicBezTo>
                <a:lnTo>
                  <a:pt x="38275" y="103853"/>
                </a:lnTo>
                <a:cubicBezTo>
                  <a:pt x="37989" y="87415"/>
                  <a:pt x="50146" y="73407"/>
                  <a:pt x="66462" y="71379"/>
                </a:cubicBezTo>
                <a:close/>
                <a:moveTo>
                  <a:pt x="412770" y="71064"/>
                </a:moveTo>
                <a:cubicBezTo>
                  <a:pt x="429035" y="73151"/>
                  <a:pt x="441126" y="87142"/>
                  <a:pt x="440830" y="103538"/>
                </a:cubicBezTo>
                <a:lnTo>
                  <a:pt x="440830" y="194277"/>
                </a:lnTo>
                <a:cubicBezTo>
                  <a:pt x="440830" y="211690"/>
                  <a:pt x="426715" y="225806"/>
                  <a:pt x="409302" y="225806"/>
                </a:cubicBezTo>
                <a:lnTo>
                  <a:pt x="378530" y="225806"/>
                </a:lnTo>
                <a:lnTo>
                  <a:pt x="340696" y="225806"/>
                </a:lnTo>
                <a:lnTo>
                  <a:pt x="340696" y="306013"/>
                </a:lnTo>
                <a:cubicBezTo>
                  <a:pt x="340696" y="314720"/>
                  <a:pt x="333638" y="321777"/>
                  <a:pt x="324932" y="321777"/>
                </a:cubicBezTo>
                <a:cubicBezTo>
                  <a:pt x="316225" y="321777"/>
                  <a:pt x="309168" y="314720"/>
                  <a:pt x="309168" y="306013"/>
                </a:cubicBezTo>
                <a:lnTo>
                  <a:pt x="309168" y="210041"/>
                </a:lnTo>
                <a:cubicBezTo>
                  <a:pt x="309168" y="201335"/>
                  <a:pt x="316225" y="194277"/>
                  <a:pt x="324932" y="194277"/>
                </a:cubicBezTo>
                <a:lnTo>
                  <a:pt x="378342" y="194277"/>
                </a:lnTo>
                <a:lnTo>
                  <a:pt x="378342" y="127374"/>
                </a:lnTo>
                <a:lnTo>
                  <a:pt x="368756" y="134499"/>
                </a:lnTo>
                <a:cubicBezTo>
                  <a:pt x="366039" y="136460"/>
                  <a:pt x="362775" y="137518"/>
                  <a:pt x="359425" y="137526"/>
                </a:cubicBezTo>
                <a:lnTo>
                  <a:pt x="315284" y="137526"/>
                </a:lnTo>
                <a:cubicBezTo>
                  <a:pt x="306577" y="137526"/>
                  <a:pt x="299520" y="130468"/>
                  <a:pt x="299520" y="121762"/>
                </a:cubicBezTo>
                <a:cubicBezTo>
                  <a:pt x="299520" y="113056"/>
                  <a:pt x="306577" y="105998"/>
                  <a:pt x="315284" y="105998"/>
                </a:cubicBezTo>
                <a:lnTo>
                  <a:pt x="354253" y="105998"/>
                </a:lnTo>
                <a:lnTo>
                  <a:pt x="384269" y="83675"/>
                </a:lnTo>
                <a:cubicBezTo>
                  <a:pt x="390824" y="74669"/>
                  <a:pt x="401696" y="69858"/>
                  <a:pt x="412770" y="71064"/>
                </a:cubicBezTo>
                <a:close/>
                <a:moveTo>
                  <a:pt x="409868" y="0"/>
                </a:moveTo>
                <a:cubicBezTo>
                  <a:pt x="427281" y="0"/>
                  <a:pt x="441397" y="14116"/>
                  <a:pt x="441397" y="31528"/>
                </a:cubicBezTo>
                <a:cubicBezTo>
                  <a:pt x="441397" y="48941"/>
                  <a:pt x="427281" y="63057"/>
                  <a:pt x="409868" y="63057"/>
                </a:cubicBezTo>
                <a:cubicBezTo>
                  <a:pt x="392456" y="63057"/>
                  <a:pt x="378340" y="48941"/>
                  <a:pt x="378340" y="31528"/>
                </a:cubicBezTo>
                <a:cubicBezTo>
                  <a:pt x="378340" y="14116"/>
                  <a:pt x="392456" y="0"/>
                  <a:pt x="409868" y="0"/>
                </a:cubicBezTo>
                <a:close/>
                <a:moveTo>
                  <a:pt x="69362" y="0"/>
                </a:moveTo>
                <a:cubicBezTo>
                  <a:pt x="86775" y="0"/>
                  <a:pt x="100891" y="14116"/>
                  <a:pt x="100891" y="31528"/>
                </a:cubicBezTo>
                <a:cubicBezTo>
                  <a:pt x="100891" y="48941"/>
                  <a:pt x="86775" y="63057"/>
                  <a:pt x="69362" y="63057"/>
                </a:cubicBezTo>
                <a:cubicBezTo>
                  <a:pt x="51950" y="63057"/>
                  <a:pt x="37834" y="48941"/>
                  <a:pt x="37834" y="31528"/>
                </a:cubicBezTo>
                <a:cubicBezTo>
                  <a:pt x="37834" y="14116"/>
                  <a:pt x="51950" y="0"/>
                  <a:pt x="69362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3" name="Graphic 37" descr="Hourglass">
            <a:extLst>
              <a:ext uri="{FF2B5EF4-FFF2-40B4-BE49-F238E27FC236}">
                <a16:creationId xmlns:a16="http://schemas.microsoft.com/office/drawing/2014/main" id="{1370168D-8CB2-427D-81C1-C89DDAFC01FD}"/>
              </a:ext>
            </a:extLst>
          </p:cNvPr>
          <p:cNvSpPr/>
          <p:nvPr/>
        </p:nvSpPr>
        <p:spPr>
          <a:xfrm>
            <a:off x="6118780" y="3205030"/>
            <a:ext cx="301714" cy="431019"/>
          </a:xfrm>
          <a:custGeom>
            <a:avLst/>
            <a:gdLst>
              <a:gd name="connsiteX0" fmla="*/ 223294 w 372156"/>
              <a:gd name="connsiteY0" fmla="*/ 301048 h 531652"/>
              <a:gd name="connsiteX1" fmla="*/ 283105 w 372156"/>
              <a:gd name="connsiteY1" fmla="*/ 385448 h 531652"/>
              <a:gd name="connsiteX2" fmla="*/ 89052 w 372156"/>
              <a:gd name="connsiteY2" fmla="*/ 385448 h 531652"/>
              <a:gd name="connsiteX3" fmla="*/ 148863 w 372156"/>
              <a:gd name="connsiteY3" fmla="*/ 301048 h 531652"/>
              <a:gd name="connsiteX4" fmla="*/ 166141 w 372156"/>
              <a:gd name="connsiteY4" fmla="*/ 265826 h 531652"/>
              <a:gd name="connsiteX5" fmla="*/ 148863 w 372156"/>
              <a:gd name="connsiteY5" fmla="*/ 230604 h 531652"/>
              <a:gd name="connsiteX6" fmla="*/ 57817 w 372156"/>
              <a:gd name="connsiteY6" fmla="*/ 39874 h 531652"/>
              <a:gd name="connsiteX7" fmla="*/ 315004 w 372156"/>
              <a:gd name="connsiteY7" fmla="*/ 39874 h 531652"/>
              <a:gd name="connsiteX8" fmla="*/ 223959 w 372156"/>
              <a:gd name="connsiteY8" fmla="*/ 230604 h 531652"/>
              <a:gd name="connsiteX9" fmla="*/ 206015 w 372156"/>
              <a:gd name="connsiteY9" fmla="*/ 265826 h 531652"/>
              <a:gd name="connsiteX10" fmla="*/ 223294 w 372156"/>
              <a:gd name="connsiteY10" fmla="*/ 301048 h 531652"/>
              <a:gd name="connsiteX11" fmla="*/ 354214 w 372156"/>
              <a:gd name="connsiteY11" fmla="*/ 39874 h 531652"/>
              <a:gd name="connsiteX12" fmla="*/ 372157 w 372156"/>
              <a:gd name="connsiteY12" fmla="*/ 39874 h 531652"/>
              <a:gd name="connsiteX13" fmla="*/ 372157 w 372156"/>
              <a:gd name="connsiteY13" fmla="*/ 0 h 531652"/>
              <a:gd name="connsiteX14" fmla="*/ 0 w 372156"/>
              <a:gd name="connsiteY14" fmla="*/ 0 h 531652"/>
              <a:gd name="connsiteX15" fmla="*/ 0 w 372156"/>
              <a:gd name="connsiteY15" fmla="*/ 39874 h 531652"/>
              <a:gd name="connsiteX16" fmla="*/ 17279 w 372156"/>
              <a:gd name="connsiteY16" fmla="*/ 39874 h 531652"/>
              <a:gd name="connsiteX17" fmla="*/ 128926 w 372156"/>
              <a:gd name="connsiteY17" fmla="*/ 265826 h 531652"/>
              <a:gd name="connsiteX18" fmla="*/ 17279 w 372156"/>
              <a:gd name="connsiteY18" fmla="*/ 491779 h 531652"/>
              <a:gd name="connsiteX19" fmla="*/ 0 w 372156"/>
              <a:gd name="connsiteY19" fmla="*/ 491779 h 531652"/>
              <a:gd name="connsiteX20" fmla="*/ 0 w 372156"/>
              <a:gd name="connsiteY20" fmla="*/ 531653 h 531652"/>
              <a:gd name="connsiteX21" fmla="*/ 372157 w 372156"/>
              <a:gd name="connsiteY21" fmla="*/ 531653 h 531652"/>
              <a:gd name="connsiteX22" fmla="*/ 372157 w 372156"/>
              <a:gd name="connsiteY22" fmla="*/ 491779 h 531652"/>
              <a:gd name="connsiteX23" fmla="*/ 354214 w 372156"/>
              <a:gd name="connsiteY23" fmla="*/ 491779 h 531652"/>
              <a:gd name="connsiteX24" fmla="*/ 242566 w 372156"/>
              <a:gd name="connsiteY24" fmla="*/ 265826 h 531652"/>
              <a:gd name="connsiteX25" fmla="*/ 354214 w 372156"/>
              <a:gd name="connsiteY25" fmla="*/ 39874 h 53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2156" h="531652">
                <a:moveTo>
                  <a:pt x="223294" y="301048"/>
                </a:moveTo>
                <a:cubicBezTo>
                  <a:pt x="245889" y="318992"/>
                  <a:pt x="267155" y="350226"/>
                  <a:pt x="283105" y="385448"/>
                </a:cubicBezTo>
                <a:lnTo>
                  <a:pt x="89052" y="385448"/>
                </a:lnTo>
                <a:cubicBezTo>
                  <a:pt x="105666" y="350226"/>
                  <a:pt x="126267" y="318327"/>
                  <a:pt x="148863" y="301048"/>
                </a:cubicBezTo>
                <a:cubicBezTo>
                  <a:pt x="159496" y="292409"/>
                  <a:pt x="166141" y="279782"/>
                  <a:pt x="166141" y="265826"/>
                </a:cubicBezTo>
                <a:cubicBezTo>
                  <a:pt x="166141" y="251870"/>
                  <a:pt x="159496" y="239244"/>
                  <a:pt x="148863" y="230604"/>
                </a:cubicBezTo>
                <a:cubicBezTo>
                  <a:pt x="103672" y="195382"/>
                  <a:pt x="64463" y="105001"/>
                  <a:pt x="57817" y="39874"/>
                </a:cubicBezTo>
                <a:lnTo>
                  <a:pt x="315004" y="39874"/>
                </a:lnTo>
                <a:cubicBezTo>
                  <a:pt x="307694" y="105001"/>
                  <a:pt x="269149" y="195382"/>
                  <a:pt x="223959" y="230604"/>
                </a:cubicBezTo>
                <a:cubicBezTo>
                  <a:pt x="212661" y="239244"/>
                  <a:pt x="206015" y="251870"/>
                  <a:pt x="206015" y="265826"/>
                </a:cubicBezTo>
                <a:cubicBezTo>
                  <a:pt x="206015" y="279782"/>
                  <a:pt x="212661" y="292409"/>
                  <a:pt x="223294" y="301048"/>
                </a:cubicBezTo>
                <a:close/>
                <a:moveTo>
                  <a:pt x="354214" y="39874"/>
                </a:moveTo>
                <a:lnTo>
                  <a:pt x="372157" y="39874"/>
                </a:lnTo>
                <a:lnTo>
                  <a:pt x="372157" y="0"/>
                </a:lnTo>
                <a:lnTo>
                  <a:pt x="0" y="0"/>
                </a:lnTo>
                <a:lnTo>
                  <a:pt x="0" y="39874"/>
                </a:lnTo>
                <a:lnTo>
                  <a:pt x="17279" y="39874"/>
                </a:lnTo>
                <a:cubicBezTo>
                  <a:pt x="24589" y="113641"/>
                  <a:pt x="67121" y="221300"/>
                  <a:pt x="128926" y="265826"/>
                </a:cubicBezTo>
                <a:cubicBezTo>
                  <a:pt x="67121" y="310352"/>
                  <a:pt x="23924" y="418012"/>
                  <a:pt x="17279" y="491779"/>
                </a:cubicBezTo>
                <a:lnTo>
                  <a:pt x="0" y="491779"/>
                </a:lnTo>
                <a:lnTo>
                  <a:pt x="0" y="531653"/>
                </a:lnTo>
                <a:lnTo>
                  <a:pt x="372157" y="531653"/>
                </a:lnTo>
                <a:lnTo>
                  <a:pt x="372157" y="491779"/>
                </a:lnTo>
                <a:lnTo>
                  <a:pt x="354214" y="491779"/>
                </a:lnTo>
                <a:cubicBezTo>
                  <a:pt x="347568" y="418012"/>
                  <a:pt x="304371" y="310352"/>
                  <a:pt x="242566" y="265826"/>
                </a:cubicBezTo>
                <a:cubicBezTo>
                  <a:pt x="304371" y="221300"/>
                  <a:pt x="347568" y="113641"/>
                  <a:pt x="354214" y="3987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A7D82DAC-7832-44E5-B9F1-C0D8E67A6DBF}"/>
              </a:ext>
            </a:extLst>
          </p:cNvPr>
          <p:cNvSpPr/>
          <p:nvPr/>
        </p:nvSpPr>
        <p:spPr>
          <a:xfrm>
            <a:off x="5091401" y="2477170"/>
            <a:ext cx="425631" cy="425632"/>
          </a:xfrm>
          <a:custGeom>
            <a:avLst/>
            <a:gdLst>
              <a:gd name="connsiteX0" fmla="*/ 239616 w 498147"/>
              <a:gd name="connsiteY0" fmla="*/ 107196 h 498148"/>
              <a:gd name="connsiteX1" fmla="*/ 310870 w 498147"/>
              <a:gd name="connsiteY1" fmla="*/ 124852 h 498148"/>
              <a:gd name="connsiteX2" fmla="*/ 282494 w 498147"/>
              <a:gd name="connsiteY2" fmla="*/ 153227 h 498148"/>
              <a:gd name="connsiteX3" fmla="*/ 239616 w 498147"/>
              <a:gd name="connsiteY3" fmla="*/ 145030 h 498148"/>
              <a:gd name="connsiteX4" fmla="*/ 126113 w 498147"/>
              <a:gd name="connsiteY4" fmla="*/ 258533 h 498148"/>
              <a:gd name="connsiteX5" fmla="*/ 239616 w 498147"/>
              <a:gd name="connsiteY5" fmla="*/ 372035 h 498148"/>
              <a:gd name="connsiteX6" fmla="*/ 353118 w 498147"/>
              <a:gd name="connsiteY6" fmla="*/ 258533 h 498148"/>
              <a:gd name="connsiteX7" fmla="*/ 344920 w 498147"/>
              <a:gd name="connsiteY7" fmla="*/ 215653 h 498148"/>
              <a:gd name="connsiteX8" fmla="*/ 373296 w 498147"/>
              <a:gd name="connsiteY8" fmla="*/ 187278 h 498148"/>
              <a:gd name="connsiteX9" fmla="*/ 390952 w 498147"/>
              <a:gd name="connsiteY9" fmla="*/ 258533 h 498148"/>
              <a:gd name="connsiteX10" fmla="*/ 239616 w 498147"/>
              <a:gd name="connsiteY10" fmla="*/ 409869 h 498148"/>
              <a:gd name="connsiteX11" fmla="*/ 88279 w 498147"/>
              <a:gd name="connsiteY11" fmla="*/ 258533 h 498148"/>
              <a:gd name="connsiteX12" fmla="*/ 239616 w 498147"/>
              <a:gd name="connsiteY12" fmla="*/ 107196 h 498148"/>
              <a:gd name="connsiteX13" fmla="*/ 239616 w 498147"/>
              <a:gd name="connsiteY13" fmla="*/ 18917 h 498148"/>
              <a:gd name="connsiteX14" fmla="*/ 352487 w 498147"/>
              <a:gd name="connsiteY14" fmla="*/ 46662 h 498148"/>
              <a:gd name="connsiteX15" fmla="*/ 348073 w 498147"/>
              <a:gd name="connsiteY15" fmla="*/ 51076 h 498148"/>
              <a:gd name="connsiteX16" fmla="*/ 339245 w 498147"/>
              <a:gd name="connsiteY16" fmla="*/ 59904 h 498148"/>
              <a:gd name="connsiteX17" fmla="*/ 341137 w 498147"/>
              <a:gd name="connsiteY17" fmla="*/ 72515 h 498148"/>
              <a:gd name="connsiteX18" fmla="*/ 342398 w 498147"/>
              <a:gd name="connsiteY18" fmla="*/ 85126 h 498148"/>
              <a:gd name="connsiteX19" fmla="*/ 239616 w 498147"/>
              <a:gd name="connsiteY19" fmla="*/ 56751 h 498148"/>
              <a:gd name="connsiteX20" fmla="*/ 37834 w 498147"/>
              <a:gd name="connsiteY20" fmla="*/ 258533 h 498148"/>
              <a:gd name="connsiteX21" fmla="*/ 239616 w 498147"/>
              <a:gd name="connsiteY21" fmla="*/ 460314 h 498148"/>
              <a:gd name="connsiteX22" fmla="*/ 441397 w 498147"/>
              <a:gd name="connsiteY22" fmla="*/ 258533 h 498148"/>
              <a:gd name="connsiteX23" fmla="*/ 413022 w 498147"/>
              <a:gd name="connsiteY23" fmla="*/ 155750 h 498148"/>
              <a:gd name="connsiteX24" fmla="*/ 426263 w 498147"/>
              <a:gd name="connsiteY24" fmla="*/ 157641 h 498148"/>
              <a:gd name="connsiteX25" fmla="*/ 438244 w 498147"/>
              <a:gd name="connsiteY25" fmla="*/ 158903 h 498148"/>
              <a:gd name="connsiteX26" fmla="*/ 446441 w 498147"/>
              <a:gd name="connsiteY26" fmla="*/ 150075 h 498148"/>
              <a:gd name="connsiteX27" fmla="*/ 450855 w 498147"/>
              <a:gd name="connsiteY27" fmla="*/ 146291 h 498148"/>
              <a:gd name="connsiteX28" fmla="*/ 479231 w 498147"/>
              <a:gd name="connsiteY28" fmla="*/ 258533 h 498148"/>
              <a:gd name="connsiteX29" fmla="*/ 239616 w 498147"/>
              <a:gd name="connsiteY29" fmla="*/ 498148 h 498148"/>
              <a:gd name="connsiteX30" fmla="*/ 0 w 498147"/>
              <a:gd name="connsiteY30" fmla="*/ 258533 h 498148"/>
              <a:gd name="connsiteX31" fmla="*/ 239616 w 498147"/>
              <a:gd name="connsiteY31" fmla="*/ 18917 h 498148"/>
              <a:gd name="connsiteX32" fmla="*/ 435090 w 498147"/>
              <a:gd name="connsiteY32" fmla="*/ 0 h 498148"/>
              <a:gd name="connsiteX33" fmla="*/ 441396 w 498147"/>
              <a:gd name="connsiteY33" fmla="*/ 56751 h 498148"/>
              <a:gd name="connsiteX34" fmla="*/ 498147 w 498147"/>
              <a:gd name="connsiteY34" fmla="*/ 63057 h 498148"/>
              <a:gd name="connsiteX35" fmla="*/ 428785 w 498147"/>
              <a:gd name="connsiteY35" fmla="*/ 132420 h 498148"/>
              <a:gd name="connsiteX36" fmla="*/ 395995 w 498147"/>
              <a:gd name="connsiteY36" fmla="*/ 128636 h 498148"/>
              <a:gd name="connsiteX37" fmla="*/ 295105 w 498147"/>
              <a:gd name="connsiteY37" fmla="*/ 229527 h 498148"/>
              <a:gd name="connsiteX38" fmla="*/ 302041 w 498147"/>
              <a:gd name="connsiteY38" fmla="*/ 258533 h 498148"/>
              <a:gd name="connsiteX39" fmla="*/ 238984 w 498147"/>
              <a:gd name="connsiteY39" fmla="*/ 321589 h 498148"/>
              <a:gd name="connsiteX40" fmla="*/ 175927 w 498147"/>
              <a:gd name="connsiteY40" fmla="*/ 258533 h 498148"/>
              <a:gd name="connsiteX41" fmla="*/ 238984 w 498147"/>
              <a:gd name="connsiteY41" fmla="*/ 195476 h 498148"/>
              <a:gd name="connsiteX42" fmla="*/ 268621 w 498147"/>
              <a:gd name="connsiteY42" fmla="*/ 203043 h 498148"/>
              <a:gd name="connsiteX43" fmla="*/ 369512 w 498147"/>
              <a:gd name="connsiteY43" fmla="*/ 102152 h 498148"/>
              <a:gd name="connsiteX44" fmla="*/ 365728 w 498147"/>
              <a:gd name="connsiteY44" fmla="*/ 69362 h 49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98147" h="498148">
                <a:moveTo>
                  <a:pt x="239616" y="107196"/>
                </a:moveTo>
                <a:cubicBezTo>
                  <a:pt x="265469" y="107196"/>
                  <a:pt x="289430" y="113502"/>
                  <a:pt x="310870" y="124852"/>
                </a:cubicBezTo>
                <a:lnTo>
                  <a:pt x="282494" y="153227"/>
                </a:lnTo>
                <a:cubicBezTo>
                  <a:pt x="269252" y="148183"/>
                  <a:pt x="254749" y="145030"/>
                  <a:pt x="239616" y="145030"/>
                </a:cubicBezTo>
                <a:cubicBezTo>
                  <a:pt x="177190" y="145030"/>
                  <a:pt x="126113" y="196106"/>
                  <a:pt x="126113" y="258533"/>
                </a:cubicBezTo>
                <a:cubicBezTo>
                  <a:pt x="126113" y="320959"/>
                  <a:pt x="177190" y="372035"/>
                  <a:pt x="239616" y="372035"/>
                </a:cubicBezTo>
                <a:cubicBezTo>
                  <a:pt x="302042" y="372035"/>
                  <a:pt x="353118" y="320959"/>
                  <a:pt x="353118" y="258533"/>
                </a:cubicBezTo>
                <a:cubicBezTo>
                  <a:pt x="353118" y="243399"/>
                  <a:pt x="350595" y="228896"/>
                  <a:pt x="344920" y="215653"/>
                </a:cubicBezTo>
                <a:lnTo>
                  <a:pt x="373296" y="187278"/>
                </a:lnTo>
                <a:cubicBezTo>
                  <a:pt x="384646" y="208717"/>
                  <a:pt x="390952" y="232680"/>
                  <a:pt x="390952" y="258533"/>
                </a:cubicBezTo>
                <a:cubicBezTo>
                  <a:pt x="390952" y="341767"/>
                  <a:pt x="322850" y="409869"/>
                  <a:pt x="239616" y="409869"/>
                </a:cubicBezTo>
                <a:cubicBezTo>
                  <a:pt x="156380" y="409869"/>
                  <a:pt x="88279" y="341767"/>
                  <a:pt x="88279" y="258533"/>
                </a:cubicBezTo>
                <a:cubicBezTo>
                  <a:pt x="88279" y="175297"/>
                  <a:pt x="156380" y="107196"/>
                  <a:pt x="239616" y="107196"/>
                </a:cubicBezTo>
                <a:close/>
                <a:moveTo>
                  <a:pt x="239616" y="18917"/>
                </a:moveTo>
                <a:cubicBezTo>
                  <a:pt x="280603" y="18917"/>
                  <a:pt x="318437" y="29006"/>
                  <a:pt x="352487" y="46662"/>
                </a:cubicBezTo>
                <a:lnTo>
                  <a:pt x="348073" y="51076"/>
                </a:lnTo>
                <a:lnTo>
                  <a:pt x="339245" y="59904"/>
                </a:lnTo>
                <a:lnTo>
                  <a:pt x="341137" y="72515"/>
                </a:lnTo>
                <a:lnTo>
                  <a:pt x="342398" y="85126"/>
                </a:lnTo>
                <a:cubicBezTo>
                  <a:pt x="312131" y="66840"/>
                  <a:pt x="276819" y="56751"/>
                  <a:pt x="239616" y="56751"/>
                </a:cubicBezTo>
                <a:cubicBezTo>
                  <a:pt x="128636" y="56751"/>
                  <a:pt x="37834" y="147552"/>
                  <a:pt x="37834" y="258533"/>
                </a:cubicBezTo>
                <a:cubicBezTo>
                  <a:pt x="37834" y="369512"/>
                  <a:pt x="128636" y="460314"/>
                  <a:pt x="239616" y="460314"/>
                </a:cubicBezTo>
                <a:cubicBezTo>
                  <a:pt x="350595" y="460314"/>
                  <a:pt x="441397" y="369512"/>
                  <a:pt x="441397" y="258533"/>
                </a:cubicBezTo>
                <a:cubicBezTo>
                  <a:pt x="441397" y="220699"/>
                  <a:pt x="430677" y="186017"/>
                  <a:pt x="413022" y="155750"/>
                </a:cubicBezTo>
                <a:lnTo>
                  <a:pt x="426263" y="157641"/>
                </a:lnTo>
                <a:lnTo>
                  <a:pt x="438244" y="158903"/>
                </a:lnTo>
                <a:lnTo>
                  <a:pt x="446441" y="150075"/>
                </a:lnTo>
                <a:lnTo>
                  <a:pt x="450855" y="146291"/>
                </a:lnTo>
                <a:cubicBezTo>
                  <a:pt x="469142" y="179711"/>
                  <a:pt x="479231" y="217546"/>
                  <a:pt x="479231" y="258533"/>
                </a:cubicBezTo>
                <a:cubicBezTo>
                  <a:pt x="479231" y="390952"/>
                  <a:pt x="372035" y="498148"/>
                  <a:pt x="239616" y="498148"/>
                </a:cubicBezTo>
                <a:cubicBezTo>
                  <a:pt x="107196" y="498148"/>
                  <a:pt x="0" y="390952"/>
                  <a:pt x="0" y="258533"/>
                </a:cubicBezTo>
                <a:cubicBezTo>
                  <a:pt x="0" y="126113"/>
                  <a:pt x="107196" y="18917"/>
                  <a:pt x="239616" y="18917"/>
                </a:cubicBezTo>
                <a:close/>
                <a:moveTo>
                  <a:pt x="435090" y="0"/>
                </a:moveTo>
                <a:lnTo>
                  <a:pt x="441396" y="56751"/>
                </a:lnTo>
                <a:lnTo>
                  <a:pt x="498147" y="63057"/>
                </a:lnTo>
                <a:lnTo>
                  <a:pt x="428785" y="132420"/>
                </a:lnTo>
                <a:lnTo>
                  <a:pt x="395995" y="128636"/>
                </a:lnTo>
                <a:lnTo>
                  <a:pt x="295105" y="229527"/>
                </a:lnTo>
                <a:cubicBezTo>
                  <a:pt x="299519" y="238355"/>
                  <a:pt x="302041" y="247813"/>
                  <a:pt x="302041" y="258533"/>
                </a:cubicBezTo>
                <a:cubicBezTo>
                  <a:pt x="302041" y="293214"/>
                  <a:pt x="273666" y="321589"/>
                  <a:pt x="238984" y="321589"/>
                </a:cubicBezTo>
                <a:cubicBezTo>
                  <a:pt x="204302" y="321589"/>
                  <a:pt x="175927" y="293214"/>
                  <a:pt x="175927" y="258533"/>
                </a:cubicBezTo>
                <a:cubicBezTo>
                  <a:pt x="175927" y="223852"/>
                  <a:pt x="204302" y="195476"/>
                  <a:pt x="238984" y="195476"/>
                </a:cubicBezTo>
                <a:cubicBezTo>
                  <a:pt x="249703" y="195476"/>
                  <a:pt x="259793" y="198629"/>
                  <a:pt x="268621" y="203043"/>
                </a:cubicBezTo>
                <a:lnTo>
                  <a:pt x="369512" y="102152"/>
                </a:lnTo>
                <a:lnTo>
                  <a:pt x="365728" y="6936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7239B7E-0551-44AF-8C79-22CFAEA36E32}"/>
              </a:ext>
            </a:extLst>
          </p:cNvPr>
          <p:cNvSpPr/>
          <p:nvPr/>
        </p:nvSpPr>
        <p:spPr>
          <a:xfrm>
            <a:off x="4431468" y="1498134"/>
            <a:ext cx="280163" cy="452571"/>
          </a:xfrm>
          <a:custGeom>
            <a:avLst/>
            <a:gdLst>
              <a:gd name="connsiteX0" fmla="*/ 122960 w 327895"/>
              <a:gd name="connsiteY0" fmla="*/ 491843 h 529677"/>
              <a:gd name="connsiteX1" fmla="*/ 204934 w 327895"/>
              <a:gd name="connsiteY1" fmla="*/ 491843 h 529677"/>
              <a:gd name="connsiteX2" fmla="*/ 163947 w 327895"/>
              <a:gd name="connsiteY2" fmla="*/ 529677 h 529677"/>
              <a:gd name="connsiteX3" fmla="*/ 122960 w 327895"/>
              <a:gd name="connsiteY3" fmla="*/ 491843 h 529677"/>
              <a:gd name="connsiteX4" fmla="*/ 100890 w 327895"/>
              <a:gd name="connsiteY4" fmla="*/ 428786 h 529677"/>
              <a:gd name="connsiteX5" fmla="*/ 227003 w 327895"/>
              <a:gd name="connsiteY5" fmla="*/ 428786 h 529677"/>
              <a:gd name="connsiteX6" fmla="*/ 245920 w 327895"/>
              <a:gd name="connsiteY6" fmla="*/ 447703 h 529677"/>
              <a:gd name="connsiteX7" fmla="*/ 227003 w 327895"/>
              <a:gd name="connsiteY7" fmla="*/ 466620 h 529677"/>
              <a:gd name="connsiteX8" fmla="*/ 100890 w 327895"/>
              <a:gd name="connsiteY8" fmla="*/ 466620 h 529677"/>
              <a:gd name="connsiteX9" fmla="*/ 81973 w 327895"/>
              <a:gd name="connsiteY9" fmla="*/ 447703 h 529677"/>
              <a:gd name="connsiteX10" fmla="*/ 100890 w 327895"/>
              <a:gd name="connsiteY10" fmla="*/ 428786 h 529677"/>
              <a:gd name="connsiteX11" fmla="*/ 100890 w 327895"/>
              <a:gd name="connsiteY11" fmla="*/ 365730 h 529677"/>
              <a:gd name="connsiteX12" fmla="*/ 227003 w 327895"/>
              <a:gd name="connsiteY12" fmla="*/ 365730 h 529677"/>
              <a:gd name="connsiteX13" fmla="*/ 245920 w 327895"/>
              <a:gd name="connsiteY13" fmla="*/ 384647 h 529677"/>
              <a:gd name="connsiteX14" fmla="*/ 227003 w 327895"/>
              <a:gd name="connsiteY14" fmla="*/ 403564 h 529677"/>
              <a:gd name="connsiteX15" fmla="*/ 100890 w 327895"/>
              <a:gd name="connsiteY15" fmla="*/ 403564 h 529677"/>
              <a:gd name="connsiteX16" fmla="*/ 81973 w 327895"/>
              <a:gd name="connsiteY16" fmla="*/ 384647 h 529677"/>
              <a:gd name="connsiteX17" fmla="*/ 100890 w 327895"/>
              <a:gd name="connsiteY17" fmla="*/ 365730 h 529677"/>
              <a:gd name="connsiteX18" fmla="*/ 164579 w 327895"/>
              <a:gd name="connsiteY18" fmla="*/ 37203 h 529677"/>
              <a:gd name="connsiteX19" fmla="*/ 38465 w 327895"/>
              <a:gd name="connsiteY19" fmla="*/ 162055 h 529677"/>
              <a:gd name="connsiteX20" fmla="*/ 38465 w 327895"/>
              <a:gd name="connsiteY20" fmla="*/ 167100 h 529677"/>
              <a:gd name="connsiteX21" fmla="*/ 47292 w 327895"/>
              <a:gd name="connsiteY21" fmla="*/ 211240 h 529677"/>
              <a:gd name="connsiteX22" fmla="*/ 68732 w 327895"/>
              <a:gd name="connsiteY22" fmla="*/ 245922 h 529677"/>
              <a:gd name="connsiteX23" fmla="*/ 105305 w 327895"/>
              <a:gd name="connsiteY23" fmla="*/ 302673 h 529677"/>
              <a:gd name="connsiteX24" fmla="*/ 163948 w 327895"/>
              <a:gd name="connsiteY24" fmla="*/ 302673 h 529677"/>
              <a:gd name="connsiteX25" fmla="*/ 223221 w 327895"/>
              <a:gd name="connsiteY25" fmla="*/ 302673 h 529677"/>
              <a:gd name="connsiteX26" fmla="*/ 259794 w 327895"/>
              <a:gd name="connsiteY26" fmla="*/ 245922 h 529677"/>
              <a:gd name="connsiteX27" fmla="*/ 281233 w 327895"/>
              <a:gd name="connsiteY27" fmla="*/ 211240 h 529677"/>
              <a:gd name="connsiteX28" fmla="*/ 290061 w 327895"/>
              <a:gd name="connsiteY28" fmla="*/ 167100 h 529677"/>
              <a:gd name="connsiteX29" fmla="*/ 290692 w 327895"/>
              <a:gd name="connsiteY29" fmla="*/ 167100 h 529677"/>
              <a:gd name="connsiteX30" fmla="*/ 290692 w 327895"/>
              <a:gd name="connsiteY30" fmla="*/ 162055 h 529677"/>
              <a:gd name="connsiteX31" fmla="*/ 164579 w 327895"/>
              <a:gd name="connsiteY31" fmla="*/ 37203 h 529677"/>
              <a:gd name="connsiteX32" fmla="*/ 163948 w 327895"/>
              <a:gd name="connsiteY32" fmla="*/ 0 h 529677"/>
              <a:gd name="connsiteX33" fmla="*/ 327895 w 327895"/>
              <a:gd name="connsiteY33" fmla="*/ 162055 h 529677"/>
              <a:gd name="connsiteX34" fmla="*/ 327895 w 327895"/>
              <a:gd name="connsiteY34" fmla="*/ 167730 h 529677"/>
              <a:gd name="connsiteX35" fmla="*/ 316545 w 327895"/>
              <a:gd name="connsiteY35" fmla="*/ 224482 h 529677"/>
              <a:gd name="connsiteX36" fmla="*/ 288169 w 327895"/>
              <a:gd name="connsiteY36" fmla="*/ 271144 h 529677"/>
              <a:gd name="connsiteX37" fmla="*/ 249705 w 327895"/>
              <a:gd name="connsiteY37" fmla="*/ 333570 h 529677"/>
              <a:gd name="connsiteX38" fmla="*/ 238355 w 327895"/>
              <a:gd name="connsiteY38" fmla="*/ 340506 h 529677"/>
              <a:gd name="connsiteX39" fmla="*/ 89541 w 327895"/>
              <a:gd name="connsiteY39" fmla="*/ 340506 h 529677"/>
              <a:gd name="connsiteX40" fmla="*/ 78190 w 327895"/>
              <a:gd name="connsiteY40" fmla="*/ 333570 h 529677"/>
              <a:gd name="connsiteX41" fmla="*/ 39726 w 327895"/>
              <a:gd name="connsiteY41" fmla="*/ 271144 h 529677"/>
              <a:gd name="connsiteX42" fmla="*/ 11350 w 327895"/>
              <a:gd name="connsiteY42" fmla="*/ 224482 h 529677"/>
              <a:gd name="connsiteX43" fmla="*/ 0 w 327895"/>
              <a:gd name="connsiteY43" fmla="*/ 167730 h 529677"/>
              <a:gd name="connsiteX44" fmla="*/ 0 w 327895"/>
              <a:gd name="connsiteY44" fmla="*/ 162055 h 529677"/>
              <a:gd name="connsiteX45" fmla="*/ 163948 w 327895"/>
              <a:gd name="connsiteY45" fmla="*/ 0 h 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7895" h="529677">
                <a:moveTo>
                  <a:pt x="122960" y="491843"/>
                </a:moveTo>
                <a:lnTo>
                  <a:pt x="204934" y="491843"/>
                </a:lnTo>
                <a:cubicBezTo>
                  <a:pt x="203042" y="513282"/>
                  <a:pt x="185386" y="529677"/>
                  <a:pt x="163947" y="529677"/>
                </a:cubicBezTo>
                <a:cubicBezTo>
                  <a:pt x="142508" y="529677"/>
                  <a:pt x="124852" y="513282"/>
                  <a:pt x="122960" y="491843"/>
                </a:cubicBezTo>
                <a:close/>
                <a:moveTo>
                  <a:pt x="100890" y="428786"/>
                </a:moveTo>
                <a:lnTo>
                  <a:pt x="227003" y="428786"/>
                </a:lnTo>
                <a:cubicBezTo>
                  <a:pt x="237723" y="428786"/>
                  <a:pt x="245920" y="436983"/>
                  <a:pt x="245920" y="447703"/>
                </a:cubicBezTo>
                <a:cubicBezTo>
                  <a:pt x="245920" y="458423"/>
                  <a:pt x="237723" y="466620"/>
                  <a:pt x="227003" y="466620"/>
                </a:cubicBezTo>
                <a:lnTo>
                  <a:pt x="100890" y="466620"/>
                </a:lnTo>
                <a:cubicBezTo>
                  <a:pt x="90170" y="466620"/>
                  <a:pt x="81973" y="458423"/>
                  <a:pt x="81973" y="447703"/>
                </a:cubicBezTo>
                <a:cubicBezTo>
                  <a:pt x="81973" y="436983"/>
                  <a:pt x="90170" y="428786"/>
                  <a:pt x="100890" y="428786"/>
                </a:cubicBezTo>
                <a:close/>
                <a:moveTo>
                  <a:pt x="100890" y="365730"/>
                </a:moveTo>
                <a:lnTo>
                  <a:pt x="227003" y="365730"/>
                </a:lnTo>
                <a:cubicBezTo>
                  <a:pt x="237723" y="365730"/>
                  <a:pt x="245920" y="373927"/>
                  <a:pt x="245920" y="384647"/>
                </a:cubicBezTo>
                <a:cubicBezTo>
                  <a:pt x="245920" y="395367"/>
                  <a:pt x="237723" y="403564"/>
                  <a:pt x="227003" y="403564"/>
                </a:cubicBezTo>
                <a:lnTo>
                  <a:pt x="100890" y="403564"/>
                </a:lnTo>
                <a:cubicBezTo>
                  <a:pt x="90170" y="403564"/>
                  <a:pt x="81973" y="395367"/>
                  <a:pt x="81973" y="384647"/>
                </a:cubicBezTo>
                <a:cubicBezTo>
                  <a:pt x="81973" y="373927"/>
                  <a:pt x="90170" y="365730"/>
                  <a:pt x="100890" y="365730"/>
                </a:cubicBezTo>
                <a:close/>
                <a:moveTo>
                  <a:pt x="164579" y="37203"/>
                </a:moveTo>
                <a:cubicBezTo>
                  <a:pt x="95847" y="37834"/>
                  <a:pt x="39726" y="93324"/>
                  <a:pt x="38465" y="162055"/>
                </a:cubicBezTo>
                <a:lnTo>
                  <a:pt x="38465" y="167100"/>
                </a:lnTo>
                <a:cubicBezTo>
                  <a:pt x="39095" y="182233"/>
                  <a:pt x="41617" y="197367"/>
                  <a:pt x="47292" y="211240"/>
                </a:cubicBezTo>
                <a:cubicBezTo>
                  <a:pt x="52337" y="223852"/>
                  <a:pt x="59904" y="235833"/>
                  <a:pt x="68732" y="245922"/>
                </a:cubicBezTo>
                <a:cubicBezTo>
                  <a:pt x="82605" y="263577"/>
                  <a:pt x="95216" y="282494"/>
                  <a:pt x="105305" y="302673"/>
                </a:cubicBezTo>
                <a:lnTo>
                  <a:pt x="163948" y="302673"/>
                </a:lnTo>
                <a:lnTo>
                  <a:pt x="223221" y="302673"/>
                </a:lnTo>
                <a:cubicBezTo>
                  <a:pt x="232680" y="282494"/>
                  <a:pt x="245291" y="263577"/>
                  <a:pt x="259794" y="245922"/>
                </a:cubicBezTo>
                <a:cubicBezTo>
                  <a:pt x="269253" y="235833"/>
                  <a:pt x="276189" y="223852"/>
                  <a:pt x="281233" y="211240"/>
                </a:cubicBezTo>
                <a:cubicBezTo>
                  <a:pt x="286278" y="197367"/>
                  <a:pt x="289431" y="182233"/>
                  <a:pt x="290061" y="167100"/>
                </a:cubicBezTo>
                <a:lnTo>
                  <a:pt x="290692" y="167100"/>
                </a:lnTo>
                <a:lnTo>
                  <a:pt x="290692" y="162055"/>
                </a:lnTo>
                <a:cubicBezTo>
                  <a:pt x="289431" y="92693"/>
                  <a:pt x="233310" y="37834"/>
                  <a:pt x="164579" y="37203"/>
                </a:cubicBezTo>
                <a:close/>
                <a:moveTo>
                  <a:pt x="163948" y="0"/>
                </a:moveTo>
                <a:cubicBezTo>
                  <a:pt x="253488" y="631"/>
                  <a:pt x="326003" y="72515"/>
                  <a:pt x="327895" y="162055"/>
                </a:cubicBezTo>
                <a:lnTo>
                  <a:pt x="327895" y="167730"/>
                </a:lnTo>
                <a:cubicBezTo>
                  <a:pt x="327265" y="187278"/>
                  <a:pt x="323481" y="206196"/>
                  <a:pt x="316545" y="224482"/>
                </a:cubicBezTo>
                <a:cubicBezTo>
                  <a:pt x="310239" y="241508"/>
                  <a:pt x="300150" y="257272"/>
                  <a:pt x="288169" y="271144"/>
                </a:cubicBezTo>
                <a:cubicBezTo>
                  <a:pt x="273036" y="287539"/>
                  <a:pt x="256641" y="319698"/>
                  <a:pt x="249705" y="333570"/>
                </a:cubicBezTo>
                <a:cubicBezTo>
                  <a:pt x="247813" y="337984"/>
                  <a:pt x="243399" y="340506"/>
                  <a:pt x="238355" y="340506"/>
                </a:cubicBezTo>
                <a:lnTo>
                  <a:pt x="89541" y="340506"/>
                </a:lnTo>
                <a:cubicBezTo>
                  <a:pt x="84496" y="340506"/>
                  <a:pt x="80082" y="337984"/>
                  <a:pt x="78190" y="333570"/>
                </a:cubicBezTo>
                <a:cubicBezTo>
                  <a:pt x="71254" y="319698"/>
                  <a:pt x="54859" y="287539"/>
                  <a:pt x="39726" y="271144"/>
                </a:cubicBezTo>
                <a:cubicBezTo>
                  <a:pt x="27745" y="257272"/>
                  <a:pt x="18286" y="241508"/>
                  <a:pt x="11350" y="224482"/>
                </a:cubicBezTo>
                <a:cubicBezTo>
                  <a:pt x="4414" y="206196"/>
                  <a:pt x="631" y="187278"/>
                  <a:pt x="0" y="167730"/>
                </a:cubicBezTo>
                <a:lnTo>
                  <a:pt x="0" y="162055"/>
                </a:lnTo>
                <a:cubicBezTo>
                  <a:pt x="1892" y="72515"/>
                  <a:pt x="74407" y="631"/>
                  <a:pt x="16394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89C6B81-BE3C-40DD-99C8-FE95A3916834}"/>
              </a:ext>
            </a:extLst>
          </p:cNvPr>
          <p:cNvGrpSpPr/>
          <p:nvPr/>
        </p:nvGrpSpPr>
        <p:grpSpPr>
          <a:xfrm>
            <a:off x="751593" y="1332374"/>
            <a:ext cx="2051849" cy="980967"/>
            <a:chOff x="332936" y="2657175"/>
            <a:chExt cx="2926080" cy="114809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EC64A7-D499-49B6-9DA4-ED5DABE25D22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</a:t>
              </a:r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- 08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8CB8BE5-DCE8-4DC8-B232-814C7DE8E839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E9FE49C-AE19-4D42-8DE3-CFCE53EE7B75}"/>
              </a:ext>
            </a:extLst>
          </p:cNvPr>
          <p:cNvGrpSpPr/>
          <p:nvPr/>
        </p:nvGrpSpPr>
        <p:grpSpPr>
          <a:xfrm>
            <a:off x="262512" y="2442876"/>
            <a:ext cx="2051849" cy="980967"/>
            <a:chOff x="332936" y="2657175"/>
            <a:chExt cx="2926080" cy="114809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5684004-75B4-423E-8D51-1C494F598F67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</a:t>
              </a:r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- 07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657B2A9-0D1E-4D13-AD6D-A7DD0E642043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87B9BA7-81E5-478F-BA9F-37F927DE6772}"/>
              </a:ext>
            </a:extLst>
          </p:cNvPr>
          <p:cNvGrpSpPr/>
          <p:nvPr/>
        </p:nvGrpSpPr>
        <p:grpSpPr>
          <a:xfrm>
            <a:off x="262512" y="3553379"/>
            <a:ext cx="2051849" cy="980967"/>
            <a:chOff x="332936" y="2657175"/>
            <a:chExt cx="2926080" cy="114809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758D9AA-A309-431B-97EF-69CA8BB4B9A1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</a:t>
              </a:r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- 06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F1E485D-F601-4AE8-899E-8DAA6F7C0A35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29C405F-363B-4527-BE4F-795627C56E2D}"/>
              </a:ext>
            </a:extLst>
          </p:cNvPr>
          <p:cNvGrpSpPr/>
          <p:nvPr/>
        </p:nvGrpSpPr>
        <p:grpSpPr>
          <a:xfrm>
            <a:off x="751593" y="4663881"/>
            <a:ext cx="2051849" cy="980967"/>
            <a:chOff x="332936" y="2657175"/>
            <a:chExt cx="2926080" cy="114809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12F1BC6-DF00-406F-8A72-5F96222FBDD2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</a:t>
              </a:r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- 05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1C825A9-2066-4CDB-8904-8AE3C459BDEE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2055D5B-6DA4-408B-A448-FFA1379FDA40}"/>
              </a:ext>
            </a:extLst>
          </p:cNvPr>
          <p:cNvGrpSpPr/>
          <p:nvPr/>
        </p:nvGrpSpPr>
        <p:grpSpPr>
          <a:xfrm>
            <a:off x="6344518" y="1332374"/>
            <a:ext cx="2051849" cy="980967"/>
            <a:chOff x="332936" y="2657175"/>
            <a:chExt cx="2926080" cy="1148095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E45E539-5368-4222-8DA5-E7D48BCBF292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01 - </a:t>
              </a:r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DCD4C0-CFBD-4779-B3AC-12B145A36589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9A0B875-5DB7-4789-9EBC-C57D294E3DA6}"/>
              </a:ext>
            </a:extLst>
          </p:cNvPr>
          <p:cNvGrpSpPr/>
          <p:nvPr/>
        </p:nvGrpSpPr>
        <p:grpSpPr>
          <a:xfrm>
            <a:off x="6829640" y="2442876"/>
            <a:ext cx="2051849" cy="980967"/>
            <a:chOff x="332936" y="2657175"/>
            <a:chExt cx="2926080" cy="114809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E842803F-CAEF-4636-A219-B83B2A9CAEEC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02 - </a:t>
              </a:r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1E9B3FC-2978-4DD9-8CB0-FA0493CE9568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68CF417-5153-4781-A7A5-8849CFD19D85}"/>
              </a:ext>
            </a:extLst>
          </p:cNvPr>
          <p:cNvGrpSpPr/>
          <p:nvPr/>
        </p:nvGrpSpPr>
        <p:grpSpPr>
          <a:xfrm>
            <a:off x="6829640" y="3553379"/>
            <a:ext cx="2051849" cy="980967"/>
            <a:chOff x="332936" y="2657175"/>
            <a:chExt cx="2926080" cy="1148095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E4A894-B453-4E97-92F3-F14D6AC956B1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03 - </a:t>
              </a:r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836592-8A4F-4BF5-AEED-872BCDF5A78C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94E738B-D0D6-481B-8A38-B938F54D4854}"/>
              </a:ext>
            </a:extLst>
          </p:cNvPr>
          <p:cNvGrpSpPr/>
          <p:nvPr/>
        </p:nvGrpSpPr>
        <p:grpSpPr>
          <a:xfrm>
            <a:off x="6344518" y="4663881"/>
            <a:ext cx="2051849" cy="980967"/>
            <a:chOff x="332936" y="2657175"/>
            <a:chExt cx="2926080" cy="114809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E3C6811-0710-472A-AFB5-E56DC24DBDF1}"/>
                </a:ext>
              </a:extLst>
            </p:cNvPr>
            <p:cNvSpPr txBox="1"/>
            <p:nvPr/>
          </p:nvSpPr>
          <p:spPr>
            <a:xfrm>
              <a:off x="332936" y="2657175"/>
              <a:ext cx="2926080" cy="4322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04 - </a:t>
              </a:r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927CDE4-D317-424C-A2EB-D247BA7C13D8}"/>
                </a:ext>
              </a:extLst>
            </p:cNvPr>
            <p:cNvSpPr txBox="1"/>
            <p:nvPr/>
          </p:nvSpPr>
          <p:spPr>
            <a:xfrm>
              <a:off x="332936" y="3048823"/>
              <a:ext cx="2926080" cy="7564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17" name="Graphic 38" descr="Man">
            <a:extLst>
              <a:ext uri="{FF2B5EF4-FFF2-40B4-BE49-F238E27FC236}">
                <a16:creationId xmlns:a16="http://schemas.microsoft.com/office/drawing/2014/main" id="{D0B9A770-4F9A-4DFA-A60D-360AB695395F}"/>
              </a:ext>
            </a:extLst>
          </p:cNvPr>
          <p:cNvGrpSpPr/>
          <p:nvPr/>
        </p:nvGrpSpPr>
        <p:grpSpPr>
          <a:xfrm>
            <a:off x="4437933" y="3130711"/>
            <a:ext cx="268134" cy="548457"/>
            <a:chOff x="5939090" y="3266888"/>
            <a:chExt cx="313817" cy="641899"/>
          </a:xfrm>
          <a:solidFill>
            <a:srgbClr val="000000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B100771-2870-43E2-825D-AE33C49F5452}"/>
                </a:ext>
              </a:extLst>
            </p:cNvPr>
            <p:cNvSpPr/>
            <p:nvPr/>
          </p:nvSpPr>
          <p:spPr>
            <a:xfrm>
              <a:off x="6038941" y="3266888"/>
              <a:ext cx="114115" cy="114115"/>
            </a:xfrm>
            <a:custGeom>
              <a:avLst/>
              <a:gdLst>
                <a:gd name="connsiteX0" fmla="*/ 114116 w 114115"/>
                <a:gd name="connsiteY0" fmla="*/ 57058 h 114115"/>
                <a:gd name="connsiteX1" fmla="*/ 57058 w 114115"/>
                <a:gd name="connsiteY1" fmla="*/ 114116 h 114115"/>
                <a:gd name="connsiteX2" fmla="*/ 0 w 114115"/>
                <a:gd name="connsiteY2" fmla="*/ 57058 h 114115"/>
                <a:gd name="connsiteX3" fmla="*/ 57058 w 114115"/>
                <a:gd name="connsiteY3" fmla="*/ 0 h 114115"/>
                <a:gd name="connsiteX4" fmla="*/ 114116 w 114115"/>
                <a:gd name="connsiteY4" fmla="*/ 57058 h 11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15" h="114115">
                  <a:moveTo>
                    <a:pt x="114116" y="57058"/>
                  </a:moveTo>
                  <a:cubicBezTo>
                    <a:pt x="114116" y="88570"/>
                    <a:pt x="88570" y="114116"/>
                    <a:pt x="57058" y="114116"/>
                  </a:cubicBezTo>
                  <a:cubicBezTo>
                    <a:pt x="25546" y="114116"/>
                    <a:pt x="0" y="88570"/>
                    <a:pt x="0" y="57058"/>
                  </a:cubicBezTo>
                  <a:cubicBezTo>
                    <a:pt x="0" y="25546"/>
                    <a:pt x="25546" y="0"/>
                    <a:pt x="57058" y="0"/>
                  </a:cubicBezTo>
                  <a:cubicBezTo>
                    <a:pt x="88570" y="0"/>
                    <a:pt x="114116" y="25546"/>
                    <a:pt x="114116" y="5705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0C63D69-806C-4209-A3D1-BEA68F8C4894}"/>
                </a:ext>
              </a:extLst>
            </p:cNvPr>
            <p:cNvSpPr/>
            <p:nvPr/>
          </p:nvSpPr>
          <p:spPr>
            <a:xfrm>
              <a:off x="5939090" y="3395268"/>
              <a:ext cx="313817" cy="513519"/>
            </a:xfrm>
            <a:custGeom>
              <a:avLst/>
              <a:gdLst>
                <a:gd name="connsiteX0" fmla="*/ 312391 w 313817"/>
                <a:gd name="connsiteY0" fmla="*/ 222525 h 513519"/>
                <a:gd name="connsiteX1" fmla="*/ 272451 w 313817"/>
                <a:gd name="connsiteY1" fmla="*/ 52778 h 513519"/>
                <a:gd name="connsiteX2" fmla="*/ 263892 w 313817"/>
                <a:gd name="connsiteY2" fmla="*/ 37088 h 513519"/>
                <a:gd name="connsiteX3" fmla="*/ 203981 w 313817"/>
                <a:gd name="connsiteY3" fmla="*/ 5706 h 513519"/>
                <a:gd name="connsiteX4" fmla="*/ 156909 w 313817"/>
                <a:gd name="connsiteY4" fmla="*/ 0 h 513519"/>
                <a:gd name="connsiteX5" fmla="*/ 109836 w 313817"/>
                <a:gd name="connsiteY5" fmla="*/ 7132 h 513519"/>
                <a:gd name="connsiteX6" fmla="*/ 49926 w 313817"/>
                <a:gd name="connsiteY6" fmla="*/ 38514 h 513519"/>
                <a:gd name="connsiteX7" fmla="*/ 41367 w 313817"/>
                <a:gd name="connsiteY7" fmla="*/ 54205 h 513519"/>
                <a:gd name="connsiteX8" fmla="*/ 1426 w 313817"/>
                <a:gd name="connsiteY8" fmla="*/ 223952 h 513519"/>
                <a:gd name="connsiteX9" fmla="*/ 0 w 313817"/>
                <a:gd name="connsiteY9" fmla="*/ 231084 h 513519"/>
                <a:gd name="connsiteX10" fmla="*/ 28529 w 313817"/>
                <a:gd name="connsiteY10" fmla="*/ 259613 h 513519"/>
                <a:gd name="connsiteX11" fmla="*/ 55631 w 313817"/>
                <a:gd name="connsiteY11" fmla="*/ 238216 h 513519"/>
                <a:gd name="connsiteX12" fmla="*/ 85587 w 313817"/>
                <a:gd name="connsiteY12" fmla="*/ 114116 h 513519"/>
                <a:gd name="connsiteX13" fmla="*/ 85587 w 313817"/>
                <a:gd name="connsiteY13" fmla="*/ 513520 h 513519"/>
                <a:gd name="connsiteX14" fmla="*/ 142644 w 313817"/>
                <a:gd name="connsiteY14" fmla="*/ 513520 h 513519"/>
                <a:gd name="connsiteX15" fmla="*/ 142644 w 313817"/>
                <a:gd name="connsiteY15" fmla="*/ 256760 h 513519"/>
                <a:gd name="connsiteX16" fmla="*/ 171173 w 313817"/>
                <a:gd name="connsiteY16" fmla="*/ 256760 h 513519"/>
                <a:gd name="connsiteX17" fmla="*/ 171173 w 313817"/>
                <a:gd name="connsiteY17" fmla="*/ 513520 h 513519"/>
                <a:gd name="connsiteX18" fmla="*/ 228231 w 313817"/>
                <a:gd name="connsiteY18" fmla="*/ 513520 h 513519"/>
                <a:gd name="connsiteX19" fmla="*/ 228231 w 313817"/>
                <a:gd name="connsiteY19" fmla="*/ 112689 h 513519"/>
                <a:gd name="connsiteX20" fmla="*/ 258186 w 313817"/>
                <a:gd name="connsiteY20" fmla="*/ 236790 h 513519"/>
                <a:gd name="connsiteX21" fmla="*/ 285289 w 313817"/>
                <a:gd name="connsiteY21" fmla="*/ 258186 h 513519"/>
                <a:gd name="connsiteX22" fmla="*/ 313818 w 313817"/>
                <a:gd name="connsiteY22" fmla="*/ 229657 h 513519"/>
                <a:gd name="connsiteX23" fmla="*/ 312391 w 313817"/>
                <a:gd name="connsiteY23" fmla="*/ 222525 h 51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3817" h="513519">
                  <a:moveTo>
                    <a:pt x="312391" y="222525"/>
                  </a:moveTo>
                  <a:lnTo>
                    <a:pt x="272451" y="52778"/>
                  </a:lnTo>
                  <a:cubicBezTo>
                    <a:pt x="271024" y="47073"/>
                    <a:pt x="268171" y="41367"/>
                    <a:pt x="263892" y="37088"/>
                  </a:cubicBezTo>
                  <a:cubicBezTo>
                    <a:pt x="246775" y="22823"/>
                    <a:pt x="226805" y="12838"/>
                    <a:pt x="203981" y="5706"/>
                  </a:cubicBezTo>
                  <a:cubicBezTo>
                    <a:pt x="188291" y="2853"/>
                    <a:pt x="172600" y="0"/>
                    <a:pt x="156909" y="0"/>
                  </a:cubicBezTo>
                  <a:cubicBezTo>
                    <a:pt x="141218" y="0"/>
                    <a:pt x="125527" y="2853"/>
                    <a:pt x="109836" y="7132"/>
                  </a:cubicBezTo>
                  <a:cubicBezTo>
                    <a:pt x="87013" y="12838"/>
                    <a:pt x="67043" y="24250"/>
                    <a:pt x="49926" y="38514"/>
                  </a:cubicBezTo>
                  <a:cubicBezTo>
                    <a:pt x="45646" y="42793"/>
                    <a:pt x="42793" y="48499"/>
                    <a:pt x="41367" y="54205"/>
                  </a:cubicBezTo>
                  <a:lnTo>
                    <a:pt x="1426" y="223952"/>
                  </a:lnTo>
                  <a:cubicBezTo>
                    <a:pt x="1426" y="225378"/>
                    <a:pt x="0" y="228231"/>
                    <a:pt x="0" y="231084"/>
                  </a:cubicBezTo>
                  <a:cubicBezTo>
                    <a:pt x="0" y="246775"/>
                    <a:pt x="12838" y="259613"/>
                    <a:pt x="28529" y="259613"/>
                  </a:cubicBezTo>
                  <a:cubicBezTo>
                    <a:pt x="41367" y="259613"/>
                    <a:pt x="52778" y="249628"/>
                    <a:pt x="55631" y="238216"/>
                  </a:cubicBezTo>
                  <a:lnTo>
                    <a:pt x="85587" y="114116"/>
                  </a:lnTo>
                  <a:lnTo>
                    <a:pt x="85587" y="513520"/>
                  </a:lnTo>
                  <a:lnTo>
                    <a:pt x="142644" y="513520"/>
                  </a:lnTo>
                  <a:lnTo>
                    <a:pt x="142644" y="256760"/>
                  </a:lnTo>
                  <a:lnTo>
                    <a:pt x="171173" y="256760"/>
                  </a:lnTo>
                  <a:lnTo>
                    <a:pt x="171173" y="513520"/>
                  </a:lnTo>
                  <a:lnTo>
                    <a:pt x="228231" y="513520"/>
                  </a:lnTo>
                  <a:lnTo>
                    <a:pt x="228231" y="112689"/>
                  </a:lnTo>
                  <a:lnTo>
                    <a:pt x="258186" y="236790"/>
                  </a:lnTo>
                  <a:cubicBezTo>
                    <a:pt x="261039" y="248201"/>
                    <a:pt x="272451" y="258186"/>
                    <a:pt x="285289" y="258186"/>
                  </a:cubicBezTo>
                  <a:cubicBezTo>
                    <a:pt x="300980" y="258186"/>
                    <a:pt x="313818" y="245348"/>
                    <a:pt x="313818" y="229657"/>
                  </a:cubicBezTo>
                  <a:cubicBezTo>
                    <a:pt x="313818" y="226805"/>
                    <a:pt x="312391" y="223952"/>
                    <a:pt x="312391" y="222525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634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755</Words>
  <PresentationFormat>On-screen Show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Paddle Radial – Slide Template</vt:lpstr>
      <vt:lpstr>Paddle Radial – Slide Template</vt:lpstr>
      <vt:lpstr>Paddle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Paddle Radial</dc:title>
  <dc:creator>PresentationGO.com</dc:creator>
  <dc:description>© Copyright PresentationGO.com</dc:description>
  <dcterms:created xsi:type="dcterms:W3CDTF">2014-11-26T05:14:11Z</dcterms:created>
  <dcterms:modified xsi:type="dcterms:W3CDTF">2020-06-09T04:14:51Z</dcterms:modified>
  <cp:category>Charts &amp; Diagrams</cp:category>
</cp:coreProperties>
</file>