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06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Paint Brush Chart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75C7681-615E-4A5D-BB02-C4CD68A83409}"/>
              </a:ext>
            </a:extLst>
          </p:cNvPr>
          <p:cNvGrpSpPr/>
          <p:nvPr/>
        </p:nvGrpSpPr>
        <p:grpSpPr>
          <a:xfrm>
            <a:off x="4432527" y="1496287"/>
            <a:ext cx="4516560" cy="798338"/>
            <a:chOff x="8921977" y="1394910"/>
            <a:chExt cx="2926080" cy="1064451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1DB7F0F-567E-4A63-B30F-244734B9578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4E8CF42-BC15-4CB6-AB4C-55995E3B2CD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 defTabSz="685800">
                <a:defRPr/>
              </a:pPr>
              <a:r>
                <a:rPr lang="en-US" sz="1000" noProof="1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/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sp>
        <p:nvSpPr>
          <p:cNvPr id="23" name="Rectangle">
            <a:extLst>
              <a:ext uri="{FF2B5EF4-FFF2-40B4-BE49-F238E27FC236}">
                <a16:creationId xmlns:a16="http://schemas.microsoft.com/office/drawing/2014/main" id="{B92ED344-8A51-4E39-8EFD-90E8EC42F454}"/>
              </a:ext>
            </a:extLst>
          </p:cNvPr>
          <p:cNvSpPr/>
          <p:nvPr/>
        </p:nvSpPr>
        <p:spPr>
          <a:xfrm>
            <a:off x="0" y="1528106"/>
            <a:ext cx="1710692" cy="72580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D7376D31-7B21-4E0D-9BF6-75C7EA8703DC}"/>
              </a:ext>
            </a:extLst>
          </p:cNvPr>
          <p:cNvSpPr/>
          <p:nvPr/>
        </p:nvSpPr>
        <p:spPr>
          <a:xfrm>
            <a:off x="95250" y="2004356"/>
            <a:ext cx="1018225" cy="154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63" y="21600"/>
                </a:moveTo>
                <a:lnTo>
                  <a:pt x="1637" y="21600"/>
                </a:lnTo>
                <a:cubicBezTo>
                  <a:pt x="727" y="21600"/>
                  <a:pt x="0" y="16800"/>
                  <a:pt x="0" y="10800"/>
                </a:cubicBezTo>
                <a:lnTo>
                  <a:pt x="0" y="10800"/>
                </a:lnTo>
                <a:cubicBezTo>
                  <a:pt x="0" y="4800"/>
                  <a:pt x="727" y="0"/>
                  <a:pt x="1637" y="0"/>
                </a:cubicBezTo>
                <a:lnTo>
                  <a:pt x="19963" y="0"/>
                </a:lnTo>
                <a:cubicBezTo>
                  <a:pt x="20873" y="0"/>
                  <a:pt x="21600" y="4800"/>
                  <a:pt x="21600" y="10800"/>
                </a:cubicBezTo>
                <a:lnTo>
                  <a:pt x="21600" y="10800"/>
                </a:lnTo>
                <a:cubicBezTo>
                  <a:pt x="21580" y="16800"/>
                  <a:pt x="20852" y="21600"/>
                  <a:pt x="19963" y="2160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68BA6BF-C899-4474-BC72-5B9ABD5DD71E}"/>
              </a:ext>
            </a:extLst>
          </p:cNvPr>
          <p:cNvGrpSpPr/>
          <p:nvPr/>
        </p:nvGrpSpPr>
        <p:grpSpPr>
          <a:xfrm>
            <a:off x="1710692" y="1528106"/>
            <a:ext cx="2455544" cy="725806"/>
            <a:chOff x="2280922" y="1618161"/>
            <a:chExt cx="3274059" cy="967741"/>
          </a:xfrm>
        </p:grpSpPr>
        <p:sp>
          <p:nvSpPr>
            <p:cNvPr id="19" name="Rectangle">
              <a:extLst>
                <a:ext uri="{FF2B5EF4-FFF2-40B4-BE49-F238E27FC236}">
                  <a16:creationId xmlns:a16="http://schemas.microsoft.com/office/drawing/2014/main" id="{9ED03D2B-4059-4BD6-A9A1-52E6CD8FCD08}"/>
                </a:ext>
              </a:extLst>
            </p:cNvPr>
            <p:cNvSpPr/>
            <p:nvPr/>
          </p:nvSpPr>
          <p:spPr>
            <a:xfrm>
              <a:off x="2280922" y="1618161"/>
              <a:ext cx="447041" cy="967741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20" name="Rectangle">
              <a:extLst>
                <a:ext uri="{FF2B5EF4-FFF2-40B4-BE49-F238E27FC236}">
                  <a16:creationId xmlns:a16="http://schemas.microsoft.com/office/drawing/2014/main" id="{16ED7743-F8DF-4150-A991-B2A036265690}"/>
                </a:ext>
              </a:extLst>
            </p:cNvPr>
            <p:cNvSpPr/>
            <p:nvPr/>
          </p:nvSpPr>
          <p:spPr>
            <a:xfrm>
              <a:off x="2725422" y="1618161"/>
              <a:ext cx="576579" cy="967741"/>
            </a:xfrm>
            <a:prstGeom prst="rect">
              <a:avLst/>
            </a:pr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21" name="Rectangle">
              <a:extLst>
                <a:ext uri="{FF2B5EF4-FFF2-40B4-BE49-F238E27FC236}">
                  <a16:creationId xmlns:a16="http://schemas.microsoft.com/office/drawing/2014/main" id="{11FFD924-90C9-431B-8D66-17271FE33E84}"/>
                </a:ext>
              </a:extLst>
            </p:cNvPr>
            <p:cNvSpPr/>
            <p:nvPr/>
          </p:nvSpPr>
          <p:spPr>
            <a:xfrm>
              <a:off x="3157222" y="1618161"/>
              <a:ext cx="22860" cy="96774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22" name="Rectangle">
              <a:extLst>
                <a:ext uri="{FF2B5EF4-FFF2-40B4-BE49-F238E27FC236}">
                  <a16:creationId xmlns:a16="http://schemas.microsoft.com/office/drawing/2014/main" id="{3379C6C9-A003-4608-8D36-A19BC68D3ABD}"/>
                </a:ext>
              </a:extLst>
            </p:cNvPr>
            <p:cNvSpPr/>
            <p:nvPr/>
          </p:nvSpPr>
          <p:spPr>
            <a:xfrm>
              <a:off x="3081022" y="1618161"/>
              <a:ext cx="22860" cy="96774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8D5E5263-DADB-4CD7-A727-94B1FBE6E70D}"/>
                </a:ext>
              </a:extLst>
            </p:cNvPr>
            <p:cNvSpPr/>
            <p:nvPr/>
          </p:nvSpPr>
          <p:spPr>
            <a:xfrm>
              <a:off x="3296922" y="1618161"/>
              <a:ext cx="2258059" cy="96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1" h="21600" extrusionOk="0">
                  <a:moveTo>
                    <a:pt x="3031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3031" y="21600"/>
                  </a:lnTo>
                  <a:cubicBezTo>
                    <a:pt x="3031" y="17461"/>
                    <a:pt x="4322" y="14031"/>
                    <a:pt x="5939" y="13805"/>
                  </a:cubicBezTo>
                  <a:cubicBezTo>
                    <a:pt x="8499" y="15080"/>
                    <a:pt x="12271" y="15902"/>
                    <a:pt x="15044" y="15902"/>
                  </a:cubicBezTo>
                  <a:cubicBezTo>
                    <a:pt x="21600" y="15902"/>
                    <a:pt x="21600" y="5726"/>
                    <a:pt x="15044" y="5726"/>
                  </a:cubicBezTo>
                  <a:cubicBezTo>
                    <a:pt x="12271" y="5726"/>
                    <a:pt x="8510" y="6548"/>
                    <a:pt x="5939" y="7824"/>
                  </a:cubicBezTo>
                  <a:cubicBezTo>
                    <a:pt x="4322" y="7540"/>
                    <a:pt x="3031" y="4139"/>
                    <a:pt x="3031" y="0"/>
                  </a:cubicBezTo>
                  <a:lnTo>
                    <a:pt x="3031" y="0"/>
                  </a:lnTo>
                  <a:close/>
                  <a:moveTo>
                    <a:pt x="17648" y="12416"/>
                  </a:moveTo>
                  <a:cubicBezTo>
                    <a:pt x="16963" y="12416"/>
                    <a:pt x="16402" y="11679"/>
                    <a:pt x="16402" y="10800"/>
                  </a:cubicBezTo>
                  <a:cubicBezTo>
                    <a:pt x="16402" y="9893"/>
                    <a:pt x="16963" y="9184"/>
                    <a:pt x="17648" y="9184"/>
                  </a:cubicBezTo>
                  <a:cubicBezTo>
                    <a:pt x="18333" y="9184"/>
                    <a:pt x="18894" y="9921"/>
                    <a:pt x="18894" y="10800"/>
                  </a:cubicBezTo>
                  <a:cubicBezTo>
                    <a:pt x="18894" y="11707"/>
                    <a:pt x="18333" y="12416"/>
                    <a:pt x="17648" y="1241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0CD925AB-01A8-4176-997C-BF7F9076BCE0}"/>
                </a:ext>
              </a:extLst>
            </p:cNvPr>
            <p:cNvSpPr/>
            <p:nvPr/>
          </p:nvSpPr>
          <p:spPr>
            <a:xfrm>
              <a:off x="3296922" y="1745161"/>
              <a:ext cx="2258059" cy="72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1" h="21600" extrusionOk="0">
                  <a:moveTo>
                    <a:pt x="3031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3031" y="21600"/>
                  </a:lnTo>
                  <a:cubicBezTo>
                    <a:pt x="3031" y="17469"/>
                    <a:pt x="4322" y="14059"/>
                    <a:pt x="5939" y="13794"/>
                  </a:cubicBezTo>
                  <a:cubicBezTo>
                    <a:pt x="8499" y="15044"/>
                    <a:pt x="12271" y="15878"/>
                    <a:pt x="15044" y="15878"/>
                  </a:cubicBezTo>
                  <a:cubicBezTo>
                    <a:pt x="21600" y="15878"/>
                    <a:pt x="21600" y="5684"/>
                    <a:pt x="15044" y="5684"/>
                  </a:cubicBezTo>
                  <a:cubicBezTo>
                    <a:pt x="12271" y="5684"/>
                    <a:pt x="8510" y="6518"/>
                    <a:pt x="5939" y="7768"/>
                  </a:cubicBezTo>
                  <a:cubicBezTo>
                    <a:pt x="4322" y="7541"/>
                    <a:pt x="3031" y="4131"/>
                    <a:pt x="3031" y="0"/>
                  </a:cubicBezTo>
                  <a:lnTo>
                    <a:pt x="3031" y="0"/>
                  </a:lnTo>
                  <a:close/>
                  <a:moveTo>
                    <a:pt x="17648" y="12960"/>
                  </a:moveTo>
                  <a:cubicBezTo>
                    <a:pt x="16963" y="12960"/>
                    <a:pt x="16402" y="11975"/>
                    <a:pt x="16402" y="10800"/>
                  </a:cubicBezTo>
                  <a:cubicBezTo>
                    <a:pt x="16402" y="9587"/>
                    <a:pt x="16963" y="8640"/>
                    <a:pt x="17648" y="8640"/>
                  </a:cubicBezTo>
                  <a:cubicBezTo>
                    <a:pt x="18333" y="8640"/>
                    <a:pt x="18894" y="9625"/>
                    <a:pt x="18894" y="10800"/>
                  </a:cubicBezTo>
                  <a:cubicBezTo>
                    <a:pt x="18894" y="12013"/>
                    <a:pt x="18333" y="12960"/>
                    <a:pt x="17648" y="1296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26" name="Rectangle">
              <a:extLst>
                <a:ext uri="{FF2B5EF4-FFF2-40B4-BE49-F238E27FC236}">
                  <a16:creationId xmlns:a16="http://schemas.microsoft.com/office/drawing/2014/main" id="{BAFCA053-3F78-4168-A688-DA6780C3340F}"/>
                </a:ext>
              </a:extLst>
            </p:cNvPr>
            <p:cNvSpPr/>
            <p:nvPr/>
          </p:nvSpPr>
          <p:spPr>
            <a:xfrm>
              <a:off x="3284222" y="1618161"/>
              <a:ext cx="22860" cy="96774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</p:grpSp>
      <p:pic>
        <p:nvPicPr>
          <p:cNvPr id="39" name="Graphic 38" descr="Lightbulb">
            <a:extLst>
              <a:ext uri="{FF2B5EF4-FFF2-40B4-BE49-F238E27FC236}">
                <a16:creationId xmlns:a16="http://schemas.microsoft.com/office/drawing/2014/main" id="{23DE1451-7526-4A53-BCE8-820F2F99BB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71739" y="1683260"/>
            <a:ext cx="415499" cy="415499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E995C31F-DC9F-4AF9-BF2B-ED3F0100E674}"/>
              </a:ext>
            </a:extLst>
          </p:cNvPr>
          <p:cNvGrpSpPr/>
          <p:nvPr/>
        </p:nvGrpSpPr>
        <p:grpSpPr>
          <a:xfrm>
            <a:off x="6524896" y="2774242"/>
            <a:ext cx="2201909" cy="1260003"/>
            <a:chOff x="8921977" y="1394910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AEEE976-E1E1-4B11-A1AB-6D15B254549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407790A-137E-46A0-AF52-903CF0D24D3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 defTabSz="685800">
                <a:defRPr/>
              </a:pPr>
              <a:r>
                <a:rPr lang="en-US" sz="1000" noProof="1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/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sp>
        <p:nvSpPr>
          <p:cNvPr id="15" name="Shape">
            <a:extLst>
              <a:ext uri="{FF2B5EF4-FFF2-40B4-BE49-F238E27FC236}">
                <a16:creationId xmlns:a16="http://schemas.microsoft.com/office/drawing/2014/main" id="{880B55CD-9721-46C3-B6FB-A7D6DF6D0C49}"/>
              </a:ext>
            </a:extLst>
          </p:cNvPr>
          <p:cNvSpPr/>
          <p:nvPr/>
        </p:nvSpPr>
        <p:spPr>
          <a:xfrm>
            <a:off x="0" y="3070449"/>
            <a:ext cx="3816668" cy="725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ubicBezTo>
                  <a:pt x="21600" y="7200"/>
                  <a:pt x="21600" y="14400"/>
                  <a:pt x="21600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49F35771-CD66-45F8-BFE1-156CE3B9D0C7}"/>
              </a:ext>
            </a:extLst>
          </p:cNvPr>
          <p:cNvSpPr/>
          <p:nvPr/>
        </p:nvSpPr>
        <p:spPr>
          <a:xfrm>
            <a:off x="95251" y="3546699"/>
            <a:ext cx="3124202" cy="154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67" y="21600"/>
                </a:moveTo>
                <a:lnTo>
                  <a:pt x="533" y="21600"/>
                </a:lnTo>
                <a:cubicBezTo>
                  <a:pt x="237" y="21600"/>
                  <a:pt x="0" y="16800"/>
                  <a:pt x="0" y="10800"/>
                </a:cubicBezTo>
                <a:lnTo>
                  <a:pt x="0" y="10800"/>
                </a:lnTo>
                <a:cubicBezTo>
                  <a:pt x="0" y="4800"/>
                  <a:pt x="237" y="0"/>
                  <a:pt x="533" y="0"/>
                </a:cubicBezTo>
                <a:lnTo>
                  <a:pt x="21067" y="0"/>
                </a:lnTo>
                <a:cubicBezTo>
                  <a:pt x="21363" y="0"/>
                  <a:pt x="21600" y="4800"/>
                  <a:pt x="21600" y="10800"/>
                </a:cubicBezTo>
                <a:lnTo>
                  <a:pt x="21600" y="10800"/>
                </a:lnTo>
                <a:cubicBezTo>
                  <a:pt x="21600" y="16800"/>
                  <a:pt x="21363" y="21600"/>
                  <a:pt x="21067" y="2160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346CC70-6D5E-4EB5-A231-E78CEF60D913}"/>
              </a:ext>
            </a:extLst>
          </p:cNvPr>
          <p:cNvGrpSpPr/>
          <p:nvPr/>
        </p:nvGrpSpPr>
        <p:grpSpPr>
          <a:xfrm>
            <a:off x="3816667" y="3070449"/>
            <a:ext cx="2463284" cy="725806"/>
            <a:chOff x="5088890" y="3015161"/>
            <a:chExt cx="3284378" cy="967741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5975053-079E-4E18-9D03-52B39EE75F38}"/>
                </a:ext>
              </a:extLst>
            </p:cNvPr>
            <p:cNvSpPr/>
            <p:nvPr/>
          </p:nvSpPr>
          <p:spPr>
            <a:xfrm>
              <a:off x="5088890" y="3015161"/>
              <a:ext cx="447041" cy="96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20" y="21600"/>
                    <a:pt x="7180" y="21600"/>
                    <a:pt x="0" y="21600"/>
                  </a:cubicBezTo>
                  <a:cubicBezTo>
                    <a:pt x="0" y="14400"/>
                    <a:pt x="0" y="7200"/>
                    <a:pt x="0" y="0"/>
                  </a:cubicBezTo>
                  <a:cubicBezTo>
                    <a:pt x="7180" y="0"/>
                    <a:pt x="14420" y="0"/>
                    <a:pt x="21600" y="0"/>
                  </a:cubicBezTo>
                  <a:cubicBezTo>
                    <a:pt x="21600" y="7200"/>
                    <a:pt x="21600" y="14400"/>
                    <a:pt x="21600" y="2160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A7EFAC3A-C039-4FC9-B85C-CAB41986063C}"/>
                </a:ext>
              </a:extLst>
            </p:cNvPr>
            <p:cNvSpPr/>
            <p:nvPr/>
          </p:nvSpPr>
          <p:spPr>
            <a:xfrm>
              <a:off x="5533390" y="3015161"/>
              <a:ext cx="576579" cy="96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184" y="0"/>
                    <a:pt x="14416" y="0"/>
                    <a:pt x="21600" y="0"/>
                  </a:cubicBezTo>
                  <a:cubicBezTo>
                    <a:pt x="21600" y="7200"/>
                    <a:pt x="21600" y="14400"/>
                    <a:pt x="21600" y="21600"/>
                  </a:cubicBezTo>
                  <a:cubicBezTo>
                    <a:pt x="14416" y="21600"/>
                    <a:pt x="7184" y="21600"/>
                    <a:pt x="0" y="21600"/>
                  </a:cubicBezTo>
                  <a:cubicBezTo>
                    <a:pt x="0" y="14400"/>
                    <a:pt x="0" y="7200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F2B08303-80FF-472D-BF26-1D539764B103}"/>
                </a:ext>
              </a:extLst>
            </p:cNvPr>
            <p:cNvSpPr/>
            <p:nvPr/>
          </p:nvSpPr>
          <p:spPr>
            <a:xfrm>
              <a:off x="5965190" y="3015161"/>
              <a:ext cx="22860" cy="96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399" y="21600"/>
                    <a:pt x="7201" y="21600"/>
                    <a:pt x="0" y="21600"/>
                  </a:cubicBezTo>
                  <a:cubicBezTo>
                    <a:pt x="0" y="14400"/>
                    <a:pt x="0" y="7200"/>
                    <a:pt x="0" y="0"/>
                  </a:cubicBezTo>
                  <a:cubicBezTo>
                    <a:pt x="7201" y="0"/>
                    <a:pt x="14399" y="0"/>
                    <a:pt x="21600" y="0"/>
                  </a:cubicBezTo>
                  <a:cubicBezTo>
                    <a:pt x="21600" y="7200"/>
                    <a:pt x="21600" y="14400"/>
                    <a:pt x="21600" y="2160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7E04AF9-AB31-4D27-BE1A-8AC2BFBFA065}"/>
                </a:ext>
              </a:extLst>
            </p:cNvPr>
            <p:cNvSpPr/>
            <p:nvPr/>
          </p:nvSpPr>
          <p:spPr>
            <a:xfrm>
              <a:off x="5901690" y="3015161"/>
              <a:ext cx="22860" cy="96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399" y="21600"/>
                    <a:pt x="7201" y="21600"/>
                    <a:pt x="0" y="21600"/>
                  </a:cubicBezTo>
                  <a:cubicBezTo>
                    <a:pt x="0" y="14400"/>
                    <a:pt x="0" y="7200"/>
                    <a:pt x="0" y="0"/>
                  </a:cubicBezTo>
                  <a:cubicBezTo>
                    <a:pt x="7201" y="0"/>
                    <a:pt x="14399" y="0"/>
                    <a:pt x="21600" y="0"/>
                  </a:cubicBezTo>
                  <a:cubicBezTo>
                    <a:pt x="21600" y="7200"/>
                    <a:pt x="21600" y="14400"/>
                    <a:pt x="21600" y="2160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69150643-F37A-4366-B9C5-F594DCF2E3BD}"/>
                </a:ext>
              </a:extLst>
            </p:cNvPr>
            <p:cNvSpPr/>
            <p:nvPr/>
          </p:nvSpPr>
          <p:spPr>
            <a:xfrm>
              <a:off x="6115209" y="3015161"/>
              <a:ext cx="2258059" cy="96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1" h="21600" extrusionOk="0">
                  <a:moveTo>
                    <a:pt x="3031" y="0"/>
                  </a:moveTo>
                  <a:cubicBezTo>
                    <a:pt x="2021" y="0"/>
                    <a:pt x="1010" y="0"/>
                    <a:pt x="0" y="0"/>
                  </a:cubicBezTo>
                  <a:cubicBezTo>
                    <a:pt x="0" y="7200"/>
                    <a:pt x="0" y="14400"/>
                    <a:pt x="0" y="21600"/>
                  </a:cubicBezTo>
                  <a:cubicBezTo>
                    <a:pt x="1010" y="21600"/>
                    <a:pt x="2021" y="21600"/>
                    <a:pt x="3031" y="21600"/>
                  </a:cubicBezTo>
                  <a:cubicBezTo>
                    <a:pt x="3031" y="17461"/>
                    <a:pt x="4322" y="14060"/>
                    <a:pt x="5939" y="13805"/>
                  </a:cubicBezTo>
                  <a:cubicBezTo>
                    <a:pt x="8499" y="15080"/>
                    <a:pt x="12271" y="15902"/>
                    <a:pt x="15044" y="15902"/>
                  </a:cubicBezTo>
                  <a:cubicBezTo>
                    <a:pt x="21600" y="15902"/>
                    <a:pt x="21600" y="5726"/>
                    <a:pt x="15044" y="5726"/>
                  </a:cubicBezTo>
                  <a:cubicBezTo>
                    <a:pt x="12271" y="5726"/>
                    <a:pt x="8510" y="6548"/>
                    <a:pt x="5939" y="7824"/>
                  </a:cubicBezTo>
                  <a:cubicBezTo>
                    <a:pt x="4322" y="7569"/>
                    <a:pt x="3031" y="4139"/>
                    <a:pt x="3031" y="0"/>
                  </a:cubicBezTo>
                  <a:lnTo>
                    <a:pt x="3031" y="0"/>
                  </a:lnTo>
                  <a:close/>
                  <a:moveTo>
                    <a:pt x="17648" y="12416"/>
                  </a:moveTo>
                  <a:cubicBezTo>
                    <a:pt x="16963" y="12416"/>
                    <a:pt x="16402" y="11679"/>
                    <a:pt x="16402" y="10800"/>
                  </a:cubicBezTo>
                  <a:cubicBezTo>
                    <a:pt x="16402" y="9893"/>
                    <a:pt x="16963" y="9184"/>
                    <a:pt x="17648" y="9184"/>
                  </a:cubicBezTo>
                  <a:cubicBezTo>
                    <a:pt x="18333" y="9184"/>
                    <a:pt x="18894" y="9921"/>
                    <a:pt x="18894" y="10800"/>
                  </a:cubicBezTo>
                  <a:cubicBezTo>
                    <a:pt x="18883" y="11707"/>
                    <a:pt x="18333" y="12416"/>
                    <a:pt x="17648" y="1241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5340F478-5FAF-4FDF-BA0A-518892D7720E}"/>
                </a:ext>
              </a:extLst>
            </p:cNvPr>
            <p:cNvSpPr/>
            <p:nvPr/>
          </p:nvSpPr>
          <p:spPr>
            <a:xfrm>
              <a:off x="6115209" y="3142161"/>
              <a:ext cx="2258059" cy="72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1" h="21600" extrusionOk="0">
                  <a:moveTo>
                    <a:pt x="3031" y="0"/>
                  </a:moveTo>
                  <a:cubicBezTo>
                    <a:pt x="2021" y="0"/>
                    <a:pt x="1010" y="0"/>
                    <a:pt x="0" y="0"/>
                  </a:cubicBezTo>
                  <a:cubicBezTo>
                    <a:pt x="0" y="7200"/>
                    <a:pt x="0" y="14400"/>
                    <a:pt x="0" y="21600"/>
                  </a:cubicBezTo>
                  <a:cubicBezTo>
                    <a:pt x="1010" y="21600"/>
                    <a:pt x="2021" y="21600"/>
                    <a:pt x="3031" y="21600"/>
                  </a:cubicBezTo>
                  <a:cubicBezTo>
                    <a:pt x="3031" y="17469"/>
                    <a:pt x="4322" y="14059"/>
                    <a:pt x="5939" y="13794"/>
                  </a:cubicBezTo>
                  <a:cubicBezTo>
                    <a:pt x="8499" y="15044"/>
                    <a:pt x="12271" y="15878"/>
                    <a:pt x="15044" y="15878"/>
                  </a:cubicBezTo>
                  <a:cubicBezTo>
                    <a:pt x="21600" y="15878"/>
                    <a:pt x="21600" y="5684"/>
                    <a:pt x="15044" y="5684"/>
                  </a:cubicBezTo>
                  <a:cubicBezTo>
                    <a:pt x="12271" y="5684"/>
                    <a:pt x="8510" y="6518"/>
                    <a:pt x="5939" y="7768"/>
                  </a:cubicBezTo>
                  <a:cubicBezTo>
                    <a:pt x="4322" y="7541"/>
                    <a:pt x="3031" y="4131"/>
                    <a:pt x="3031" y="0"/>
                  </a:cubicBezTo>
                  <a:lnTo>
                    <a:pt x="3031" y="0"/>
                  </a:lnTo>
                  <a:close/>
                  <a:moveTo>
                    <a:pt x="17648" y="12960"/>
                  </a:moveTo>
                  <a:cubicBezTo>
                    <a:pt x="16963" y="12960"/>
                    <a:pt x="16402" y="11975"/>
                    <a:pt x="16402" y="10800"/>
                  </a:cubicBezTo>
                  <a:cubicBezTo>
                    <a:pt x="16402" y="9587"/>
                    <a:pt x="16963" y="8640"/>
                    <a:pt x="17648" y="8640"/>
                  </a:cubicBezTo>
                  <a:cubicBezTo>
                    <a:pt x="18333" y="8640"/>
                    <a:pt x="18894" y="9625"/>
                    <a:pt x="18894" y="10800"/>
                  </a:cubicBezTo>
                  <a:cubicBezTo>
                    <a:pt x="18883" y="12013"/>
                    <a:pt x="18333" y="12960"/>
                    <a:pt x="17648" y="1296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BE4D7AD9-1DA9-4DCF-A4FA-505065C63A61}"/>
                </a:ext>
              </a:extLst>
            </p:cNvPr>
            <p:cNvSpPr/>
            <p:nvPr/>
          </p:nvSpPr>
          <p:spPr>
            <a:xfrm>
              <a:off x="6092190" y="3015161"/>
              <a:ext cx="22860" cy="96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399" y="21600"/>
                    <a:pt x="7201" y="21600"/>
                    <a:pt x="0" y="21600"/>
                  </a:cubicBezTo>
                  <a:cubicBezTo>
                    <a:pt x="0" y="14400"/>
                    <a:pt x="0" y="7200"/>
                    <a:pt x="0" y="0"/>
                  </a:cubicBezTo>
                  <a:cubicBezTo>
                    <a:pt x="7201" y="0"/>
                    <a:pt x="14399" y="0"/>
                    <a:pt x="21600" y="0"/>
                  </a:cubicBezTo>
                  <a:cubicBezTo>
                    <a:pt x="21600" y="7200"/>
                    <a:pt x="21600" y="14400"/>
                    <a:pt x="21600" y="2160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</p:grpSp>
      <p:pic>
        <p:nvPicPr>
          <p:cNvPr id="40" name="Graphic 39" descr="Stopwatch">
            <a:extLst>
              <a:ext uri="{FF2B5EF4-FFF2-40B4-BE49-F238E27FC236}">
                <a16:creationId xmlns:a16="http://schemas.microsoft.com/office/drawing/2014/main" id="{AD6AEE1F-27DF-40DA-87F4-8AEF8C0584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66269" y="3216822"/>
            <a:ext cx="415499" cy="415499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CE080F28-6091-4616-A600-718D7BD71761}"/>
              </a:ext>
            </a:extLst>
          </p:cNvPr>
          <p:cNvGrpSpPr/>
          <p:nvPr/>
        </p:nvGrpSpPr>
        <p:grpSpPr>
          <a:xfrm>
            <a:off x="5570629" y="4513862"/>
            <a:ext cx="3257552" cy="952226"/>
            <a:chOff x="8921977" y="1394910"/>
            <a:chExt cx="2926080" cy="126963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9527B2F-C998-41E9-BAD9-746DF66B239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00AF583-2407-4016-9EB0-63E2B0C16CA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 defTabSz="685800">
                <a:defRPr/>
              </a:pPr>
              <a:r>
                <a:rPr lang="en-US" sz="1000" noProof="1">
                  <a:solidFill>
                    <a:prstClr val="black">
                      <a:lumMod val="65000"/>
                      <a:lumOff val="35000"/>
                    </a:prstClr>
                  </a:solidFill>
                  <a:latin typeface="Calibri" panose="020F0502020204030204"/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sp>
        <p:nvSpPr>
          <p:cNvPr id="7" name="Rectangle">
            <a:extLst>
              <a:ext uri="{FF2B5EF4-FFF2-40B4-BE49-F238E27FC236}">
                <a16:creationId xmlns:a16="http://schemas.microsoft.com/office/drawing/2014/main" id="{531C8831-DC9F-4A3C-BF47-235E03BBE315}"/>
              </a:ext>
            </a:extLst>
          </p:cNvPr>
          <p:cNvSpPr/>
          <p:nvPr/>
        </p:nvSpPr>
        <p:spPr>
          <a:xfrm>
            <a:off x="0" y="4612791"/>
            <a:ext cx="2897506" cy="725806"/>
          </a:xfrm>
          <a:prstGeom prst="rect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3176DAD1-8494-4233-ADA4-C3460B831DD1}"/>
              </a:ext>
            </a:extLst>
          </p:cNvPr>
          <p:cNvSpPr/>
          <p:nvPr/>
        </p:nvSpPr>
        <p:spPr>
          <a:xfrm>
            <a:off x="95250" y="5089041"/>
            <a:ext cx="2205040" cy="154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844" y="21600"/>
                </a:moveTo>
                <a:lnTo>
                  <a:pt x="756" y="21600"/>
                </a:lnTo>
                <a:cubicBezTo>
                  <a:pt x="336" y="21600"/>
                  <a:pt x="0" y="16800"/>
                  <a:pt x="0" y="10800"/>
                </a:cubicBezTo>
                <a:lnTo>
                  <a:pt x="0" y="10800"/>
                </a:lnTo>
                <a:cubicBezTo>
                  <a:pt x="0" y="4800"/>
                  <a:pt x="336" y="0"/>
                  <a:pt x="756" y="0"/>
                </a:cubicBezTo>
                <a:lnTo>
                  <a:pt x="20844" y="0"/>
                </a:lnTo>
                <a:cubicBezTo>
                  <a:pt x="21264" y="0"/>
                  <a:pt x="21600" y="4800"/>
                  <a:pt x="21600" y="10800"/>
                </a:cubicBezTo>
                <a:lnTo>
                  <a:pt x="21600" y="10800"/>
                </a:lnTo>
                <a:cubicBezTo>
                  <a:pt x="21600" y="16800"/>
                  <a:pt x="21264" y="21600"/>
                  <a:pt x="20844" y="2160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4537C5D-E616-415E-B413-A0146DDA0CC5}"/>
              </a:ext>
            </a:extLst>
          </p:cNvPr>
          <p:cNvGrpSpPr/>
          <p:nvPr/>
        </p:nvGrpSpPr>
        <p:grpSpPr>
          <a:xfrm>
            <a:off x="2887238" y="4612791"/>
            <a:ext cx="2451973" cy="725806"/>
            <a:chOff x="3849650" y="4412161"/>
            <a:chExt cx="3269297" cy="967741"/>
          </a:xfrm>
        </p:grpSpPr>
        <p:sp>
          <p:nvSpPr>
            <p:cNvPr id="3" name="Rectangle">
              <a:extLst>
                <a:ext uri="{FF2B5EF4-FFF2-40B4-BE49-F238E27FC236}">
                  <a16:creationId xmlns:a16="http://schemas.microsoft.com/office/drawing/2014/main" id="{2590E445-E47C-4B1B-A6E7-62BE22E2877D}"/>
                </a:ext>
              </a:extLst>
            </p:cNvPr>
            <p:cNvSpPr/>
            <p:nvPr/>
          </p:nvSpPr>
          <p:spPr>
            <a:xfrm>
              <a:off x="3849650" y="4412161"/>
              <a:ext cx="447041" cy="96774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4" name="Rectangle">
              <a:extLst>
                <a:ext uri="{FF2B5EF4-FFF2-40B4-BE49-F238E27FC236}">
                  <a16:creationId xmlns:a16="http://schemas.microsoft.com/office/drawing/2014/main" id="{346408AF-1D9A-4BC8-891A-ED0267DDA133}"/>
                </a:ext>
              </a:extLst>
            </p:cNvPr>
            <p:cNvSpPr/>
            <p:nvPr/>
          </p:nvSpPr>
          <p:spPr>
            <a:xfrm>
              <a:off x="4294150" y="4412161"/>
              <a:ext cx="576579" cy="967741"/>
            </a:xfrm>
            <a:prstGeom prst="rect">
              <a:avLst/>
            </a:pr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5" name="Rectangle">
              <a:extLst>
                <a:ext uri="{FF2B5EF4-FFF2-40B4-BE49-F238E27FC236}">
                  <a16:creationId xmlns:a16="http://schemas.microsoft.com/office/drawing/2014/main" id="{30871FAC-35CA-4DA6-899F-B3C59CC311C3}"/>
                </a:ext>
              </a:extLst>
            </p:cNvPr>
            <p:cNvSpPr/>
            <p:nvPr/>
          </p:nvSpPr>
          <p:spPr>
            <a:xfrm>
              <a:off x="4725950" y="4412161"/>
              <a:ext cx="22860" cy="96774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6" name="Rectangle">
              <a:extLst>
                <a:ext uri="{FF2B5EF4-FFF2-40B4-BE49-F238E27FC236}">
                  <a16:creationId xmlns:a16="http://schemas.microsoft.com/office/drawing/2014/main" id="{2A4EF77B-4906-4D1E-9F40-D18EDBD738E4}"/>
                </a:ext>
              </a:extLst>
            </p:cNvPr>
            <p:cNvSpPr/>
            <p:nvPr/>
          </p:nvSpPr>
          <p:spPr>
            <a:xfrm>
              <a:off x="4649750" y="4412161"/>
              <a:ext cx="22860" cy="96774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9B245494-16BF-4662-86D2-A7E74AF7E39D}"/>
                </a:ext>
              </a:extLst>
            </p:cNvPr>
            <p:cNvSpPr/>
            <p:nvPr/>
          </p:nvSpPr>
          <p:spPr>
            <a:xfrm>
              <a:off x="4860888" y="4412161"/>
              <a:ext cx="2258059" cy="96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1" h="21600" extrusionOk="0">
                  <a:moveTo>
                    <a:pt x="3031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3031" y="21600"/>
                  </a:lnTo>
                  <a:cubicBezTo>
                    <a:pt x="3031" y="17461"/>
                    <a:pt x="4322" y="14031"/>
                    <a:pt x="5939" y="13805"/>
                  </a:cubicBezTo>
                  <a:cubicBezTo>
                    <a:pt x="8499" y="15080"/>
                    <a:pt x="12271" y="15902"/>
                    <a:pt x="15044" y="15902"/>
                  </a:cubicBezTo>
                  <a:cubicBezTo>
                    <a:pt x="21600" y="15902"/>
                    <a:pt x="21600" y="5726"/>
                    <a:pt x="15044" y="5726"/>
                  </a:cubicBezTo>
                  <a:cubicBezTo>
                    <a:pt x="12271" y="5726"/>
                    <a:pt x="8510" y="6548"/>
                    <a:pt x="5939" y="7824"/>
                  </a:cubicBezTo>
                  <a:cubicBezTo>
                    <a:pt x="4322" y="7569"/>
                    <a:pt x="3031" y="4139"/>
                    <a:pt x="3031" y="0"/>
                  </a:cubicBezTo>
                  <a:lnTo>
                    <a:pt x="3031" y="0"/>
                  </a:lnTo>
                  <a:close/>
                  <a:moveTo>
                    <a:pt x="17648" y="12444"/>
                  </a:moveTo>
                  <a:cubicBezTo>
                    <a:pt x="16963" y="12444"/>
                    <a:pt x="16402" y="11707"/>
                    <a:pt x="16402" y="10828"/>
                  </a:cubicBezTo>
                  <a:cubicBezTo>
                    <a:pt x="16402" y="9921"/>
                    <a:pt x="16963" y="9213"/>
                    <a:pt x="17648" y="9213"/>
                  </a:cubicBezTo>
                  <a:cubicBezTo>
                    <a:pt x="18333" y="9213"/>
                    <a:pt x="18894" y="9950"/>
                    <a:pt x="18894" y="10828"/>
                  </a:cubicBezTo>
                  <a:cubicBezTo>
                    <a:pt x="18894" y="11707"/>
                    <a:pt x="18333" y="12444"/>
                    <a:pt x="17648" y="12444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37067556-7229-4ACA-8F76-60B59A986647}"/>
                </a:ext>
              </a:extLst>
            </p:cNvPr>
            <p:cNvSpPr/>
            <p:nvPr/>
          </p:nvSpPr>
          <p:spPr>
            <a:xfrm>
              <a:off x="4860888" y="4539161"/>
              <a:ext cx="2258059" cy="72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1" h="21600" extrusionOk="0">
                  <a:moveTo>
                    <a:pt x="3031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3031" y="21600"/>
                  </a:lnTo>
                  <a:cubicBezTo>
                    <a:pt x="3031" y="17469"/>
                    <a:pt x="4322" y="14059"/>
                    <a:pt x="5939" y="13794"/>
                  </a:cubicBezTo>
                  <a:cubicBezTo>
                    <a:pt x="8499" y="15044"/>
                    <a:pt x="12271" y="15878"/>
                    <a:pt x="15044" y="15878"/>
                  </a:cubicBezTo>
                  <a:cubicBezTo>
                    <a:pt x="21600" y="15878"/>
                    <a:pt x="21600" y="5684"/>
                    <a:pt x="15044" y="5684"/>
                  </a:cubicBezTo>
                  <a:cubicBezTo>
                    <a:pt x="12271" y="5684"/>
                    <a:pt x="8510" y="6518"/>
                    <a:pt x="5939" y="7768"/>
                  </a:cubicBezTo>
                  <a:cubicBezTo>
                    <a:pt x="4322" y="7579"/>
                    <a:pt x="3031" y="4168"/>
                    <a:pt x="3031" y="0"/>
                  </a:cubicBezTo>
                  <a:lnTo>
                    <a:pt x="3031" y="0"/>
                  </a:lnTo>
                  <a:close/>
                  <a:moveTo>
                    <a:pt x="17648" y="12998"/>
                  </a:moveTo>
                  <a:cubicBezTo>
                    <a:pt x="16963" y="12998"/>
                    <a:pt x="16402" y="12013"/>
                    <a:pt x="16402" y="10838"/>
                  </a:cubicBezTo>
                  <a:cubicBezTo>
                    <a:pt x="16402" y="9625"/>
                    <a:pt x="16963" y="8678"/>
                    <a:pt x="17648" y="8678"/>
                  </a:cubicBezTo>
                  <a:cubicBezTo>
                    <a:pt x="18333" y="8678"/>
                    <a:pt x="18894" y="9663"/>
                    <a:pt x="18894" y="10838"/>
                  </a:cubicBezTo>
                  <a:cubicBezTo>
                    <a:pt x="18894" y="12013"/>
                    <a:pt x="18333" y="12998"/>
                    <a:pt x="17648" y="129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0" name="Rectangle">
              <a:extLst>
                <a:ext uri="{FF2B5EF4-FFF2-40B4-BE49-F238E27FC236}">
                  <a16:creationId xmlns:a16="http://schemas.microsoft.com/office/drawing/2014/main" id="{3CCEEFD4-CEFC-42E9-B4DA-9913C0B273AB}"/>
                </a:ext>
              </a:extLst>
            </p:cNvPr>
            <p:cNvSpPr/>
            <p:nvPr/>
          </p:nvSpPr>
          <p:spPr>
            <a:xfrm>
              <a:off x="4840250" y="4412161"/>
              <a:ext cx="22860" cy="96774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</p:grpSp>
      <p:pic>
        <p:nvPicPr>
          <p:cNvPr id="41" name="Graphic 40" descr="Gears">
            <a:extLst>
              <a:ext uri="{FF2B5EF4-FFF2-40B4-BE49-F238E27FC236}">
                <a16:creationId xmlns:a16="http://schemas.microsoft.com/office/drawing/2014/main" id="{F4F08D42-A9AC-492C-8AF5-E60F38DBF5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23270" y="4782063"/>
            <a:ext cx="415499" cy="41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Paint Brush Chart – Slide Template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75C7681-615E-4A5D-BB02-C4CD68A83409}"/>
              </a:ext>
            </a:extLst>
          </p:cNvPr>
          <p:cNvGrpSpPr/>
          <p:nvPr/>
        </p:nvGrpSpPr>
        <p:grpSpPr>
          <a:xfrm>
            <a:off x="4432527" y="1496287"/>
            <a:ext cx="4516560" cy="798338"/>
            <a:chOff x="8921977" y="1394910"/>
            <a:chExt cx="2926080" cy="1064451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1DB7F0F-567E-4A63-B30F-244734B9578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D4E8CF42-BC15-4CB6-AB4C-55995E3B2CD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 defTabSz="685800">
                <a:defRPr/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  <a:latin typeface="Calibri" panose="020F0502020204030204"/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sp>
        <p:nvSpPr>
          <p:cNvPr id="23" name="Rectangle">
            <a:extLst>
              <a:ext uri="{FF2B5EF4-FFF2-40B4-BE49-F238E27FC236}">
                <a16:creationId xmlns:a16="http://schemas.microsoft.com/office/drawing/2014/main" id="{B92ED344-8A51-4E39-8EFD-90E8EC42F454}"/>
              </a:ext>
            </a:extLst>
          </p:cNvPr>
          <p:cNvSpPr/>
          <p:nvPr/>
        </p:nvSpPr>
        <p:spPr>
          <a:xfrm>
            <a:off x="0" y="1528106"/>
            <a:ext cx="1710692" cy="725806"/>
          </a:xfrm>
          <a:prstGeom prst="rect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9" name="Shape">
            <a:extLst>
              <a:ext uri="{FF2B5EF4-FFF2-40B4-BE49-F238E27FC236}">
                <a16:creationId xmlns:a16="http://schemas.microsoft.com/office/drawing/2014/main" id="{D7376D31-7B21-4E0D-9BF6-75C7EA8703DC}"/>
              </a:ext>
            </a:extLst>
          </p:cNvPr>
          <p:cNvSpPr/>
          <p:nvPr/>
        </p:nvSpPr>
        <p:spPr>
          <a:xfrm>
            <a:off x="95250" y="2004356"/>
            <a:ext cx="1018225" cy="154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963" y="21600"/>
                </a:moveTo>
                <a:lnTo>
                  <a:pt x="1637" y="21600"/>
                </a:lnTo>
                <a:cubicBezTo>
                  <a:pt x="727" y="21600"/>
                  <a:pt x="0" y="16800"/>
                  <a:pt x="0" y="10800"/>
                </a:cubicBezTo>
                <a:lnTo>
                  <a:pt x="0" y="10800"/>
                </a:lnTo>
                <a:cubicBezTo>
                  <a:pt x="0" y="4800"/>
                  <a:pt x="727" y="0"/>
                  <a:pt x="1637" y="0"/>
                </a:cubicBezTo>
                <a:lnTo>
                  <a:pt x="19963" y="0"/>
                </a:lnTo>
                <a:cubicBezTo>
                  <a:pt x="20873" y="0"/>
                  <a:pt x="21600" y="4800"/>
                  <a:pt x="21600" y="10800"/>
                </a:cubicBezTo>
                <a:lnTo>
                  <a:pt x="21600" y="10800"/>
                </a:lnTo>
                <a:cubicBezTo>
                  <a:pt x="21580" y="16800"/>
                  <a:pt x="20852" y="21600"/>
                  <a:pt x="19963" y="2160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68BA6BF-C899-4474-BC72-5B9ABD5DD71E}"/>
              </a:ext>
            </a:extLst>
          </p:cNvPr>
          <p:cNvGrpSpPr/>
          <p:nvPr/>
        </p:nvGrpSpPr>
        <p:grpSpPr>
          <a:xfrm>
            <a:off x="1710692" y="1528106"/>
            <a:ext cx="2455544" cy="725806"/>
            <a:chOff x="2280922" y="1618161"/>
            <a:chExt cx="3274059" cy="967741"/>
          </a:xfrm>
        </p:grpSpPr>
        <p:sp>
          <p:nvSpPr>
            <p:cNvPr id="19" name="Rectangle">
              <a:extLst>
                <a:ext uri="{FF2B5EF4-FFF2-40B4-BE49-F238E27FC236}">
                  <a16:creationId xmlns:a16="http://schemas.microsoft.com/office/drawing/2014/main" id="{9ED03D2B-4059-4BD6-A9A1-52E6CD8FCD08}"/>
                </a:ext>
              </a:extLst>
            </p:cNvPr>
            <p:cNvSpPr/>
            <p:nvPr/>
          </p:nvSpPr>
          <p:spPr>
            <a:xfrm>
              <a:off x="2280922" y="1618161"/>
              <a:ext cx="447041" cy="967741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20" name="Rectangle">
              <a:extLst>
                <a:ext uri="{FF2B5EF4-FFF2-40B4-BE49-F238E27FC236}">
                  <a16:creationId xmlns:a16="http://schemas.microsoft.com/office/drawing/2014/main" id="{16ED7743-F8DF-4150-A991-B2A036265690}"/>
                </a:ext>
              </a:extLst>
            </p:cNvPr>
            <p:cNvSpPr/>
            <p:nvPr/>
          </p:nvSpPr>
          <p:spPr>
            <a:xfrm>
              <a:off x="2725422" y="1618161"/>
              <a:ext cx="576579" cy="967741"/>
            </a:xfrm>
            <a:prstGeom prst="rect">
              <a:avLst/>
            </a:pr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21" name="Rectangle">
              <a:extLst>
                <a:ext uri="{FF2B5EF4-FFF2-40B4-BE49-F238E27FC236}">
                  <a16:creationId xmlns:a16="http://schemas.microsoft.com/office/drawing/2014/main" id="{11FFD924-90C9-431B-8D66-17271FE33E84}"/>
                </a:ext>
              </a:extLst>
            </p:cNvPr>
            <p:cNvSpPr/>
            <p:nvPr/>
          </p:nvSpPr>
          <p:spPr>
            <a:xfrm>
              <a:off x="3157222" y="1618161"/>
              <a:ext cx="22860" cy="96774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22" name="Rectangle">
              <a:extLst>
                <a:ext uri="{FF2B5EF4-FFF2-40B4-BE49-F238E27FC236}">
                  <a16:creationId xmlns:a16="http://schemas.microsoft.com/office/drawing/2014/main" id="{3379C6C9-A003-4608-8D36-A19BC68D3ABD}"/>
                </a:ext>
              </a:extLst>
            </p:cNvPr>
            <p:cNvSpPr/>
            <p:nvPr/>
          </p:nvSpPr>
          <p:spPr>
            <a:xfrm>
              <a:off x="3081022" y="1618161"/>
              <a:ext cx="22860" cy="96774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8D5E5263-DADB-4CD7-A727-94B1FBE6E70D}"/>
                </a:ext>
              </a:extLst>
            </p:cNvPr>
            <p:cNvSpPr/>
            <p:nvPr/>
          </p:nvSpPr>
          <p:spPr>
            <a:xfrm>
              <a:off x="3296922" y="1618161"/>
              <a:ext cx="2258059" cy="96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1" h="21600" extrusionOk="0">
                  <a:moveTo>
                    <a:pt x="3031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3031" y="21600"/>
                  </a:lnTo>
                  <a:cubicBezTo>
                    <a:pt x="3031" y="17461"/>
                    <a:pt x="4322" y="14031"/>
                    <a:pt x="5939" y="13805"/>
                  </a:cubicBezTo>
                  <a:cubicBezTo>
                    <a:pt x="8499" y="15080"/>
                    <a:pt x="12271" y="15902"/>
                    <a:pt x="15044" y="15902"/>
                  </a:cubicBezTo>
                  <a:cubicBezTo>
                    <a:pt x="21600" y="15902"/>
                    <a:pt x="21600" y="5726"/>
                    <a:pt x="15044" y="5726"/>
                  </a:cubicBezTo>
                  <a:cubicBezTo>
                    <a:pt x="12271" y="5726"/>
                    <a:pt x="8510" y="6548"/>
                    <a:pt x="5939" y="7824"/>
                  </a:cubicBezTo>
                  <a:cubicBezTo>
                    <a:pt x="4322" y="7540"/>
                    <a:pt x="3031" y="4139"/>
                    <a:pt x="3031" y="0"/>
                  </a:cubicBezTo>
                  <a:lnTo>
                    <a:pt x="3031" y="0"/>
                  </a:lnTo>
                  <a:close/>
                  <a:moveTo>
                    <a:pt x="17648" y="12416"/>
                  </a:moveTo>
                  <a:cubicBezTo>
                    <a:pt x="16963" y="12416"/>
                    <a:pt x="16402" y="11679"/>
                    <a:pt x="16402" y="10800"/>
                  </a:cubicBezTo>
                  <a:cubicBezTo>
                    <a:pt x="16402" y="9893"/>
                    <a:pt x="16963" y="9184"/>
                    <a:pt x="17648" y="9184"/>
                  </a:cubicBezTo>
                  <a:cubicBezTo>
                    <a:pt x="18333" y="9184"/>
                    <a:pt x="18894" y="9921"/>
                    <a:pt x="18894" y="10800"/>
                  </a:cubicBezTo>
                  <a:cubicBezTo>
                    <a:pt x="18894" y="11707"/>
                    <a:pt x="18333" y="12416"/>
                    <a:pt x="17648" y="1241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0CD925AB-01A8-4176-997C-BF7F9076BCE0}"/>
                </a:ext>
              </a:extLst>
            </p:cNvPr>
            <p:cNvSpPr/>
            <p:nvPr/>
          </p:nvSpPr>
          <p:spPr>
            <a:xfrm>
              <a:off x="3296922" y="1745161"/>
              <a:ext cx="2258059" cy="72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1" h="21600" extrusionOk="0">
                  <a:moveTo>
                    <a:pt x="3031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3031" y="21600"/>
                  </a:lnTo>
                  <a:cubicBezTo>
                    <a:pt x="3031" y="17469"/>
                    <a:pt x="4322" y="14059"/>
                    <a:pt x="5939" y="13794"/>
                  </a:cubicBezTo>
                  <a:cubicBezTo>
                    <a:pt x="8499" y="15044"/>
                    <a:pt x="12271" y="15878"/>
                    <a:pt x="15044" y="15878"/>
                  </a:cubicBezTo>
                  <a:cubicBezTo>
                    <a:pt x="21600" y="15878"/>
                    <a:pt x="21600" y="5684"/>
                    <a:pt x="15044" y="5684"/>
                  </a:cubicBezTo>
                  <a:cubicBezTo>
                    <a:pt x="12271" y="5684"/>
                    <a:pt x="8510" y="6518"/>
                    <a:pt x="5939" y="7768"/>
                  </a:cubicBezTo>
                  <a:cubicBezTo>
                    <a:pt x="4322" y="7541"/>
                    <a:pt x="3031" y="4131"/>
                    <a:pt x="3031" y="0"/>
                  </a:cubicBezTo>
                  <a:lnTo>
                    <a:pt x="3031" y="0"/>
                  </a:lnTo>
                  <a:close/>
                  <a:moveTo>
                    <a:pt x="17648" y="12960"/>
                  </a:moveTo>
                  <a:cubicBezTo>
                    <a:pt x="16963" y="12960"/>
                    <a:pt x="16402" y="11975"/>
                    <a:pt x="16402" y="10800"/>
                  </a:cubicBezTo>
                  <a:cubicBezTo>
                    <a:pt x="16402" y="9587"/>
                    <a:pt x="16963" y="8640"/>
                    <a:pt x="17648" y="8640"/>
                  </a:cubicBezTo>
                  <a:cubicBezTo>
                    <a:pt x="18333" y="8640"/>
                    <a:pt x="18894" y="9625"/>
                    <a:pt x="18894" y="10800"/>
                  </a:cubicBezTo>
                  <a:cubicBezTo>
                    <a:pt x="18894" y="12013"/>
                    <a:pt x="18333" y="12960"/>
                    <a:pt x="17648" y="1296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26" name="Rectangle">
              <a:extLst>
                <a:ext uri="{FF2B5EF4-FFF2-40B4-BE49-F238E27FC236}">
                  <a16:creationId xmlns:a16="http://schemas.microsoft.com/office/drawing/2014/main" id="{BAFCA053-3F78-4168-A688-DA6780C3340F}"/>
                </a:ext>
              </a:extLst>
            </p:cNvPr>
            <p:cNvSpPr/>
            <p:nvPr/>
          </p:nvSpPr>
          <p:spPr>
            <a:xfrm>
              <a:off x="3284222" y="1618161"/>
              <a:ext cx="22860" cy="96774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</p:grpSp>
      <p:pic>
        <p:nvPicPr>
          <p:cNvPr id="39" name="Graphic 38" descr="Lightbulb">
            <a:extLst>
              <a:ext uri="{FF2B5EF4-FFF2-40B4-BE49-F238E27FC236}">
                <a16:creationId xmlns:a16="http://schemas.microsoft.com/office/drawing/2014/main" id="{23DE1451-7526-4A53-BCE8-820F2F99BB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71739" y="1683260"/>
            <a:ext cx="415499" cy="415499"/>
          </a:xfrm>
          <a:prstGeom prst="rect">
            <a:avLst/>
          </a:prstGeom>
        </p:spPr>
      </p:pic>
      <p:grpSp>
        <p:nvGrpSpPr>
          <p:cNvPr id="33" name="Group 32">
            <a:extLst>
              <a:ext uri="{FF2B5EF4-FFF2-40B4-BE49-F238E27FC236}">
                <a16:creationId xmlns:a16="http://schemas.microsoft.com/office/drawing/2014/main" id="{E995C31F-DC9F-4AF9-BF2B-ED3F0100E674}"/>
              </a:ext>
            </a:extLst>
          </p:cNvPr>
          <p:cNvGrpSpPr/>
          <p:nvPr/>
        </p:nvGrpSpPr>
        <p:grpSpPr>
          <a:xfrm>
            <a:off x="6524896" y="2774242"/>
            <a:ext cx="2201909" cy="1260003"/>
            <a:chOff x="8921977" y="1394910"/>
            <a:chExt cx="2926080" cy="168000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AEEE976-E1E1-4B11-A1AB-6D15B254549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407790A-137E-46A0-AF52-903CF0D24D3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 defTabSz="685800">
                <a:defRPr/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  <a:latin typeface="Calibri" panose="020F0502020204030204"/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sp>
        <p:nvSpPr>
          <p:cNvPr id="15" name="Shape">
            <a:extLst>
              <a:ext uri="{FF2B5EF4-FFF2-40B4-BE49-F238E27FC236}">
                <a16:creationId xmlns:a16="http://schemas.microsoft.com/office/drawing/2014/main" id="{880B55CD-9721-46C3-B6FB-A7D6DF6D0C49}"/>
              </a:ext>
            </a:extLst>
          </p:cNvPr>
          <p:cNvSpPr/>
          <p:nvPr/>
        </p:nvSpPr>
        <p:spPr>
          <a:xfrm>
            <a:off x="0" y="3070449"/>
            <a:ext cx="3816668" cy="725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21600" y="0"/>
                </a:lnTo>
                <a:cubicBezTo>
                  <a:pt x="21600" y="7200"/>
                  <a:pt x="21600" y="14400"/>
                  <a:pt x="21600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8" name="Shape">
            <a:extLst>
              <a:ext uri="{FF2B5EF4-FFF2-40B4-BE49-F238E27FC236}">
                <a16:creationId xmlns:a16="http://schemas.microsoft.com/office/drawing/2014/main" id="{49F35771-CD66-45F8-BFE1-156CE3B9D0C7}"/>
              </a:ext>
            </a:extLst>
          </p:cNvPr>
          <p:cNvSpPr/>
          <p:nvPr/>
        </p:nvSpPr>
        <p:spPr>
          <a:xfrm>
            <a:off x="95251" y="3546699"/>
            <a:ext cx="3124202" cy="154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067" y="21600"/>
                </a:moveTo>
                <a:lnTo>
                  <a:pt x="533" y="21600"/>
                </a:lnTo>
                <a:cubicBezTo>
                  <a:pt x="237" y="21600"/>
                  <a:pt x="0" y="16800"/>
                  <a:pt x="0" y="10800"/>
                </a:cubicBezTo>
                <a:lnTo>
                  <a:pt x="0" y="10800"/>
                </a:lnTo>
                <a:cubicBezTo>
                  <a:pt x="0" y="4800"/>
                  <a:pt x="237" y="0"/>
                  <a:pt x="533" y="0"/>
                </a:cubicBezTo>
                <a:lnTo>
                  <a:pt x="21067" y="0"/>
                </a:lnTo>
                <a:cubicBezTo>
                  <a:pt x="21363" y="0"/>
                  <a:pt x="21600" y="4800"/>
                  <a:pt x="21600" y="10800"/>
                </a:cubicBezTo>
                <a:lnTo>
                  <a:pt x="21600" y="10800"/>
                </a:lnTo>
                <a:cubicBezTo>
                  <a:pt x="21600" y="16800"/>
                  <a:pt x="21363" y="21600"/>
                  <a:pt x="21067" y="2160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346CC70-6D5E-4EB5-A231-E78CEF60D913}"/>
              </a:ext>
            </a:extLst>
          </p:cNvPr>
          <p:cNvGrpSpPr/>
          <p:nvPr/>
        </p:nvGrpSpPr>
        <p:grpSpPr>
          <a:xfrm>
            <a:off x="3816667" y="3070449"/>
            <a:ext cx="2463284" cy="725806"/>
            <a:chOff x="5088890" y="3015161"/>
            <a:chExt cx="3284378" cy="967741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A5975053-079E-4E18-9D03-52B39EE75F38}"/>
                </a:ext>
              </a:extLst>
            </p:cNvPr>
            <p:cNvSpPr/>
            <p:nvPr/>
          </p:nvSpPr>
          <p:spPr>
            <a:xfrm>
              <a:off x="5088890" y="3015161"/>
              <a:ext cx="447041" cy="96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420" y="21600"/>
                    <a:pt x="7180" y="21600"/>
                    <a:pt x="0" y="21600"/>
                  </a:cubicBezTo>
                  <a:cubicBezTo>
                    <a:pt x="0" y="14400"/>
                    <a:pt x="0" y="7200"/>
                    <a:pt x="0" y="0"/>
                  </a:cubicBezTo>
                  <a:cubicBezTo>
                    <a:pt x="7180" y="0"/>
                    <a:pt x="14420" y="0"/>
                    <a:pt x="21600" y="0"/>
                  </a:cubicBezTo>
                  <a:cubicBezTo>
                    <a:pt x="21600" y="7200"/>
                    <a:pt x="21600" y="14400"/>
                    <a:pt x="21600" y="2160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A7EFAC3A-C039-4FC9-B85C-CAB41986063C}"/>
                </a:ext>
              </a:extLst>
            </p:cNvPr>
            <p:cNvSpPr/>
            <p:nvPr/>
          </p:nvSpPr>
          <p:spPr>
            <a:xfrm>
              <a:off x="5533390" y="3015161"/>
              <a:ext cx="576579" cy="96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7184" y="0"/>
                    <a:pt x="14416" y="0"/>
                    <a:pt x="21600" y="0"/>
                  </a:cubicBezTo>
                  <a:cubicBezTo>
                    <a:pt x="21600" y="7200"/>
                    <a:pt x="21600" y="14400"/>
                    <a:pt x="21600" y="21600"/>
                  </a:cubicBezTo>
                  <a:cubicBezTo>
                    <a:pt x="14416" y="21600"/>
                    <a:pt x="7184" y="21600"/>
                    <a:pt x="0" y="21600"/>
                  </a:cubicBezTo>
                  <a:cubicBezTo>
                    <a:pt x="0" y="14400"/>
                    <a:pt x="0" y="7200"/>
                    <a:pt x="0" y="0"/>
                  </a:cubicBez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F2B08303-80FF-472D-BF26-1D539764B103}"/>
                </a:ext>
              </a:extLst>
            </p:cNvPr>
            <p:cNvSpPr/>
            <p:nvPr/>
          </p:nvSpPr>
          <p:spPr>
            <a:xfrm>
              <a:off x="5965190" y="3015161"/>
              <a:ext cx="22860" cy="96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399" y="21600"/>
                    <a:pt x="7201" y="21600"/>
                    <a:pt x="0" y="21600"/>
                  </a:cubicBezTo>
                  <a:cubicBezTo>
                    <a:pt x="0" y="14400"/>
                    <a:pt x="0" y="7200"/>
                    <a:pt x="0" y="0"/>
                  </a:cubicBezTo>
                  <a:cubicBezTo>
                    <a:pt x="7201" y="0"/>
                    <a:pt x="14399" y="0"/>
                    <a:pt x="21600" y="0"/>
                  </a:cubicBezTo>
                  <a:cubicBezTo>
                    <a:pt x="21600" y="7200"/>
                    <a:pt x="21600" y="14400"/>
                    <a:pt x="21600" y="2160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7E04AF9-AB31-4D27-BE1A-8AC2BFBFA065}"/>
                </a:ext>
              </a:extLst>
            </p:cNvPr>
            <p:cNvSpPr/>
            <p:nvPr/>
          </p:nvSpPr>
          <p:spPr>
            <a:xfrm>
              <a:off x="5901690" y="3015161"/>
              <a:ext cx="22860" cy="96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399" y="21600"/>
                    <a:pt x="7201" y="21600"/>
                    <a:pt x="0" y="21600"/>
                  </a:cubicBezTo>
                  <a:cubicBezTo>
                    <a:pt x="0" y="14400"/>
                    <a:pt x="0" y="7200"/>
                    <a:pt x="0" y="0"/>
                  </a:cubicBezTo>
                  <a:cubicBezTo>
                    <a:pt x="7201" y="0"/>
                    <a:pt x="14399" y="0"/>
                    <a:pt x="21600" y="0"/>
                  </a:cubicBezTo>
                  <a:cubicBezTo>
                    <a:pt x="21600" y="7200"/>
                    <a:pt x="21600" y="14400"/>
                    <a:pt x="21600" y="2160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69150643-F37A-4366-B9C5-F594DCF2E3BD}"/>
                </a:ext>
              </a:extLst>
            </p:cNvPr>
            <p:cNvSpPr/>
            <p:nvPr/>
          </p:nvSpPr>
          <p:spPr>
            <a:xfrm>
              <a:off x="6115209" y="3015161"/>
              <a:ext cx="2258059" cy="96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1" h="21600" extrusionOk="0">
                  <a:moveTo>
                    <a:pt x="3031" y="0"/>
                  </a:moveTo>
                  <a:cubicBezTo>
                    <a:pt x="2021" y="0"/>
                    <a:pt x="1010" y="0"/>
                    <a:pt x="0" y="0"/>
                  </a:cubicBezTo>
                  <a:cubicBezTo>
                    <a:pt x="0" y="7200"/>
                    <a:pt x="0" y="14400"/>
                    <a:pt x="0" y="21600"/>
                  </a:cubicBezTo>
                  <a:cubicBezTo>
                    <a:pt x="1010" y="21600"/>
                    <a:pt x="2021" y="21600"/>
                    <a:pt x="3031" y="21600"/>
                  </a:cubicBezTo>
                  <a:cubicBezTo>
                    <a:pt x="3031" y="17461"/>
                    <a:pt x="4322" y="14060"/>
                    <a:pt x="5939" y="13805"/>
                  </a:cubicBezTo>
                  <a:cubicBezTo>
                    <a:pt x="8499" y="15080"/>
                    <a:pt x="12271" y="15902"/>
                    <a:pt x="15044" y="15902"/>
                  </a:cubicBezTo>
                  <a:cubicBezTo>
                    <a:pt x="21600" y="15902"/>
                    <a:pt x="21600" y="5726"/>
                    <a:pt x="15044" y="5726"/>
                  </a:cubicBezTo>
                  <a:cubicBezTo>
                    <a:pt x="12271" y="5726"/>
                    <a:pt x="8510" y="6548"/>
                    <a:pt x="5939" y="7824"/>
                  </a:cubicBezTo>
                  <a:cubicBezTo>
                    <a:pt x="4322" y="7569"/>
                    <a:pt x="3031" y="4139"/>
                    <a:pt x="3031" y="0"/>
                  </a:cubicBezTo>
                  <a:lnTo>
                    <a:pt x="3031" y="0"/>
                  </a:lnTo>
                  <a:close/>
                  <a:moveTo>
                    <a:pt x="17648" y="12416"/>
                  </a:moveTo>
                  <a:cubicBezTo>
                    <a:pt x="16963" y="12416"/>
                    <a:pt x="16402" y="11679"/>
                    <a:pt x="16402" y="10800"/>
                  </a:cubicBezTo>
                  <a:cubicBezTo>
                    <a:pt x="16402" y="9893"/>
                    <a:pt x="16963" y="9184"/>
                    <a:pt x="17648" y="9184"/>
                  </a:cubicBezTo>
                  <a:cubicBezTo>
                    <a:pt x="18333" y="9184"/>
                    <a:pt x="18894" y="9921"/>
                    <a:pt x="18894" y="10800"/>
                  </a:cubicBezTo>
                  <a:cubicBezTo>
                    <a:pt x="18883" y="11707"/>
                    <a:pt x="18333" y="12416"/>
                    <a:pt x="17648" y="1241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5340F478-5FAF-4FDF-BA0A-518892D7720E}"/>
                </a:ext>
              </a:extLst>
            </p:cNvPr>
            <p:cNvSpPr/>
            <p:nvPr/>
          </p:nvSpPr>
          <p:spPr>
            <a:xfrm>
              <a:off x="6115209" y="3142161"/>
              <a:ext cx="2258059" cy="72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1" h="21600" extrusionOk="0">
                  <a:moveTo>
                    <a:pt x="3031" y="0"/>
                  </a:moveTo>
                  <a:cubicBezTo>
                    <a:pt x="2021" y="0"/>
                    <a:pt x="1010" y="0"/>
                    <a:pt x="0" y="0"/>
                  </a:cubicBezTo>
                  <a:cubicBezTo>
                    <a:pt x="0" y="7200"/>
                    <a:pt x="0" y="14400"/>
                    <a:pt x="0" y="21600"/>
                  </a:cubicBezTo>
                  <a:cubicBezTo>
                    <a:pt x="1010" y="21600"/>
                    <a:pt x="2021" y="21600"/>
                    <a:pt x="3031" y="21600"/>
                  </a:cubicBezTo>
                  <a:cubicBezTo>
                    <a:pt x="3031" y="17469"/>
                    <a:pt x="4322" y="14059"/>
                    <a:pt x="5939" y="13794"/>
                  </a:cubicBezTo>
                  <a:cubicBezTo>
                    <a:pt x="8499" y="15044"/>
                    <a:pt x="12271" y="15878"/>
                    <a:pt x="15044" y="15878"/>
                  </a:cubicBezTo>
                  <a:cubicBezTo>
                    <a:pt x="21600" y="15878"/>
                    <a:pt x="21600" y="5684"/>
                    <a:pt x="15044" y="5684"/>
                  </a:cubicBezTo>
                  <a:cubicBezTo>
                    <a:pt x="12271" y="5684"/>
                    <a:pt x="8510" y="6518"/>
                    <a:pt x="5939" y="7768"/>
                  </a:cubicBezTo>
                  <a:cubicBezTo>
                    <a:pt x="4322" y="7541"/>
                    <a:pt x="3031" y="4131"/>
                    <a:pt x="3031" y="0"/>
                  </a:cubicBezTo>
                  <a:lnTo>
                    <a:pt x="3031" y="0"/>
                  </a:lnTo>
                  <a:close/>
                  <a:moveTo>
                    <a:pt x="17648" y="12960"/>
                  </a:moveTo>
                  <a:cubicBezTo>
                    <a:pt x="16963" y="12960"/>
                    <a:pt x="16402" y="11975"/>
                    <a:pt x="16402" y="10800"/>
                  </a:cubicBezTo>
                  <a:cubicBezTo>
                    <a:pt x="16402" y="9587"/>
                    <a:pt x="16963" y="8640"/>
                    <a:pt x="17648" y="8640"/>
                  </a:cubicBezTo>
                  <a:cubicBezTo>
                    <a:pt x="18333" y="8640"/>
                    <a:pt x="18894" y="9625"/>
                    <a:pt x="18894" y="10800"/>
                  </a:cubicBezTo>
                  <a:cubicBezTo>
                    <a:pt x="18883" y="12013"/>
                    <a:pt x="18333" y="12960"/>
                    <a:pt x="17648" y="1296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BE4D7AD9-1DA9-4DCF-A4FA-505065C63A61}"/>
                </a:ext>
              </a:extLst>
            </p:cNvPr>
            <p:cNvSpPr/>
            <p:nvPr/>
          </p:nvSpPr>
          <p:spPr>
            <a:xfrm>
              <a:off x="6092190" y="3015161"/>
              <a:ext cx="22860" cy="96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14399" y="21600"/>
                    <a:pt x="7201" y="21600"/>
                    <a:pt x="0" y="21600"/>
                  </a:cubicBezTo>
                  <a:cubicBezTo>
                    <a:pt x="0" y="14400"/>
                    <a:pt x="0" y="7200"/>
                    <a:pt x="0" y="0"/>
                  </a:cubicBezTo>
                  <a:cubicBezTo>
                    <a:pt x="7201" y="0"/>
                    <a:pt x="14399" y="0"/>
                    <a:pt x="21600" y="0"/>
                  </a:cubicBezTo>
                  <a:cubicBezTo>
                    <a:pt x="21600" y="7200"/>
                    <a:pt x="21600" y="14400"/>
                    <a:pt x="21600" y="2160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</p:grpSp>
      <p:pic>
        <p:nvPicPr>
          <p:cNvPr id="40" name="Graphic 39" descr="Stopwatch">
            <a:extLst>
              <a:ext uri="{FF2B5EF4-FFF2-40B4-BE49-F238E27FC236}">
                <a16:creationId xmlns:a16="http://schemas.microsoft.com/office/drawing/2014/main" id="{AD6AEE1F-27DF-40DA-87F4-8AEF8C0584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66269" y="3216822"/>
            <a:ext cx="415499" cy="415499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CE080F28-6091-4616-A600-718D7BD71761}"/>
              </a:ext>
            </a:extLst>
          </p:cNvPr>
          <p:cNvGrpSpPr/>
          <p:nvPr/>
        </p:nvGrpSpPr>
        <p:grpSpPr>
          <a:xfrm>
            <a:off x="5570629" y="4513862"/>
            <a:ext cx="3257552" cy="952226"/>
            <a:chOff x="8921977" y="1394910"/>
            <a:chExt cx="2926080" cy="126963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9527B2F-C998-41E9-BAD9-746DF66B239C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00AF583-2407-4016-9EB0-63E2B0C16CA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 defTabSz="685800">
                <a:defRPr/>
              </a:pPr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  <a:latin typeface="Calibri" panose="020F0502020204030204"/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sp>
        <p:nvSpPr>
          <p:cNvPr id="7" name="Rectangle">
            <a:extLst>
              <a:ext uri="{FF2B5EF4-FFF2-40B4-BE49-F238E27FC236}">
                <a16:creationId xmlns:a16="http://schemas.microsoft.com/office/drawing/2014/main" id="{531C8831-DC9F-4A3C-BF47-235E03BBE315}"/>
              </a:ext>
            </a:extLst>
          </p:cNvPr>
          <p:cNvSpPr/>
          <p:nvPr/>
        </p:nvSpPr>
        <p:spPr>
          <a:xfrm>
            <a:off x="0" y="4612791"/>
            <a:ext cx="2897506" cy="725806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27" name="Shape">
            <a:extLst>
              <a:ext uri="{FF2B5EF4-FFF2-40B4-BE49-F238E27FC236}">
                <a16:creationId xmlns:a16="http://schemas.microsoft.com/office/drawing/2014/main" id="{3176DAD1-8494-4233-ADA4-C3460B831DD1}"/>
              </a:ext>
            </a:extLst>
          </p:cNvPr>
          <p:cNvSpPr/>
          <p:nvPr/>
        </p:nvSpPr>
        <p:spPr>
          <a:xfrm>
            <a:off x="95250" y="5089041"/>
            <a:ext cx="2205040" cy="154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844" y="21600"/>
                </a:moveTo>
                <a:lnTo>
                  <a:pt x="756" y="21600"/>
                </a:lnTo>
                <a:cubicBezTo>
                  <a:pt x="336" y="21600"/>
                  <a:pt x="0" y="16800"/>
                  <a:pt x="0" y="10800"/>
                </a:cubicBezTo>
                <a:lnTo>
                  <a:pt x="0" y="10800"/>
                </a:lnTo>
                <a:cubicBezTo>
                  <a:pt x="0" y="4800"/>
                  <a:pt x="336" y="0"/>
                  <a:pt x="756" y="0"/>
                </a:cubicBezTo>
                <a:lnTo>
                  <a:pt x="20844" y="0"/>
                </a:lnTo>
                <a:cubicBezTo>
                  <a:pt x="21264" y="0"/>
                  <a:pt x="21600" y="4800"/>
                  <a:pt x="21600" y="10800"/>
                </a:cubicBezTo>
                <a:lnTo>
                  <a:pt x="21600" y="10800"/>
                </a:lnTo>
                <a:cubicBezTo>
                  <a:pt x="21600" y="16800"/>
                  <a:pt x="21264" y="21600"/>
                  <a:pt x="20844" y="2160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44537C5D-E616-415E-B413-A0146DDA0CC5}"/>
              </a:ext>
            </a:extLst>
          </p:cNvPr>
          <p:cNvGrpSpPr/>
          <p:nvPr/>
        </p:nvGrpSpPr>
        <p:grpSpPr>
          <a:xfrm>
            <a:off x="2887238" y="4612791"/>
            <a:ext cx="2451973" cy="725806"/>
            <a:chOff x="3849650" y="4412161"/>
            <a:chExt cx="3269297" cy="967741"/>
          </a:xfrm>
        </p:grpSpPr>
        <p:sp>
          <p:nvSpPr>
            <p:cNvPr id="3" name="Rectangle">
              <a:extLst>
                <a:ext uri="{FF2B5EF4-FFF2-40B4-BE49-F238E27FC236}">
                  <a16:creationId xmlns:a16="http://schemas.microsoft.com/office/drawing/2014/main" id="{2590E445-E47C-4B1B-A6E7-62BE22E2877D}"/>
                </a:ext>
              </a:extLst>
            </p:cNvPr>
            <p:cNvSpPr/>
            <p:nvPr/>
          </p:nvSpPr>
          <p:spPr>
            <a:xfrm>
              <a:off x="3849650" y="4412161"/>
              <a:ext cx="447041" cy="967741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4" name="Rectangle">
              <a:extLst>
                <a:ext uri="{FF2B5EF4-FFF2-40B4-BE49-F238E27FC236}">
                  <a16:creationId xmlns:a16="http://schemas.microsoft.com/office/drawing/2014/main" id="{346408AF-1D9A-4BC8-891A-ED0267DDA133}"/>
                </a:ext>
              </a:extLst>
            </p:cNvPr>
            <p:cNvSpPr/>
            <p:nvPr/>
          </p:nvSpPr>
          <p:spPr>
            <a:xfrm>
              <a:off x="4294150" y="4412161"/>
              <a:ext cx="576579" cy="967741"/>
            </a:xfrm>
            <a:prstGeom prst="rect">
              <a:avLst/>
            </a:pr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5" name="Rectangle">
              <a:extLst>
                <a:ext uri="{FF2B5EF4-FFF2-40B4-BE49-F238E27FC236}">
                  <a16:creationId xmlns:a16="http://schemas.microsoft.com/office/drawing/2014/main" id="{30871FAC-35CA-4DA6-899F-B3C59CC311C3}"/>
                </a:ext>
              </a:extLst>
            </p:cNvPr>
            <p:cNvSpPr/>
            <p:nvPr/>
          </p:nvSpPr>
          <p:spPr>
            <a:xfrm>
              <a:off x="4725950" y="4412161"/>
              <a:ext cx="22860" cy="96774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6" name="Rectangle">
              <a:extLst>
                <a:ext uri="{FF2B5EF4-FFF2-40B4-BE49-F238E27FC236}">
                  <a16:creationId xmlns:a16="http://schemas.microsoft.com/office/drawing/2014/main" id="{2A4EF77B-4906-4D1E-9F40-D18EDBD738E4}"/>
                </a:ext>
              </a:extLst>
            </p:cNvPr>
            <p:cNvSpPr/>
            <p:nvPr/>
          </p:nvSpPr>
          <p:spPr>
            <a:xfrm>
              <a:off x="4649750" y="4412161"/>
              <a:ext cx="22860" cy="96774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9B245494-16BF-4662-86D2-A7E74AF7E39D}"/>
                </a:ext>
              </a:extLst>
            </p:cNvPr>
            <p:cNvSpPr/>
            <p:nvPr/>
          </p:nvSpPr>
          <p:spPr>
            <a:xfrm>
              <a:off x="4860888" y="4412161"/>
              <a:ext cx="2258059" cy="96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1" h="21600" extrusionOk="0">
                  <a:moveTo>
                    <a:pt x="3031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3031" y="21600"/>
                  </a:lnTo>
                  <a:cubicBezTo>
                    <a:pt x="3031" y="17461"/>
                    <a:pt x="4322" y="14031"/>
                    <a:pt x="5939" y="13805"/>
                  </a:cubicBezTo>
                  <a:cubicBezTo>
                    <a:pt x="8499" y="15080"/>
                    <a:pt x="12271" y="15902"/>
                    <a:pt x="15044" y="15902"/>
                  </a:cubicBezTo>
                  <a:cubicBezTo>
                    <a:pt x="21600" y="15902"/>
                    <a:pt x="21600" y="5726"/>
                    <a:pt x="15044" y="5726"/>
                  </a:cubicBezTo>
                  <a:cubicBezTo>
                    <a:pt x="12271" y="5726"/>
                    <a:pt x="8510" y="6548"/>
                    <a:pt x="5939" y="7824"/>
                  </a:cubicBezTo>
                  <a:cubicBezTo>
                    <a:pt x="4322" y="7569"/>
                    <a:pt x="3031" y="4139"/>
                    <a:pt x="3031" y="0"/>
                  </a:cubicBezTo>
                  <a:lnTo>
                    <a:pt x="3031" y="0"/>
                  </a:lnTo>
                  <a:close/>
                  <a:moveTo>
                    <a:pt x="17648" y="12444"/>
                  </a:moveTo>
                  <a:cubicBezTo>
                    <a:pt x="16963" y="12444"/>
                    <a:pt x="16402" y="11707"/>
                    <a:pt x="16402" y="10828"/>
                  </a:cubicBezTo>
                  <a:cubicBezTo>
                    <a:pt x="16402" y="9921"/>
                    <a:pt x="16963" y="9213"/>
                    <a:pt x="17648" y="9213"/>
                  </a:cubicBezTo>
                  <a:cubicBezTo>
                    <a:pt x="18333" y="9213"/>
                    <a:pt x="18894" y="9950"/>
                    <a:pt x="18894" y="10828"/>
                  </a:cubicBezTo>
                  <a:cubicBezTo>
                    <a:pt x="18894" y="11707"/>
                    <a:pt x="18333" y="12444"/>
                    <a:pt x="17648" y="12444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37067556-7229-4ACA-8F76-60B59A986647}"/>
                </a:ext>
              </a:extLst>
            </p:cNvPr>
            <p:cNvSpPr/>
            <p:nvPr/>
          </p:nvSpPr>
          <p:spPr>
            <a:xfrm>
              <a:off x="4860888" y="4539161"/>
              <a:ext cx="2258059" cy="723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61" h="21600" extrusionOk="0">
                  <a:moveTo>
                    <a:pt x="3031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3031" y="21600"/>
                  </a:lnTo>
                  <a:cubicBezTo>
                    <a:pt x="3031" y="17469"/>
                    <a:pt x="4322" y="14059"/>
                    <a:pt x="5939" y="13794"/>
                  </a:cubicBezTo>
                  <a:cubicBezTo>
                    <a:pt x="8499" y="15044"/>
                    <a:pt x="12271" y="15878"/>
                    <a:pt x="15044" y="15878"/>
                  </a:cubicBezTo>
                  <a:cubicBezTo>
                    <a:pt x="21600" y="15878"/>
                    <a:pt x="21600" y="5684"/>
                    <a:pt x="15044" y="5684"/>
                  </a:cubicBezTo>
                  <a:cubicBezTo>
                    <a:pt x="12271" y="5684"/>
                    <a:pt x="8510" y="6518"/>
                    <a:pt x="5939" y="7768"/>
                  </a:cubicBezTo>
                  <a:cubicBezTo>
                    <a:pt x="4322" y="7579"/>
                    <a:pt x="3031" y="4168"/>
                    <a:pt x="3031" y="0"/>
                  </a:cubicBezTo>
                  <a:lnTo>
                    <a:pt x="3031" y="0"/>
                  </a:lnTo>
                  <a:close/>
                  <a:moveTo>
                    <a:pt x="17648" y="12998"/>
                  </a:moveTo>
                  <a:cubicBezTo>
                    <a:pt x="16963" y="12998"/>
                    <a:pt x="16402" y="12013"/>
                    <a:pt x="16402" y="10838"/>
                  </a:cubicBezTo>
                  <a:cubicBezTo>
                    <a:pt x="16402" y="9625"/>
                    <a:pt x="16963" y="8678"/>
                    <a:pt x="17648" y="8678"/>
                  </a:cubicBezTo>
                  <a:cubicBezTo>
                    <a:pt x="18333" y="8678"/>
                    <a:pt x="18894" y="9663"/>
                    <a:pt x="18894" y="10838"/>
                  </a:cubicBezTo>
                  <a:cubicBezTo>
                    <a:pt x="18894" y="12013"/>
                    <a:pt x="18333" y="12998"/>
                    <a:pt x="17648" y="129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0" name="Rectangle">
              <a:extLst>
                <a:ext uri="{FF2B5EF4-FFF2-40B4-BE49-F238E27FC236}">
                  <a16:creationId xmlns:a16="http://schemas.microsoft.com/office/drawing/2014/main" id="{3CCEEFD4-CEFC-42E9-B4DA-9913C0B273AB}"/>
                </a:ext>
              </a:extLst>
            </p:cNvPr>
            <p:cNvSpPr/>
            <p:nvPr/>
          </p:nvSpPr>
          <p:spPr>
            <a:xfrm>
              <a:off x="4840250" y="4412161"/>
              <a:ext cx="22860" cy="96774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</p:grpSp>
      <p:pic>
        <p:nvPicPr>
          <p:cNvPr id="41" name="Graphic 40" descr="Gears">
            <a:extLst>
              <a:ext uri="{FF2B5EF4-FFF2-40B4-BE49-F238E27FC236}">
                <a16:creationId xmlns:a16="http://schemas.microsoft.com/office/drawing/2014/main" id="{F4F08D42-A9AC-492C-8AF5-E60F38DBF5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623270" y="4782063"/>
            <a:ext cx="415499" cy="41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22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273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Paint Brush Chart – Slide Template</vt:lpstr>
      <vt:lpstr>Paint Brush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Paint Brush Chart</dc:title>
  <dc:creator>PresentationGO.com</dc:creator>
  <dc:description>© Copyright PresentationGO.com</dc:description>
  <dcterms:created xsi:type="dcterms:W3CDTF">2014-11-26T05:14:11Z</dcterms:created>
  <dcterms:modified xsi:type="dcterms:W3CDTF">2021-04-08T20:06:31Z</dcterms:modified>
  <cp:category>Charts &amp; Diagrams</cp:category>
</cp:coreProperties>
</file>