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8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Brush Chart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5C7681-615E-4A5D-BB02-C4CD68A83409}"/>
              </a:ext>
            </a:extLst>
          </p:cNvPr>
          <p:cNvGrpSpPr/>
          <p:nvPr/>
        </p:nvGrpSpPr>
        <p:grpSpPr>
          <a:xfrm>
            <a:off x="5910036" y="1647550"/>
            <a:ext cx="6022080" cy="920821"/>
            <a:chOff x="8921977" y="1466725"/>
            <a:chExt cx="2926080" cy="92082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1DB7F0F-567E-4A63-B30F-244734B957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E8CF42-BC15-4CB6-AB4C-55995E3B2C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95C31F-DC9F-4AF9-BF2B-ED3F0100E674}"/>
              </a:ext>
            </a:extLst>
          </p:cNvPr>
          <p:cNvGrpSpPr/>
          <p:nvPr/>
        </p:nvGrpSpPr>
        <p:grpSpPr>
          <a:xfrm>
            <a:off x="8699862" y="2815143"/>
            <a:ext cx="2935878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EEE976-E1E1-4B11-A1AB-6D15B25454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07790A-137E-46A0-AF52-903CF0D24D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080F28-6091-4616-A600-718D7BD71761}"/>
              </a:ext>
            </a:extLst>
          </p:cNvPr>
          <p:cNvGrpSpPr/>
          <p:nvPr/>
        </p:nvGrpSpPr>
        <p:grpSpPr>
          <a:xfrm>
            <a:off x="7427506" y="4352069"/>
            <a:ext cx="4343402" cy="1105487"/>
            <a:chOff x="8921977" y="1466725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527B2F-C998-41E9-BAD9-746DF66B23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0AF583-2407-4016-9EB0-63E2B0C16C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23" name="Rectangle">
            <a:extLst>
              <a:ext uri="{FF2B5EF4-FFF2-40B4-BE49-F238E27FC236}">
                <a16:creationId xmlns:a16="http://schemas.microsoft.com/office/drawing/2014/main" id="{B92ED344-8A51-4E39-8EFD-90E8EC42F454}"/>
              </a:ext>
            </a:extLst>
          </p:cNvPr>
          <p:cNvSpPr/>
          <p:nvPr/>
        </p:nvSpPr>
        <p:spPr>
          <a:xfrm>
            <a:off x="0" y="1618161"/>
            <a:ext cx="2280922" cy="96774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7376D31-7B21-4E0D-9BF6-75C7EA8703DC}"/>
              </a:ext>
            </a:extLst>
          </p:cNvPr>
          <p:cNvSpPr/>
          <p:nvPr/>
        </p:nvSpPr>
        <p:spPr>
          <a:xfrm>
            <a:off x="126999" y="2253161"/>
            <a:ext cx="1357633" cy="20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63" y="21600"/>
                </a:moveTo>
                <a:lnTo>
                  <a:pt x="1637" y="21600"/>
                </a:lnTo>
                <a:cubicBezTo>
                  <a:pt x="72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727" y="0"/>
                  <a:pt x="1637" y="0"/>
                </a:cubicBezTo>
                <a:lnTo>
                  <a:pt x="19963" y="0"/>
                </a:lnTo>
                <a:cubicBezTo>
                  <a:pt x="2087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580" y="16800"/>
                  <a:pt x="20852" y="21600"/>
                  <a:pt x="19963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8BA6BF-C899-4474-BC72-5B9ABD5DD71E}"/>
              </a:ext>
            </a:extLst>
          </p:cNvPr>
          <p:cNvGrpSpPr/>
          <p:nvPr/>
        </p:nvGrpSpPr>
        <p:grpSpPr>
          <a:xfrm>
            <a:off x="2280922" y="1618161"/>
            <a:ext cx="3274059" cy="967741"/>
            <a:chOff x="2280922" y="1618161"/>
            <a:chExt cx="3274059" cy="967741"/>
          </a:xfrm>
        </p:grpSpPr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9ED03D2B-4059-4BD6-A9A1-52E6CD8FCD08}"/>
                </a:ext>
              </a:extLst>
            </p:cNvPr>
            <p:cNvSpPr/>
            <p:nvPr/>
          </p:nvSpPr>
          <p:spPr>
            <a:xfrm>
              <a:off x="2280922" y="1618161"/>
              <a:ext cx="447041" cy="96774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Rectangle">
              <a:extLst>
                <a:ext uri="{FF2B5EF4-FFF2-40B4-BE49-F238E27FC236}">
                  <a16:creationId xmlns:a16="http://schemas.microsoft.com/office/drawing/2014/main" id="{16ED7743-F8DF-4150-A991-B2A036265690}"/>
                </a:ext>
              </a:extLst>
            </p:cNvPr>
            <p:cNvSpPr/>
            <p:nvPr/>
          </p:nvSpPr>
          <p:spPr>
            <a:xfrm>
              <a:off x="2725422" y="1618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11FFD924-90C9-431B-8D66-17271FE33E84}"/>
                </a:ext>
              </a:extLst>
            </p:cNvPr>
            <p:cNvSpPr/>
            <p:nvPr/>
          </p:nvSpPr>
          <p:spPr>
            <a:xfrm>
              <a:off x="3157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Rectangle">
              <a:extLst>
                <a:ext uri="{FF2B5EF4-FFF2-40B4-BE49-F238E27FC236}">
                  <a16:creationId xmlns:a16="http://schemas.microsoft.com/office/drawing/2014/main" id="{3379C6C9-A003-4608-8D36-A19BC68D3ABD}"/>
                </a:ext>
              </a:extLst>
            </p:cNvPr>
            <p:cNvSpPr/>
            <p:nvPr/>
          </p:nvSpPr>
          <p:spPr>
            <a:xfrm>
              <a:off x="30810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8D5E5263-DADB-4CD7-A727-94B1FBE6E70D}"/>
                </a:ext>
              </a:extLst>
            </p:cNvPr>
            <p:cNvSpPr/>
            <p:nvPr/>
          </p:nvSpPr>
          <p:spPr>
            <a:xfrm>
              <a:off x="3296922" y="1618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40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94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D925AB-01A8-4176-997C-BF7F9076BCE0}"/>
                </a:ext>
              </a:extLst>
            </p:cNvPr>
            <p:cNvSpPr/>
            <p:nvPr/>
          </p:nvSpPr>
          <p:spPr>
            <a:xfrm>
              <a:off x="3296922" y="1745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94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BAFCA053-3F78-4168-A688-DA6780C3340F}"/>
                </a:ext>
              </a:extLst>
            </p:cNvPr>
            <p:cNvSpPr/>
            <p:nvPr/>
          </p:nvSpPr>
          <p:spPr>
            <a:xfrm>
              <a:off x="3284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23DE1451-7526-4A53-BCE8-820F2F99B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5652" y="1825033"/>
            <a:ext cx="553998" cy="553998"/>
          </a:xfrm>
          <a:prstGeom prst="rect">
            <a:avLst/>
          </a:prstGeom>
        </p:spPr>
      </p:pic>
      <p:sp>
        <p:nvSpPr>
          <p:cNvPr id="15" name="Shape">
            <a:extLst>
              <a:ext uri="{FF2B5EF4-FFF2-40B4-BE49-F238E27FC236}">
                <a16:creationId xmlns:a16="http://schemas.microsoft.com/office/drawing/2014/main" id="{880B55CD-9721-46C3-B6FB-A7D6DF6D0C49}"/>
              </a:ext>
            </a:extLst>
          </p:cNvPr>
          <p:cNvSpPr/>
          <p:nvPr/>
        </p:nvSpPr>
        <p:spPr>
          <a:xfrm>
            <a:off x="0" y="3015161"/>
            <a:ext cx="5088890" cy="967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ubicBezTo>
                  <a:pt x="21600" y="7200"/>
                  <a:pt x="21600" y="14400"/>
                  <a:pt x="216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9F35771-CD66-45F8-BFE1-156CE3B9D0C7}"/>
              </a:ext>
            </a:extLst>
          </p:cNvPr>
          <p:cNvSpPr/>
          <p:nvPr/>
        </p:nvSpPr>
        <p:spPr>
          <a:xfrm>
            <a:off x="127001" y="3650161"/>
            <a:ext cx="4165603" cy="20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7" y="21600"/>
                </a:moveTo>
                <a:lnTo>
                  <a:pt x="533" y="21600"/>
                </a:lnTo>
                <a:cubicBezTo>
                  <a:pt x="23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237" y="0"/>
                  <a:pt x="533" y="0"/>
                </a:cubicBezTo>
                <a:lnTo>
                  <a:pt x="21067" y="0"/>
                </a:lnTo>
                <a:cubicBezTo>
                  <a:pt x="2136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363" y="21600"/>
                  <a:pt x="21067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46CC70-6D5E-4EB5-A231-E78CEF60D913}"/>
              </a:ext>
            </a:extLst>
          </p:cNvPr>
          <p:cNvGrpSpPr/>
          <p:nvPr/>
        </p:nvGrpSpPr>
        <p:grpSpPr>
          <a:xfrm>
            <a:off x="5088890" y="3015161"/>
            <a:ext cx="3284378" cy="967741"/>
            <a:chOff x="5088890" y="3015161"/>
            <a:chExt cx="3284378" cy="96774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5975053-079E-4E18-9D03-52B39EE75F38}"/>
                </a:ext>
              </a:extLst>
            </p:cNvPr>
            <p:cNvSpPr/>
            <p:nvPr/>
          </p:nvSpPr>
          <p:spPr>
            <a:xfrm>
              <a:off x="5088890" y="3015161"/>
              <a:ext cx="447041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20" y="21600"/>
                    <a:pt x="7180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180" y="0"/>
                    <a:pt x="14420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7EFAC3A-C039-4FC9-B85C-CAB41986063C}"/>
                </a:ext>
              </a:extLst>
            </p:cNvPr>
            <p:cNvSpPr/>
            <p:nvPr/>
          </p:nvSpPr>
          <p:spPr>
            <a:xfrm>
              <a:off x="5533390" y="3015161"/>
              <a:ext cx="57657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184" y="0"/>
                    <a:pt x="14416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ubicBezTo>
                    <a:pt x="14416" y="21600"/>
                    <a:pt x="7184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2B08303-80FF-472D-BF26-1D539764B103}"/>
                </a:ext>
              </a:extLst>
            </p:cNvPr>
            <p:cNvSpPr/>
            <p:nvPr/>
          </p:nvSpPr>
          <p:spPr>
            <a:xfrm>
              <a:off x="5965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7E04AF9-AB31-4D27-BE1A-8AC2BFBFA065}"/>
                </a:ext>
              </a:extLst>
            </p:cNvPr>
            <p:cNvSpPr/>
            <p:nvPr/>
          </p:nvSpPr>
          <p:spPr>
            <a:xfrm>
              <a:off x="59016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9150643-F37A-4366-B9C5-F594DCF2E3BD}"/>
                </a:ext>
              </a:extLst>
            </p:cNvPr>
            <p:cNvSpPr/>
            <p:nvPr/>
          </p:nvSpPr>
          <p:spPr>
            <a:xfrm>
              <a:off x="6115209" y="3015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1"/>
                    <a:pt x="4322" y="14060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83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340F478-5FAF-4FDF-BA0A-518892D7720E}"/>
                </a:ext>
              </a:extLst>
            </p:cNvPr>
            <p:cNvSpPr/>
            <p:nvPr/>
          </p:nvSpPr>
          <p:spPr>
            <a:xfrm>
              <a:off x="6115209" y="3142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83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E4D7AD9-1DA9-4DCF-A4FA-505065C63A61}"/>
                </a:ext>
              </a:extLst>
            </p:cNvPr>
            <p:cNvSpPr/>
            <p:nvPr/>
          </p:nvSpPr>
          <p:spPr>
            <a:xfrm>
              <a:off x="6092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AD6AEE1F-27DF-40DA-87F4-8AEF8C058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88359" y="3210326"/>
            <a:ext cx="553998" cy="553998"/>
          </a:xfrm>
          <a:prstGeom prst="rect">
            <a:avLst/>
          </a:prstGeom>
        </p:spPr>
      </p:pic>
      <p:sp>
        <p:nvSpPr>
          <p:cNvPr id="7" name="Rectangle">
            <a:extLst>
              <a:ext uri="{FF2B5EF4-FFF2-40B4-BE49-F238E27FC236}">
                <a16:creationId xmlns:a16="http://schemas.microsoft.com/office/drawing/2014/main" id="{531C8831-DC9F-4A3C-BF47-235E03BBE315}"/>
              </a:ext>
            </a:extLst>
          </p:cNvPr>
          <p:cNvSpPr/>
          <p:nvPr/>
        </p:nvSpPr>
        <p:spPr>
          <a:xfrm>
            <a:off x="0" y="4412161"/>
            <a:ext cx="3863341" cy="96774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3176DAD1-8494-4233-ADA4-C3460B831DD1}"/>
              </a:ext>
            </a:extLst>
          </p:cNvPr>
          <p:cNvSpPr/>
          <p:nvPr/>
        </p:nvSpPr>
        <p:spPr>
          <a:xfrm>
            <a:off x="127000" y="5047161"/>
            <a:ext cx="2940053" cy="20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44" y="21600"/>
                </a:moveTo>
                <a:lnTo>
                  <a:pt x="756" y="21600"/>
                </a:lnTo>
                <a:cubicBezTo>
                  <a:pt x="336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336" y="0"/>
                  <a:pt x="756" y="0"/>
                </a:cubicBezTo>
                <a:lnTo>
                  <a:pt x="20844" y="0"/>
                </a:lnTo>
                <a:cubicBezTo>
                  <a:pt x="21264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264" y="21600"/>
                  <a:pt x="20844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537C5D-E616-415E-B413-A0146DDA0CC5}"/>
              </a:ext>
            </a:extLst>
          </p:cNvPr>
          <p:cNvGrpSpPr/>
          <p:nvPr/>
        </p:nvGrpSpPr>
        <p:grpSpPr>
          <a:xfrm>
            <a:off x="3849650" y="4412161"/>
            <a:ext cx="3269297" cy="967741"/>
            <a:chOff x="3849650" y="4412161"/>
            <a:chExt cx="3269297" cy="96774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2590E445-E47C-4B1B-A6E7-62BE22E2877D}"/>
                </a:ext>
              </a:extLst>
            </p:cNvPr>
            <p:cNvSpPr/>
            <p:nvPr/>
          </p:nvSpPr>
          <p:spPr>
            <a:xfrm>
              <a:off x="3849650" y="4412161"/>
              <a:ext cx="447041" cy="96774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46408AF-1D9A-4BC8-891A-ED0267DDA133}"/>
                </a:ext>
              </a:extLst>
            </p:cNvPr>
            <p:cNvSpPr/>
            <p:nvPr/>
          </p:nvSpPr>
          <p:spPr>
            <a:xfrm>
              <a:off x="4294150" y="4412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0871FAC-35CA-4DA6-899F-B3C59CC311C3}"/>
                </a:ext>
              </a:extLst>
            </p:cNvPr>
            <p:cNvSpPr/>
            <p:nvPr/>
          </p:nvSpPr>
          <p:spPr>
            <a:xfrm>
              <a:off x="47259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2A4EF77B-4906-4D1E-9F40-D18EDBD738E4}"/>
                </a:ext>
              </a:extLst>
            </p:cNvPr>
            <p:cNvSpPr/>
            <p:nvPr/>
          </p:nvSpPr>
          <p:spPr>
            <a:xfrm>
              <a:off x="46497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B245494-16BF-4662-86D2-A7E74AF7E39D}"/>
                </a:ext>
              </a:extLst>
            </p:cNvPr>
            <p:cNvSpPr/>
            <p:nvPr/>
          </p:nvSpPr>
          <p:spPr>
            <a:xfrm>
              <a:off x="4860888" y="4412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44"/>
                  </a:moveTo>
                  <a:cubicBezTo>
                    <a:pt x="16963" y="12444"/>
                    <a:pt x="16402" y="11707"/>
                    <a:pt x="16402" y="10828"/>
                  </a:cubicBezTo>
                  <a:cubicBezTo>
                    <a:pt x="16402" y="9921"/>
                    <a:pt x="16963" y="9213"/>
                    <a:pt x="17648" y="9213"/>
                  </a:cubicBezTo>
                  <a:cubicBezTo>
                    <a:pt x="18333" y="9213"/>
                    <a:pt x="18894" y="9950"/>
                    <a:pt x="18894" y="10828"/>
                  </a:cubicBezTo>
                  <a:cubicBezTo>
                    <a:pt x="18894" y="11707"/>
                    <a:pt x="18333" y="12444"/>
                    <a:pt x="17648" y="124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7067556-7229-4ACA-8F76-60B59A986647}"/>
                </a:ext>
              </a:extLst>
            </p:cNvPr>
            <p:cNvSpPr/>
            <p:nvPr/>
          </p:nvSpPr>
          <p:spPr>
            <a:xfrm>
              <a:off x="4860888" y="4539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79"/>
                    <a:pt x="3031" y="4168"/>
                    <a:pt x="3031" y="0"/>
                  </a:cubicBezTo>
                  <a:lnTo>
                    <a:pt x="3031" y="0"/>
                  </a:lnTo>
                  <a:close/>
                  <a:moveTo>
                    <a:pt x="17648" y="12998"/>
                  </a:moveTo>
                  <a:cubicBezTo>
                    <a:pt x="16963" y="12998"/>
                    <a:pt x="16402" y="12013"/>
                    <a:pt x="16402" y="10838"/>
                  </a:cubicBezTo>
                  <a:cubicBezTo>
                    <a:pt x="16402" y="9625"/>
                    <a:pt x="16963" y="8678"/>
                    <a:pt x="17648" y="8678"/>
                  </a:cubicBezTo>
                  <a:cubicBezTo>
                    <a:pt x="18333" y="8678"/>
                    <a:pt x="18894" y="9663"/>
                    <a:pt x="18894" y="10838"/>
                  </a:cubicBezTo>
                  <a:cubicBezTo>
                    <a:pt x="18894" y="12013"/>
                    <a:pt x="18333" y="12998"/>
                    <a:pt x="17648" y="129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CCEEFD4-CEFC-42E9-B4DA-9913C0B273AB}"/>
                </a:ext>
              </a:extLst>
            </p:cNvPr>
            <p:cNvSpPr/>
            <p:nvPr/>
          </p:nvSpPr>
          <p:spPr>
            <a:xfrm>
              <a:off x="48402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41" name="Graphic 40" descr="Gears">
            <a:extLst>
              <a:ext uri="{FF2B5EF4-FFF2-40B4-BE49-F238E27FC236}">
                <a16:creationId xmlns:a16="http://schemas.microsoft.com/office/drawing/2014/main" id="{F4F08D42-A9AC-492C-8AF5-E60F38DBF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1027" y="4637858"/>
            <a:ext cx="553998" cy="5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Brush Chart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5C7681-615E-4A5D-BB02-C4CD68A83409}"/>
              </a:ext>
            </a:extLst>
          </p:cNvPr>
          <p:cNvGrpSpPr/>
          <p:nvPr/>
        </p:nvGrpSpPr>
        <p:grpSpPr>
          <a:xfrm>
            <a:off x="5910036" y="1647550"/>
            <a:ext cx="6022080" cy="920821"/>
            <a:chOff x="8921977" y="1466725"/>
            <a:chExt cx="2926080" cy="92082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1DB7F0F-567E-4A63-B30F-244734B957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E8CF42-BC15-4CB6-AB4C-55995E3B2C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95C31F-DC9F-4AF9-BF2B-ED3F0100E674}"/>
              </a:ext>
            </a:extLst>
          </p:cNvPr>
          <p:cNvGrpSpPr/>
          <p:nvPr/>
        </p:nvGrpSpPr>
        <p:grpSpPr>
          <a:xfrm>
            <a:off x="8699862" y="2815143"/>
            <a:ext cx="2935878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EEE976-E1E1-4B11-A1AB-6D15B25454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07790A-137E-46A0-AF52-903CF0D24D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080F28-6091-4616-A600-718D7BD71761}"/>
              </a:ext>
            </a:extLst>
          </p:cNvPr>
          <p:cNvGrpSpPr/>
          <p:nvPr/>
        </p:nvGrpSpPr>
        <p:grpSpPr>
          <a:xfrm>
            <a:off x="7427506" y="4352069"/>
            <a:ext cx="4343402" cy="1105487"/>
            <a:chOff x="8921977" y="1466725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527B2F-C998-41E9-BAD9-746DF66B23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0AF583-2407-4016-9EB0-63E2B0C16C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23" name="Rectangle">
            <a:extLst>
              <a:ext uri="{FF2B5EF4-FFF2-40B4-BE49-F238E27FC236}">
                <a16:creationId xmlns:a16="http://schemas.microsoft.com/office/drawing/2014/main" id="{B92ED344-8A51-4E39-8EFD-90E8EC42F454}"/>
              </a:ext>
            </a:extLst>
          </p:cNvPr>
          <p:cNvSpPr/>
          <p:nvPr/>
        </p:nvSpPr>
        <p:spPr>
          <a:xfrm>
            <a:off x="0" y="1618161"/>
            <a:ext cx="2280922" cy="96774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7376D31-7B21-4E0D-9BF6-75C7EA8703DC}"/>
              </a:ext>
            </a:extLst>
          </p:cNvPr>
          <p:cNvSpPr/>
          <p:nvPr/>
        </p:nvSpPr>
        <p:spPr>
          <a:xfrm>
            <a:off x="126999" y="2253161"/>
            <a:ext cx="1357633" cy="20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63" y="21600"/>
                </a:moveTo>
                <a:lnTo>
                  <a:pt x="1637" y="21600"/>
                </a:lnTo>
                <a:cubicBezTo>
                  <a:pt x="72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727" y="0"/>
                  <a:pt x="1637" y="0"/>
                </a:cubicBezTo>
                <a:lnTo>
                  <a:pt x="19963" y="0"/>
                </a:lnTo>
                <a:cubicBezTo>
                  <a:pt x="2087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580" y="16800"/>
                  <a:pt x="20852" y="21600"/>
                  <a:pt x="19963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8BA6BF-C899-4474-BC72-5B9ABD5DD71E}"/>
              </a:ext>
            </a:extLst>
          </p:cNvPr>
          <p:cNvGrpSpPr/>
          <p:nvPr/>
        </p:nvGrpSpPr>
        <p:grpSpPr>
          <a:xfrm>
            <a:off x="2280922" y="1618161"/>
            <a:ext cx="3274059" cy="967741"/>
            <a:chOff x="2280922" y="1618161"/>
            <a:chExt cx="3274059" cy="967741"/>
          </a:xfrm>
        </p:grpSpPr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9ED03D2B-4059-4BD6-A9A1-52E6CD8FCD08}"/>
                </a:ext>
              </a:extLst>
            </p:cNvPr>
            <p:cNvSpPr/>
            <p:nvPr/>
          </p:nvSpPr>
          <p:spPr>
            <a:xfrm>
              <a:off x="2280922" y="1618161"/>
              <a:ext cx="447041" cy="96774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Rectangle">
              <a:extLst>
                <a:ext uri="{FF2B5EF4-FFF2-40B4-BE49-F238E27FC236}">
                  <a16:creationId xmlns:a16="http://schemas.microsoft.com/office/drawing/2014/main" id="{16ED7743-F8DF-4150-A991-B2A036265690}"/>
                </a:ext>
              </a:extLst>
            </p:cNvPr>
            <p:cNvSpPr/>
            <p:nvPr/>
          </p:nvSpPr>
          <p:spPr>
            <a:xfrm>
              <a:off x="2725422" y="1618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11FFD924-90C9-431B-8D66-17271FE33E84}"/>
                </a:ext>
              </a:extLst>
            </p:cNvPr>
            <p:cNvSpPr/>
            <p:nvPr/>
          </p:nvSpPr>
          <p:spPr>
            <a:xfrm>
              <a:off x="3157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Rectangle">
              <a:extLst>
                <a:ext uri="{FF2B5EF4-FFF2-40B4-BE49-F238E27FC236}">
                  <a16:creationId xmlns:a16="http://schemas.microsoft.com/office/drawing/2014/main" id="{3379C6C9-A003-4608-8D36-A19BC68D3ABD}"/>
                </a:ext>
              </a:extLst>
            </p:cNvPr>
            <p:cNvSpPr/>
            <p:nvPr/>
          </p:nvSpPr>
          <p:spPr>
            <a:xfrm>
              <a:off x="30810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8D5E5263-DADB-4CD7-A727-94B1FBE6E70D}"/>
                </a:ext>
              </a:extLst>
            </p:cNvPr>
            <p:cNvSpPr/>
            <p:nvPr/>
          </p:nvSpPr>
          <p:spPr>
            <a:xfrm>
              <a:off x="3296922" y="1618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40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94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D925AB-01A8-4176-997C-BF7F9076BCE0}"/>
                </a:ext>
              </a:extLst>
            </p:cNvPr>
            <p:cNvSpPr/>
            <p:nvPr/>
          </p:nvSpPr>
          <p:spPr>
            <a:xfrm>
              <a:off x="3296922" y="1745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94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BAFCA053-3F78-4168-A688-DA6780C3340F}"/>
                </a:ext>
              </a:extLst>
            </p:cNvPr>
            <p:cNvSpPr/>
            <p:nvPr/>
          </p:nvSpPr>
          <p:spPr>
            <a:xfrm>
              <a:off x="3284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23DE1451-7526-4A53-BCE8-820F2F99B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5652" y="1825033"/>
            <a:ext cx="553998" cy="553998"/>
          </a:xfrm>
          <a:prstGeom prst="rect">
            <a:avLst/>
          </a:prstGeom>
        </p:spPr>
      </p:pic>
      <p:sp>
        <p:nvSpPr>
          <p:cNvPr id="15" name="Shape">
            <a:extLst>
              <a:ext uri="{FF2B5EF4-FFF2-40B4-BE49-F238E27FC236}">
                <a16:creationId xmlns:a16="http://schemas.microsoft.com/office/drawing/2014/main" id="{880B55CD-9721-46C3-B6FB-A7D6DF6D0C49}"/>
              </a:ext>
            </a:extLst>
          </p:cNvPr>
          <p:cNvSpPr/>
          <p:nvPr/>
        </p:nvSpPr>
        <p:spPr>
          <a:xfrm>
            <a:off x="0" y="3015161"/>
            <a:ext cx="5088890" cy="967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ubicBezTo>
                  <a:pt x="21600" y="7200"/>
                  <a:pt x="21600" y="14400"/>
                  <a:pt x="216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9F35771-CD66-45F8-BFE1-156CE3B9D0C7}"/>
              </a:ext>
            </a:extLst>
          </p:cNvPr>
          <p:cNvSpPr/>
          <p:nvPr/>
        </p:nvSpPr>
        <p:spPr>
          <a:xfrm>
            <a:off x="127001" y="3650161"/>
            <a:ext cx="4165603" cy="20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7" y="21600"/>
                </a:moveTo>
                <a:lnTo>
                  <a:pt x="533" y="21600"/>
                </a:lnTo>
                <a:cubicBezTo>
                  <a:pt x="23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237" y="0"/>
                  <a:pt x="533" y="0"/>
                </a:cubicBezTo>
                <a:lnTo>
                  <a:pt x="21067" y="0"/>
                </a:lnTo>
                <a:cubicBezTo>
                  <a:pt x="2136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363" y="21600"/>
                  <a:pt x="21067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46CC70-6D5E-4EB5-A231-E78CEF60D913}"/>
              </a:ext>
            </a:extLst>
          </p:cNvPr>
          <p:cNvGrpSpPr/>
          <p:nvPr/>
        </p:nvGrpSpPr>
        <p:grpSpPr>
          <a:xfrm>
            <a:off x="5088890" y="3015161"/>
            <a:ext cx="3284378" cy="967741"/>
            <a:chOff x="5088890" y="3015161"/>
            <a:chExt cx="3284378" cy="96774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5975053-079E-4E18-9D03-52B39EE75F38}"/>
                </a:ext>
              </a:extLst>
            </p:cNvPr>
            <p:cNvSpPr/>
            <p:nvPr/>
          </p:nvSpPr>
          <p:spPr>
            <a:xfrm>
              <a:off x="5088890" y="3015161"/>
              <a:ext cx="447041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20" y="21600"/>
                    <a:pt x="7180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180" y="0"/>
                    <a:pt x="14420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7EFAC3A-C039-4FC9-B85C-CAB41986063C}"/>
                </a:ext>
              </a:extLst>
            </p:cNvPr>
            <p:cNvSpPr/>
            <p:nvPr/>
          </p:nvSpPr>
          <p:spPr>
            <a:xfrm>
              <a:off x="5533390" y="3015161"/>
              <a:ext cx="57657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184" y="0"/>
                    <a:pt x="14416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ubicBezTo>
                    <a:pt x="14416" y="21600"/>
                    <a:pt x="7184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2B08303-80FF-472D-BF26-1D539764B103}"/>
                </a:ext>
              </a:extLst>
            </p:cNvPr>
            <p:cNvSpPr/>
            <p:nvPr/>
          </p:nvSpPr>
          <p:spPr>
            <a:xfrm>
              <a:off x="5965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7E04AF9-AB31-4D27-BE1A-8AC2BFBFA065}"/>
                </a:ext>
              </a:extLst>
            </p:cNvPr>
            <p:cNvSpPr/>
            <p:nvPr/>
          </p:nvSpPr>
          <p:spPr>
            <a:xfrm>
              <a:off x="59016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9150643-F37A-4366-B9C5-F594DCF2E3BD}"/>
                </a:ext>
              </a:extLst>
            </p:cNvPr>
            <p:cNvSpPr/>
            <p:nvPr/>
          </p:nvSpPr>
          <p:spPr>
            <a:xfrm>
              <a:off x="6115209" y="3015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1"/>
                    <a:pt x="4322" y="14060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83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340F478-5FAF-4FDF-BA0A-518892D7720E}"/>
                </a:ext>
              </a:extLst>
            </p:cNvPr>
            <p:cNvSpPr/>
            <p:nvPr/>
          </p:nvSpPr>
          <p:spPr>
            <a:xfrm>
              <a:off x="6115209" y="3142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83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E4D7AD9-1DA9-4DCF-A4FA-505065C63A61}"/>
                </a:ext>
              </a:extLst>
            </p:cNvPr>
            <p:cNvSpPr/>
            <p:nvPr/>
          </p:nvSpPr>
          <p:spPr>
            <a:xfrm>
              <a:off x="6092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AD6AEE1F-27DF-40DA-87F4-8AEF8C058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88359" y="3210326"/>
            <a:ext cx="553998" cy="553998"/>
          </a:xfrm>
          <a:prstGeom prst="rect">
            <a:avLst/>
          </a:prstGeom>
        </p:spPr>
      </p:pic>
      <p:sp>
        <p:nvSpPr>
          <p:cNvPr id="7" name="Rectangle">
            <a:extLst>
              <a:ext uri="{FF2B5EF4-FFF2-40B4-BE49-F238E27FC236}">
                <a16:creationId xmlns:a16="http://schemas.microsoft.com/office/drawing/2014/main" id="{531C8831-DC9F-4A3C-BF47-235E03BBE315}"/>
              </a:ext>
            </a:extLst>
          </p:cNvPr>
          <p:cNvSpPr/>
          <p:nvPr/>
        </p:nvSpPr>
        <p:spPr>
          <a:xfrm>
            <a:off x="0" y="4412161"/>
            <a:ext cx="3863341" cy="96774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3176DAD1-8494-4233-ADA4-C3460B831DD1}"/>
              </a:ext>
            </a:extLst>
          </p:cNvPr>
          <p:cNvSpPr/>
          <p:nvPr/>
        </p:nvSpPr>
        <p:spPr>
          <a:xfrm>
            <a:off x="127000" y="5047161"/>
            <a:ext cx="2940053" cy="20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44" y="21600"/>
                </a:moveTo>
                <a:lnTo>
                  <a:pt x="756" y="21600"/>
                </a:lnTo>
                <a:cubicBezTo>
                  <a:pt x="336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336" y="0"/>
                  <a:pt x="756" y="0"/>
                </a:cubicBezTo>
                <a:lnTo>
                  <a:pt x="20844" y="0"/>
                </a:lnTo>
                <a:cubicBezTo>
                  <a:pt x="21264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264" y="21600"/>
                  <a:pt x="20844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537C5D-E616-415E-B413-A0146DDA0CC5}"/>
              </a:ext>
            </a:extLst>
          </p:cNvPr>
          <p:cNvGrpSpPr/>
          <p:nvPr/>
        </p:nvGrpSpPr>
        <p:grpSpPr>
          <a:xfrm>
            <a:off x="3849650" y="4412161"/>
            <a:ext cx="3269297" cy="967741"/>
            <a:chOff x="3849650" y="4412161"/>
            <a:chExt cx="3269297" cy="96774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2590E445-E47C-4B1B-A6E7-62BE22E2877D}"/>
                </a:ext>
              </a:extLst>
            </p:cNvPr>
            <p:cNvSpPr/>
            <p:nvPr/>
          </p:nvSpPr>
          <p:spPr>
            <a:xfrm>
              <a:off x="3849650" y="4412161"/>
              <a:ext cx="447041" cy="96774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46408AF-1D9A-4BC8-891A-ED0267DDA133}"/>
                </a:ext>
              </a:extLst>
            </p:cNvPr>
            <p:cNvSpPr/>
            <p:nvPr/>
          </p:nvSpPr>
          <p:spPr>
            <a:xfrm>
              <a:off x="4294150" y="4412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0871FAC-35CA-4DA6-899F-B3C59CC311C3}"/>
                </a:ext>
              </a:extLst>
            </p:cNvPr>
            <p:cNvSpPr/>
            <p:nvPr/>
          </p:nvSpPr>
          <p:spPr>
            <a:xfrm>
              <a:off x="47259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2A4EF77B-4906-4D1E-9F40-D18EDBD738E4}"/>
                </a:ext>
              </a:extLst>
            </p:cNvPr>
            <p:cNvSpPr/>
            <p:nvPr/>
          </p:nvSpPr>
          <p:spPr>
            <a:xfrm>
              <a:off x="46497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B245494-16BF-4662-86D2-A7E74AF7E39D}"/>
                </a:ext>
              </a:extLst>
            </p:cNvPr>
            <p:cNvSpPr/>
            <p:nvPr/>
          </p:nvSpPr>
          <p:spPr>
            <a:xfrm>
              <a:off x="4860888" y="4412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44"/>
                  </a:moveTo>
                  <a:cubicBezTo>
                    <a:pt x="16963" y="12444"/>
                    <a:pt x="16402" y="11707"/>
                    <a:pt x="16402" y="10828"/>
                  </a:cubicBezTo>
                  <a:cubicBezTo>
                    <a:pt x="16402" y="9921"/>
                    <a:pt x="16963" y="9213"/>
                    <a:pt x="17648" y="9213"/>
                  </a:cubicBezTo>
                  <a:cubicBezTo>
                    <a:pt x="18333" y="9213"/>
                    <a:pt x="18894" y="9950"/>
                    <a:pt x="18894" y="10828"/>
                  </a:cubicBezTo>
                  <a:cubicBezTo>
                    <a:pt x="18894" y="11707"/>
                    <a:pt x="18333" y="12444"/>
                    <a:pt x="17648" y="124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7067556-7229-4ACA-8F76-60B59A986647}"/>
                </a:ext>
              </a:extLst>
            </p:cNvPr>
            <p:cNvSpPr/>
            <p:nvPr/>
          </p:nvSpPr>
          <p:spPr>
            <a:xfrm>
              <a:off x="4860888" y="4539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79"/>
                    <a:pt x="3031" y="4168"/>
                    <a:pt x="3031" y="0"/>
                  </a:cubicBezTo>
                  <a:lnTo>
                    <a:pt x="3031" y="0"/>
                  </a:lnTo>
                  <a:close/>
                  <a:moveTo>
                    <a:pt x="17648" y="12998"/>
                  </a:moveTo>
                  <a:cubicBezTo>
                    <a:pt x="16963" y="12998"/>
                    <a:pt x="16402" y="12013"/>
                    <a:pt x="16402" y="10838"/>
                  </a:cubicBezTo>
                  <a:cubicBezTo>
                    <a:pt x="16402" y="9625"/>
                    <a:pt x="16963" y="8678"/>
                    <a:pt x="17648" y="8678"/>
                  </a:cubicBezTo>
                  <a:cubicBezTo>
                    <a:pt x="18333" y="8678"/>
                    <a:pt x="18894" y="9663"/>
                    <a:pt x="18894" y="10838"/>
                  </a:cubicBezTo>
                  <a:cubicBezTo>
                    <a:pt x="18894" y="12013"/>
                    <a:pt x="18333" y="12998"/>
                    <a:pt x="17648" y="129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CCEEFD4-CEFC-42E9-B4DA-9913C0B273AB}"/>
                </a:ext>
              </a:extLst>
            </p:cNvPr>
            <p:cNvSpPr/>
            <p:nvPr/>
          </p:nvSpPr>
          <p:spPr>
            <a:xfrm>
              <a:off x="48402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41" name="Graphic 40" descr="Gears">
            <a:extLst>
              <a:ext uri="{FF2B5EF4-FFF2-40B4-BE49-F238E27FC236}">
                <a16:creationId xmlns:a16="http://schemas.microsoft.com/office/drawing/2014/main" id="{F4F08D42-A9AC-492C-8AF5-E60F38DBF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1027" y="4637858"/>
            <a:ext cx="553998" cy="5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8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273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Paint Brush Chart – Slide Template</vt:lpstr>
      <vt:lpstr>Paint Brush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Brush Chart</dc:title>
  <dc:creator>PresentationGO.com</dc:creator>
  <dc:description>© Copyright PresentationGO.com</dc:description>
  <dcterms:created xsi:type="dcterms:W3CDTF">2014-11-26T05:14:11Z</dcterms:created>
  <dcterms:modified xsi:type="dcterms:W3CDTF">2021-04-08T20:06:43Z</dcterms:modified>
  <cp:category>Charts &amp; Diagrams</cp:category>
</cp:coreProperties>
</file>