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6" d="100"/>
          <a:sy n="116" d="100"/>
        </p:scale>
        <p:origin x="108" y="6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540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Paint Rollers – Slide Template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B46B86B-3F71-4AFF-BAC9-97041505054E}"/>
              </a:ext>
            </a:extLst>
          </p:cNvPr>
          <p:cNvGrpSpPr/>
          <p:nvPr/>
        </p:nvGrpSpPr>
        <p:grpSpPr>
          <a:xfrm>
            <a:off x="6320789" y="1244406"/>
            <a:ext cx="2444269" cy="1260003"/>
            <a:chOff x="8921977" y="1394910"/>
            <a:chExt cx="2926080" cy="168000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EAA5EDC-50A5-47D8-A18F-19FFCC8A0274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C16AC38-3D48-4477-965E-5E66E618D67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60C208A3-ABA8-4E5C-BF98-BD2D947FA7CD}"/>
              </a:ext>
            </a:extLst>
          </p:cNvPr>
          <p:cNvGrpSpPr/>
          <p:nvPr/>
        </p:nvGrpSpPr>
        <p:grpSpPr>
          <a:xfrm>
            <a:off x="870763" y="1303637"/>
            <a:ext cx="5361622" cy="1095376"/>
            <a:chOff x="1664675" y="971549"/>
            <a:chExt cx="7148829" cy="1460501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758BA824-D78A-42A1-93F6-71E9FDC29BBC}"/>
                </a:ext>
              </a:extLst>
            </p:cNvPr>
            <p:cNvSpPr/>
            <p:nvPr/>
          </p:nvSpPr>
          <p:spPr>
            <a:xfrm>
              <a:off x="1664675" y="1174750"/>
              <a:ext cx="5612195" cy="1203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600" extrusionOk="0">
                  <a:moveTo>
                    <a:pt x="3044" y="23"/>
                  </a:moveTo>
                  <a:lnTo>
                    <a:pt x="3044" y="23"/>
                  </a:lnTo>
                  <a:lnTo>
                    <a:pt x="704" y="23"/>
                  </a:lnTo>
                  <a:cubicBezTo>
                    <a:pt x="621" y="159"/>
                    <a:pt x="537" y="319"/>
                    <a:pt x="469" y="615"/>
                  </a:cubicBezTo>
                  <a:cubicBezTo>
                    <a:pt x="523" y="729"/>
                    <a:pt x="567" y="820"/>
                    <a:pt x="616" y="911"/>
                  </a:cubicBezTo>
                  <a:cubicBezTo>
                    <a:pt x="552" y="1094"/>
                    <a:pt x="489" y="1253"/>
                    <a:pt x="410" y="1458"/>
                  </a:cubicBezTo>
                  <a:cubicBezTo>
                    <a:pt x="503" y="1435"/>
                    <a:pt x="591" y="1413"/>
                    <a:pt x="704" y="1390"/>
                  </a:cubicBezTo>
                  <a:cubicBezTo>
                    <a:pt x="601" y="1709"/>
                    <a:pt x="528" y="1959"/>
                    <a:pt x="449" y="2210"/>
                  </a:cubicBezTo>
                  <a:cubicBezTo>
                    <a:pt x="449" y="2233"/>
                    <a:pt x="454" y="2256"/>
                    <a:pt x="454" y="2301"/>
                  </a:cubicBezTo>
                  <a:cubicBezTo>
                    <a:pt x="713" y="2142"/>
                    <a:pt x="972" y="1982"/>
                    <a:pt x="1231" y="1845"/>
                  </a:cubicBezTo>
                  <a:cubicBezTo>
                    <a:pt x="1231" y="1914"/>
                    <a:pt x="1231" y="1982"/>
                    <a:pt x="1236" y="2028"/>
                  </a:cubicBezTo>
                  <a:cubicBezTo>
                    <a:pt x="1124" y="2119"/>
                    <a:pt x="1016" y="2256"/>
                    <a:pt x="904" y="2278"/>
                  </a:cubicBezTo>
                  <a:cubicBezTo>
                    <a:pt x="684" y="2347"/>
                    <a:pt x="542" y="2962"/>
                    <a:pt x="420" y="3873"/>
                  </a:cubicBezTo>
                  <a:cubicBezTo>
                    <a:pt x="454" y="3919"/>
                    <a:pt x="484" y="3964"/>
                    <a:pt x="528" y="4010"/>
                  </a:cubicBezTo>
                  <a:cubicBezTo>
                    <a:pt x="498" y="4375"/>
                    <a:pt x="474" y="4716"/>
                    <a:pt x="440" y="5104"/>
                  </a:cubicBezTo>
                  <a:cubicBezTo>
                    <a:pt x="542" y="4876"/>
                    <a:pt x="542" y="5149"/>
                    <a:pt x="518" y="5491"/>
                  </a:cubicBezTo>
                  <a:cubicBezTo>
                    <a:pt x="611" y="5423"/>
                    <a:pt x="689" y="5377"/>
                    <a:pt x="796" y="5309"/>
                  </a:cubicBezTo>
                  <a:cubicBezTo>
                    <a:pt x="699" y="5947"/>
                    <a:pt x="586" y="5787"/>
                    <a:pt x="493" y="5833"/>
                  </a:cubicBezTo>
                  <a:cubicBezTo>
                    <a:pt x="318" y="5924"/>
                    <a:pt x="156" y="6243"/>
                    <a:pt x="15" y="6813"/>
                  </a:cubicBezTo>
                  <a:cubicBezTo>
                    <a:pt x="205" y="6653"/>
                    <a:pt x="396" y="6516"/>
                    <a:pt x="586" y="6357"/>
                  </a:cubicBezTo>
                  <a:cubicBezTo>
                    <a:pt x="586" y="6402"/>
                    <a:pt x="591" y="6448"/>
                    <a:pt x="591" y="6494"/>
                  </a:cubicBezTo>
                  <a:cubicBezTo>
                    <a:pt x="498" y="6630"/>
                    <a:pt x="401" y="6744"/>
                    <a:pt x="313" y="6904"/>
                  </a:cubicBezTo>
                  <a:cubicBezTo>
                    <a:pt x="234" y="7041"/>
                    <a:pt x="146" y="7154"/>
                    <a:pt x="83" y="7428"/>
                  </a:cubicBezTo>
                  <a:cubicBezTo>
                    <a:pt x="39" y="7610"/>
                    <a:pt x="19" y="7997"/>
                    <a:pt x="0" y="8294"/>
                  </a:cubicBezTo>
                  <a:cubicBezTo>
                    <a:pt x="-5" y="8339"/>
                    <a:pt x="59" y="8476"/>
                    <a:pt x="103" y="8613"/>
                  </a:cubicBezTo>
                  <a:cubicBezTo>
                    <a:pt x="78" y="8841"/>
                    <a:pt x="49" y="9068"/>
                    <a:pt x="34" y="9205"/>
                  </a:cubicBezTo>
                  <a:cubicBezTo>
                    <a:pt x="63" y="9456"/>
                    <a:pt x="83" y="9661"/>
                    <a:pt x="103" y="9820"/>
                  </a:cubicBezTo>
                  <a:cubicBezTo>
                    <a:pt x="239" y="9797"/>
                    <a:pt x="376" y="9752"/>
                    <a:pt x="523" y="9706"/>
                  </a:cubicBezTo>
                  <a:cubicBezTo>
                    <a:pt x="445" y="10139"/>
                    <a:pt x="391" y="10481"/>
                    <a:pt x="332" y="10800"/>
                  </a:cubicBezTo>
                  <a:cubicBezTo>
                    <a:pt x="342" y="10823"/>
                    <a:pt x="347" y="10868"/>
                    <a:pt x="357" y="10891"/>
                  </a:cubicBezTo>
                  <a:cubicBezTo>
                    <a:pt x="396" y="10846"/>
                    <a:pt x="435" y="10800"/>
                    <a:pt x="484" y="10732"/>
                  </a:cubicBezTo>
                  <a:cubicBezTo>
                    <a:pt x="459" y="11073"/>
                    <a:pt x="440" y="11301"/>
                    <a:pt x="415" y="11620"/>
                  </a:cubicBezTo>
                  <a:cubicBezTo>
                    <a:pt x="552" y="11825"/>
                    <a:pt x="684" y="12008"/>
                    <a:pt x="811" y="12190"/>
                  </a:cubicBezTo>
                  <a:cubicBezTo>
                    <a:pt x="674" y="12554"/>
                    <a:pt x="537" y="12919"/>
                    <a:pt x="396" y="13284"/>
                  </a:cubicBezTo>
                  <a:cubicBezTo>
                    <a:pt x="425" y="13284"/>
                    <a:pt x="454" y="13284"/>
                    <a:pt x="489" y="13284"/>
                  </a:cubicBezTo>
                  <a:cubicBezTo>
                    <a:pt x="474" y="13489"/>
                    <a:pt x="459" y="13716"/>
                    <a:pt x="440" y="13944"/>
                  </a:cubicBezTo>
                  <a:cubicBezTo>
                    <a:pt x="459" y="13944"/>
                    <a:pt x="489" y="13944"/>
                    <a:pt x="518" y="13967"/>
                  </a:cubicBezTo>
                  <a:cubicBezTo>
                    <a:pt x="508" y="14127"/>
                    <a:pt x="503" y="14240"/>
                    <a:pt x="493" y="14400"/>
                  </a:cubicBezTo>
                  <a:cubicBezTo>
                    <a:pt x="542" y="14423"/>
                    <a:pt x="581" y="14446"/>
                    <a:pt x="621" y="14468"/>
                  </a:cubicBezTo>
                  <a:cubicBezTo>
                    <a:pt x="625" y="14514"/>
                    <a:pt x="630" y="14559"/>
                    <a:pt x="635" y="14605"/>
                  </a:cubicBezTo>
                  <a:cubicBezTo>
                    <a:pt x="567" y="14856"/>
                    <a:pt x="493" y="15106"/>
                    <a:pt x="415" y="15403"/>
                  </a:cubicBezTo>
                  <a:cubicBezTo>
                    <a:pt x="479" y="15425"/>
                    <a:pt x="528" y="15448"/>
                    <a:pt x="591" y="15471"/>
                  </a:cubicBezTo>
                  <a:cubicBezTo>
                    <a:pt x="557" y="15676"/>
                    <a:pt x="537" y="15790"/>
                    <a:pt x="513" y="15972"/>
                  </a:cubicBezTo>
                  <a:cubicBezTo>
                    <a:pt x="581" y="16018"/>
                    <a:pt x="635" y="16109"/>
                    <a:pt x="689" y="16109"/>
                  </a:cubicBezTo>
                  <a:cubicBezTo>
                    <a:pt x="860" y="16132"/>
                    <a:pt x="1031" y="16109"/>
                    <a:pt x="1202" y="16132"/>
                  </a:cubicBezTo>
                  <a:cubicBezTo>
                    <a:pt x="1241" y="16132"/>
                    <a:pt x="1275" y="16268"/>
                    <a:pt x="1310" y="16337"/>
                  </a:cubicBezTo>
                  <a:cubicBezTo>
                    <a:pt x="1305" y="16382"/>
                    <a:pt x="1305" y="16428"/>
                    <a:pt x="1300" y="16473"/>
                  </a:cubicBezTo>
                  <a:cubicBezTo>
                    <a:pt x="1217" y="16542"/>
                    <a:pt x="1134" y="16724"/>
                    <a:pt x="1060" y="16679"/>
                  </a:cubicBezTo>
                  <a:cubicBezTo>
                    <a:pt x="850" y="16519"/>
                    <a:pt x="660" y="16997"/>
                    <a:pt x="459" y="17111"/>
                  </a:cubicBezTo>
                  <a:cubicBezTo>
                    <a:pt x="410" y="17134"/>
                    <a:pt x="371" y="17385"/>
                    <a:pt x="303" y="17613"/>
                  </a:cubicBezTo>
                  <a:cubicBezTo>
                    <a:pt x="405" y="17795"/>
                    <a:pt x="503" y="17795"/>
                    <a:pt x="533" y="18023"/>
                  </a:cubicBezTo>
                  <a:cubicBezTo>
                    <a:pt x="591" y="18524"/>
                    <a:pt x="679" y="18478"/>
                    <a:pt x="762" y="18570"/>
                  </a:cubicBezTo>
                  <a:cubicBezTo>
                    <a:pt x="855" y="18661"/>
                    <a:pt x="948" y="18684"/>
                    <a:pt x="1041" y="18752"/>
                  </a:cubicBezTo>
                  <a:cubicBezTo>
                    <a:pt x="1080" y="18775"/>
                    <a:pt x="1119" y="18866"/>
                    <a:pt x="1173" y="18957"/>
                  </a:cubicBezTo>
                  <a:cubicBezTo>
                    <a:pt x="1104" y="19208"/>
                    <a:pt x="1055" y="19390"/>
                    <a:pt x="1007" y="19549"/>
                  </a:cubicBezTo>
                  <a:cubicBezTo>
                    <a:pt x="953" y="19732"/>
                    <a:pt x="948" y="19914"/>
                    <a:pt x="977" y="20210"/>
                  </a:cubicBezTo>
                  <a:cubicBezTo>
                    <a:pt x="1021" y="20643"/>
                    <a:pt x="1109" y="20780"/>
                    <a:pt x="1178" y="21030"/>
                  </a:cubicBezTo>
                  <a:cubicBezTo>
                    <a:pt x="1182" y="21053"/>
                    <a:pt x="1187" y="21099"/>
                    <a:pt x="1197" y="21167"/>
                  </a:cubicBezTo>
                  <a:cubicBezTo>
                    <a:pt x="1173" y="21258"/>
                    <a:pt x="1153" y="21349"/>
                    <a:pt x="1119" y="21486"/>
                  </a:cubicBezTo>
                  <a:cubicBezTo>
                    <a:pt x="1119" y="21486"/>
                    <a:pt x="1119" y="21486"/>
                    <a:pt x="1119" y="21486"/>
                  </a:cubicBezTo>
                  <a:lnTo>
                    <a:pt x="3040" y="21486"/>
                  </a:lnTo>
                  <a:lnTo>
                    <a:pt x="3040" y="21600"/>
                  </a:lnTo>
                  <a:lnTo>
                    <a:pt x="21595" y="21600"/>
                  </a:lnTo>
                  <a:lnTo>
                    <a:pt x="21595" y="0"/>
                  </a:lnTo>
                  <a:lnTo>
                    <a:pt x="3044" y="0"/>
                  </a:lnTo>
                  <a:close/>
                  <a:moveTo>
                    <a:pt x="621" y="889"/>
                  </a:moveTo>
                  <a:cubicBezTo>
                    <a:pt x="630" y="797"/>
                    <a:pt x="640" y="661"/>
                    <a:pt x="645" y="661"/>
                  </a:cubicBezTo>
                  <a:cubicBezTo>
                    <a:pt x="723" y="638"/>
                    <a:pt x="801" y="638"/>
                    <a:pt x="880" y="638"/>
                  </a:cubicBezTo>
                  <a:cubicBezTo>
                    <a:pt x="880" y="706"/>
                    <a:pt x="880" y="775"/>
                    <a:pt x="880" y="820"/>
                  </a:cubicBezTo>
                  <a:cubicBezTo>
                    <a:pt x="796" y="843"/>
                    <a:pt x="708" y="866"/>
                    <a:pt x="621" y="889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8349EB5C-04F1-4EFD-B73C-EEFA1E120BEF}"/>
                </a:ext>
              </a:extLst>
            </p:cNvPr>
            <p:cNvSpPr/>
            <p:nvPr/>
          </p:nvSpPr>
          <p:spPr>
            <a:xfrm>
              <a:off x="7341575" y="971549"/>
              <a:ext cx="897887" cy="824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2007" y="21600"/>
                  </a:lnTo>
                  <a:cubicBezTo>
                    <a:pt x="10235" y="21600"/>
                    <a:pt x="8799" y="20036"/>
                    <a:pt x="8799" y="18105"/>
                  </a:cubicBezTo>
                  <a:lnTo>
                    <a:pt x="8799" y="3495"/>
                  </a:lnTo>
                  <a:cubicBezTo>
                    <a:pt x="8799" y="2430"/>
                    <a:pt x="8004" y="1531"/>
                    <a:pt x="6996" y="1531"/>
                  </a:cubicBezTo>
                  <a:lnTo>
                    <a:pt x="3208" y="1531"/>
                  </a:lnTo>
                  <a:cubicBezTo>
                    <a:pt x="2230" y="1531"/>
                    <a:pt x="1405" y="2396"/>
                    <a:pt x="1405" y="3495"/>
                  </a:cubicBezTo>
                  <a:lnTo>
                    <a:pt x="1405" y="20801"/>
                  </a:lnTo>
                  <a:lnTo>
                    <a:pt x="0" y="20801"/>
                  </a:lnTo>
                  <a:lnTo>
                    <a:pt x="0" y="3495"/>
                  </a:lnTo>
                  <a:cubicBezTo>
                    <a:pt x="0" y="1564"/>
                    <a:pt x="1436" y="0"/>
                    <a:pt x="3208" y="0"/>
                  </a:cubicBezTo>
                  <a:lnTo>
                    <a:pt x="6996" y="0"/>
                  </a:lnTo>
                  <a:cubicBezTo>
                    <a:pt x="8768" y="0"/>
                    <a:pt x="10204" y="1564"/>
                    <a:pt x="10204" y="3495"/>
                  </a:cubicBezTo>
                  <a:lnTo>
                    <a:pt x="10204" y="18072"/>
                  </a:lnTo>
                  <a:cubicBezTo>
                    <a:pt x="10204" y="19137"/>
                    <a:pt x="10999" y="20036"/>
                    <a:pt x="12007" y="20036"/>
                  </a:cubicBezTo>
                  <a:lnTo>
                    <a:pt x="21600" y="20036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42CF6091-A086-438D-B609-6EC9DD091670}"/>
                </a:ext>
              </a:extLst>
            </p:cNvPr>
            <p:cNvSpPr/>
            <p:nvPr/>
          </p:nvSpPr>
          <p:spPr>
            <a:xfrm>
              <a:off x="7151075" y="1111250"/>
              <a:ext cx="420372" cy="132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3"/>
                  </a:moveTo>
                  <a:lnTo>
                    <a:pt x="21600" y="20707"/>
                  </a:lnTo>
                  <a:cubicBezTo>
                    <a:pt x="21600" y="21205"/>
                    <a:pt x="20360" y="21600"/>
                    <a:pt x="18794" y="21600"/>
                  </a:cubicBezTo>
                  <a:lnTo>
                    <a:pt x="2806" y="21600"/>
                  </a:lnTo>
                  <a:cubicBezTo>
                    <a:pt x="1240" y="21600"/>
                    <a:pt x="0" y="21205"/>
                    <a:pt x="0" y="20707"/>
                  </a:cubicBezTo>
                  <a:lnTo>
                    <a:pt x="0" y="893"/>
                  </a:lnTo>
                  <a:cubicBezTo>
                    <a:pt x="0" y="395"/>
                    <a:pt x="1240" y="0"/>
                    <a:pt x="2806" y="0"/>
                  </a:cubicBezTo>
                  <a:lnTo>
                    <a:pt x="18794" y="0"/>
                  </a:lnTo>
                  <a:cubicBezTo>
                    <a:pt x="20360" y="0"/>
                    <a:pt x="21600" y="415"/>
                    <a:pt x="21600" y="89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02E1A726-E158-4BB2-905E-7805AABE37F3}"/>
                </a:ext>
              </a:extLst>
            </p:cNvPr>
            <p:cNvSpPr/>
            <p:nvPr/>
          </p:nvSpPr>
          <p:spPr>
            <a:xfrm>
              <a:off x="8090874" y="1644649"/>
              <a:ext cx="722630" cy="240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extrusionOk="0">
                  <a:moveTo>
                    <a:pt x="2467" y="1926"/>
                  </a:moveTo>
                  <a:cubicBezTo>
                    <a:pt x="1063" y="2039"/>
                    <a:pt x="0" y="4514"/>
                    <a:pt x="0" y="7551"/>
                  </a:cubicBezTo>
                  <a:lnTo>
                    <a:pt x="0" y="13851"/>
                  </a:lnTo>
                  <a:cubicBezTo>
                    <a:pt x="0" y="16889"/>
                    <a:pt x="1101" y="19364"/>
                    <a:pt x="2467" y="19476"/>
                  </a:cubicBezTo>
                  <a:lnTo>
                    <a:pt x="18867" y="21276"/>
                  </a:lnTo>
                  <a:cubicBezTo>
                    <a:pt x="20347" y="21389"/>
                    <a:pt x="21600" y="18914"/>
                    <a:pt x="21600" y="15651"/>
                  </a:cubicBezTo>
                  <a:lnTo>
                    <a:pt x="21600" y="5639"/>
                  </a:lnTo>
                  <a:cubicBezTo>
                    <a:pt x="21600" y="2377"/>
                    <a:pt x="20347" y="-211"/>
                    <a:pt x="18867" y="14"/>
                  </a:cubicBezTo>
                  <a:lnTo>
                    <a:pt x="2467" y="1926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3B65B6C3-2895-48F0-A440-7762F6B4C3C0}"/>
              </a:ext>
            </a:extLst>
          </p:cNvPr>
          <p:cNvSpPr txBox="1"/>
          <p:nvPr/>
        </p:nvSpPr>
        <p:spPr>
          <a:xfrm>
            <a:off x="1345573" y="1618982"/>
            <a:ext cx="3445205" cy="57708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10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45" name="Graphic 26" descr="Lightbulb">
            <a:extLst>
              <a:ext uri="{FF2B5EF4-FFF2-40B4-BE49-F238E27FC236}">
                <a16:creationId xmlns:a16="http://schemas.microsoft.com/office/drawing/2014/main" id="{8666852E-019B-40E8-95C4-4A197D323460}"/>
              </a:ext>
            </a:extLst>
          </p:cNvPr>
          <p:cNvGrpSpPr/>
          <p:nvPr/>
        </p:nvGrpSpPr>
        <p:grpSpPr>
          <a:xfrm>
            <a:off x="5605278" y="1356595"/>
            <a:ext cx="332784" cy="332784"/>
            <a:chOff x="7977363" y="1042160"/>
            <a:chExt cx="443712" cy="443712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942CD3E9-E877-455C-8C8E-8D5FB7660FC0}"/>
                </a:ext>
              </a:extLst>
            </p:cNvPr>
            <p:cNvSpPr/>
            <p:nvPr/>
          </p:nvSpPr>
          <p:spPr>
            <a:xfrm>
              <a:off x="8139133" y="1337968"/>
              <a:ext cx="120172" cy="27732"/>
            </a:xfrm>
            <a:custGeom>
              <a:avLst/>
              <a:gdLst>
                <a:gd name="connsiteX0" fmla="*/ 13866 w 120172"/>
                <a:gd name="connsiteY0" fmla="*/ 0 h 27732"/>
                <a:gd name="connsiteX1" fmla="*/ 106306 w 120172"/>
                <a:gd name="connsiteY1" fmla="*/ 0 h 27732"/>
                <a:gd name="connsiteX2" fmla="*/ 120172 w 120172"/>
                <a:gd name="connsiteY2" fmla="*/ 13866 h 27732"/>
                <a:gd name="connsiteX3" fmla="*/ 106306 w 120172"/>
                <a:gd name="connsiteY3" fmla="*/ 27732 h 27732"/>
                <a:gd name="connsiteX4" fmla="*/ 13866 w 120172"/>
                <a:gd name="connsiteY4" fmla="*/ 27732 h 27732"/>
                <a:gd name="connsiteX5" fmla="*/ 0 w 120172"/>
                <a:gd name="connsiteY5" fmla="*/ 13866 h 27732"/>
                <a:gd name="connsiteX6" fmla="*/ 13866 w 120172"/>
                <a:gd name="connsiteY6" fmla="*/ 0 h 27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0172" h="27732">
                  <a:moveTo>
                    <a:pt x="13866" y="0"/>
                  </a:moveTo>
                  <a:lnTo>
                    <a:pt x="106306" y="0"/>
                  </a:lnTo>
                  <a:cubicBezTo>
                    <a:pt x="114163" y="0"/>
                    <a:pt x="120172" y="6009"/>
                    <a:pt x="120172" y="13866"/>
                  </a:cubicBezTo>
                  <a:cubicBezTo>
                    <a:pt x="120172" y="21723"/>
                    <a:pt x="114163" y="27732"/>
                    <a:pt x="106306" y="27732"/>
                  </a:cubicBezTo>
                  <a:lnTo>
                    <a:pt x="13866" y="27732"/>
                  </a:lnTo>
                  <a:cubicBezTo>
                    <a:pt x="6009" y="27732"/>
                    <a:pt x="0" y="21723"/>
                    <a:pt x="0" y="13866"/>
                  </a:cubicBezTo>
                  <a:cubicBezTo>
                    <a:pt x="0" y="6009"/>
                    <a:pt x="6009" y="0"/>
                    <a:pt x="13866" y="0"/>
                  </a:cubicBez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47D66C21-BAEC-4B8B-8506-1FACD7812468}"/>
                </a:ext>
              </a:extLst>
            </p:cNvPr>
            <p:cNvSpPr/>
            <p:nvPr/>
          </p:nvSpPr>
          <p:spPr>
            <a:xfrm>
              <a:off x="8139133" y="1384188"/>
              <a:ext cx="120172" cy="27732"/>
            </a:xfrm>
            <a:custGeom>
              <a:avLst/>
              <a:gdLst>
                <a:gd name="connsiteX0" fmla="*/ 13866 w 120172"/>
                <a:gd name="connsiteY0" fmla="*/ 0 h 27732"/>
                <a:gd name="connsiteX1" fmla="*/ 106306 w 120172"/>
                <a:gd name="connsiteY1" fmla="*/ 0 h 27732"/>
                <a:gd name="connsiteX2" fmla="*/ 120172 w 120172"/>
                <a:gd name="connsiteY2" fmla="*/ 13866 h 27732"/>
                <a:gd name="connsiteX3" fmla="*/ 106306 w 120172"/>
                <a:gd name="connsiteY3" fmla="*/ 27732 h 27732"/>
                <a:gd name="connsiteX4" fmla="*/ 13866 w 120172"/>
                <a:gd name="connsiteY4" fmla="*/ 27732 h 27732"/>
                <a:gd name="connsiteX5" fmla="*/ 0 w 120172"/>
                <a:gd name="connsiteY5" fmla="*/ 13866 h 27732"/>
                <a:gd name="connsiteX6" fmla="*/ 13866 w 120172"/>
                <a:gd name="connsiteY6" fmla="*/ 0 h 27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0172" h="27732">
                  <a:moveTo>
                    <a:pt x="13866" y="0"/>
                  </a:moveTo>
                  <a:lnTo>
                    <a:pt x="106306" y="0"/>
                  </a:lnTo>
                  <a:cubicBezTo>
                    <a:pt x="114163" y="0"/>
                    <a:pt x="120172" y="6009"/>
                    <a:pt x="120172" y="13866"/>
                  </a:cubicBezTo>
                  <a:cubicBezTo>
                    <a:pt x="120172" y="21723"/>
                    <a:pt x="114163" y="27732"/>
                    <a:pt x="106306" y="27732"/>
                  </a:cubicBezTo>
                  <a:lnTo>
                    <a:pt x="13866" y="27732"/>
                  </a:lnTo>
                  <a:cubicBezTo>
                    <a:pt x="6009" y="27732"/>
                    <a:pt x="0" y="21723"/>
                    <a:pt x="0" y="13866"/>
                  </a:cubicBezTo>
                  <a:cubicBezTo>
                    <a:pt x="0" y="6009"/>
                    <a:pt x="6009" y="0"/>
                    <a:pt x="13866" y="0"/>
                  </a:cubicBez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1B370EAB-8EEA-4460-BFFA-758C61B70B7B}"/>
                </a:ext>
              </a:extLst>
            </p:cNvPr>
            <p:cNvSpPr/>
            <p:nvPr/>
          </p:nvSpPr>
          <p:spPr>
            <a:xfrm>
              <a:off x="8169176" y="1430408"/>
              <a:ext cx="60086" cy="27732"/>
            </a:xfrm>
            <a:custGeom>
              <a:avLst/>
              <a:gdLst>
                <a:gd name="connsiteX0" fmla="*/ 0 w 60086"/>
                <a:gd name="connsiteY0" fmla="*/ 0 h 27732"/>
                <a:gd name="connsiteX1" fmla="*/ 30043 w 60086"/>
                <a:gd name="connsiteY1" fmla="*/ 27732 h 27732"/>
                <a:gd name="connsiteX2" fmla="*/ 60086 w 60086"/>
                <a:gd name="connsiteY2" fmla="*/ 0 h 27732"/>
                <a:gd name="connsiteX3" fmla="*/ 0 w 60086"/>
                <a:gd name="connsiteY3" fmla="*/ 0 h 27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086" h="27732">
                  <a:moveTo>
                    <a:pt x="0" y="0"/>
                  </a:moveTo>
                  <a:cubicBezTo>
                    <a:pt x="1387" y="15715"/>
                    <a:pt x="14328" y="27732"/>
                    <a:pt x="30043" y="27732"/>
                  </a:cubicBezTo>
                  <a:cubicBezTo>
                    <a:pt x="45758" y="27732"/>
                    <a:pt x="58699" y="15715"/>
                    <a:pt x="6008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27449C2-57C3-4E87-80CF-C24F2B95E8F0}"/>
                </a:ext>
              </a:extLst>
            </p:cNvPr>
            <p:cNvSpPr/>
            <p:nvPr/>
          </p:nvSpPr>
          <p:spPr>
            <a:xfrm>
              <a:off x="8079047" y="1069892"/>
              <a:ext cx="240344" cy="249588"/>
            </a:xfrm>
            <a:custGeom>
              <a:avLst/>
              <a:gdLst>
                <a:gd name="connsiteX0" fmla="*/ 120172 w 240344"/>
                <a:gd name="connsiteY0" fmla="*/ 0 h 249588"/>
                <a:gd name="connsiteX1" fmla="*/ 120172 w 240344"/>
                <a:gd name="connsiteY1" fmla="*/ 0 h 249588"/>
                <a:gd name="connsiteX2" fmla="*/ 120172 w 240344"/>
                <a:gd name="connsiteY2" fmla="*/ 0 h 249588"/>
                <a:gd name="connsiteX3" fmla="*/ 0 w 240344"/>
                <a:gd name="connsiteY3" fmla="*/ 118785 h 249588"/>
                <a:gd name="connsiteX4" fmla="*/ 0 w 240344"/>
                <a:gd name="connsiteY4" fmla="*/ 122945 h 249588"/>
                <a:gd name="connsiteX5" fmla="*/ 8320 w 240344"/>
                <a:gd name="connsiteY5" fmla="*/ 164543 h 249588"/>
                <a:gd name="connsiteX6" fmla="*/ 29119 w 240344"/>
                <a:gd name="connsiteY6" fmla="*/ 198746 h 249588"/>
                <a:gd name="connsiteX7" fmla="*/ 57313 w 240344"/>
                <a:gd name="connsiteY7" fmla="*/ 244504 h 249588"/>
                <a:gd name="connsiteX8" fmla="*/ 65632 w 240344"/>
                <a:gd name="connsiteY8" fmla="*/ 249588 h 249588"/>
                <a:gd name="connsiteX9" fmla="*/ 174712 w 240344"/>
                <a:gd name="connsiteY9" fmla="*/ 249588 h 249588"/>
                <a:gd name="connsiteX10" fmla="*/ 183031 w 240344"/>
                <a:gd name="connsiteY10" fmla="*/ 244504 h 249588"/>
                <a:gd name="connsiteX11" fmla="*/ 211225 w 240344"/>
                <a:gd name="connsiteY11" fmla="*/ 198746 h 249588"/>
                <a:gd name="connsiteX12" fmla="*/ 232024 w 240344"/>
                <a:gd name="connsiteY12" fmla="*/ 164543 h 249588"/>
                <a:gd name="connsiteX13" fmla="*/ 240344 w 240344"/>
                <a:gd name="connsiteY13" fmla="*/ 122945 h 249588"/>
                <a:gd name="connsiteX14" fmla="*/ 240344 w 240344"/>
                <a:gd name="connsiteY14" fmla="*/ 118785 h 249588"/>
                <a:gd name="connsiteX15" fmla="*/ 120172 w 240344"/>
                <a:gd name="connsiteY15" fmla="*/ 0 h 249588"/>
                <a:gd name="connsiteX16" fmla="*/ 212612 w 240344"/>
                <a:gd name="connsiteY16" fmla="*/ 122483 h 249588"/>
                <a:gd name="connsiteX17" fmla="*/ 206141 w 240344"/>
                <a:gd name="connsiteY17" fmla="*/ 154837 h 249588"/>
                <a:gd name="connsiteX18" fmla="*/ 190426 w 240344"/>
                <a:gd name="connsiteY18" fmla="*/ 180258 h 249588"/>
                <a:gd name="connsiteX19" fmla="*/ 163619 w 240344"/>
                <a:gd name="connsiteY19" fmla="*/ 221856 h 249588"/>
                <a:gd name="connsiteX20" fmla="*/ 120172 w 240344"/>
                <a:gd name="connsiteY20" fmla="*/ 221856 h 249588"/>
                <a:gd name="connsiteX21" fmla="*/ 77187 w 240344"/>
                <a:gd name="connsiteY21" fmla="*/ 221856 h 249588"/>
                <a:gd name="connsiteX22" fmla="*/ 50380 w 240344"/>
                <a:gd name="connsiteY22" fmla="*/ 180258 h 249588"/>
                <a:gd name="connsiteX23" fmla="*/ 34665 w 240344"/>
                <a:gd name="connsiteY23" fmla="*/ 154837 h 249588"/>
                <a:gd name="connsiteX24" fmla="*/ 28194 w 240344"/>
                <a:gd name="connsiteY24" fmla="*/ 122483 h 249588"/>
                <a:gd name="connsiteX25" fmla="*/ 28194 w 240344"/>
                <a:gd name="connsiteY25" fmla="*/ 118785 h 249588"/>
                <a:gd name="connsiteX26" fmla="*/ 120634 w 240344"/>
                <a:gd name="connsiteY26" fmla="*/ 27270 h 249588"/>
                <a:gd name="connsiteX27" fmla="*/ 120634 w 240344"/>
                <a:gd name="connsiteY27" fmla="*/ 27270 h 249588"/>
                <a:gd name="connsiteX28" fmla="*/ 120634 w 240344"/>
                <a:gd name="connsiteY28" fmla="*/ 27270 h 249588"/>
                <a:gd name="connsiteX29" fmla="*/ 120634 w 240344"/>
                <a:gd name="connsiteY29" fmla="*/ 27270 h 249588"/>
                <a:gd name="connsiteX30" fmla="*/ 120634 w 240344"/>
                <a:gd name="connsiteY30" fmla="*/ 27270 h 249588"/>
                <a:gd name="connsiteX31" fmla="*/ 120634 w 240344"/>
                <a:gd name="connsiteY31" fmla="*/ 27270 h 249588"/>
                <a:gd name="connsiteX32" fmla="*/ 120634 w 240344"/>
                <a:gd name="connsiteY32" fmla="*/ 27270 h 249588"/>
                <a:gd name="connsiteX33" fmla="*/ 213074 w 240344"/>
                <a:gd name="connsiteY33" fmla="*/ 118785 h 249588"/>
                <a:gd name="connsiteX34" fmla="*/ 213074 w 240344"/>
                <a:gd name="connsiteY34" fmla="*/ 122483 h 249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40344" h="249588">
                  <a:moveTo>
                    <a:pt x="120172" y="0"/>
                  </a:moveTo>
                  <a:cubicBezTo>
                    <a:pt x="120172" y="0"/>
                    <a:pt x="120172" y="0"/>
                    <a:pt x="120172" y="0"/>
                  </a:cubicBezTo>
                  <a:cubicBezTo>
                    <a:pt x="120172" y="0"/>
                    <a:pt x="120172" y="0"/>
                    <a:pt x="120172" y="0"/>
                  </a:cubicBezTo>
                  <a:cubicBezTo>
                    <a:pt x="54540" y="462"/>
                    <a:pt x="1387" y="53153"/>
                    <a:pt x="0" y="118785"/>
                  </a:cubicBezTo>
                  <a:lnTo>
                    <a:pt x="0" y="122945"/>
                  </a:lnTo>
                  <a:cubicBezTo>
                    <a:pt x="462" y="137273"/>
                    <a:pt x="3235" y="151139"/>
                    <a:pt x="8320" y="164543"/>
                  </a:cubicBezTo>
                  <a:cubicBezTo>
                    <a:pt x="13404" y="177023"/>
                    <a:pt x="20337" y="188578"/>
                    <a:pt x="29119" y="198746"/>
                  </a:cubicBezTo>
                  <a:cubicBezTo>
                    <a:pt x="40211" y="210763"/>
                    <a:pt x="52229" y="234335"/>
                    <a:pt x="57313" y="244504"/>
                  </a:cubicBezTo>
                  <a:cubicBezTo>
                    <a:pt x="58699" y="247739"/>
                    <a:pt x="61935" y="249588"/>
                    <a:pt x="65632" y="249588"/>
                  </a:cubicBezTo>
                  <a:lnTo>
                    <a:pt x="174712" y="249588"/>
                  </a:lnTo>
                  <a:cubicBezTo>
                    <a:pt x="178409" y="249588"/>
                    <a:pt x="181645" y="247739"/>
                    <a:pt x="183031" y="244504"/>
                  </a:cubicBezTo>
                  <a:cubicBezTo>
                    <a:pt x="188115" y="234335"/>
                    <a:pt x="200133" y="210763"/>
                    <a:pt x="211225" y="198746"/>
                  </a:cubicBezTo>
                  <a:cubicBezTo>
                    <a:pt x="220007" y="188578"/>
                    <a:pt x="227402" y="177023"/>
                    <a:pt x="232024" y="164543"/>
                  </a:cubicBezTo>
                  <a:cubicBezTo>
                    <a:pt x="237109" y="151139"/>
                    <a:pt x="239882" y="137273"/>
                    <a:pt x="240344" y="122945"/>
                  </a:cubicBezTo>
                  <a:lnTo>
                    <a:pt x="240344" y="118785"/>
                  </a:lnTo>
                  <a:cubicBezTo>
                    <a:pt x="238957" y="53153"/>
                    <a:pt x="185804" y="462"/>
                    <a:pt x="120172" y="0"/>
                  </a:cubicBezTo>
                  <a:close/>
                  <a:moveTo>
                    <a:pt x="212612" y="122483"/>
                  </a:moveTo>
                  <a:cubicBezTo>
                    <a:pt x="212150" y="133576"/>
                    <a:pt x="209839" y="144669"/>
                    <a:pt x="206141" y="154837"/>
                  </a:cubicBezTo>
                  <a:cubicBezTo>
                    <a:pt x="202444" y="164081"/>
                    <a:pt x="197359" y="172863"/>
                    <a:pt x="190426" y="180258"/>
                  </a:cubicBezTo>
                  <a:cubicBezTo>
                    <a:pt x="179796" y="193200"/>
                    <a:pt x="170552" y="207066"/>
                    <a:pt x="163619" y="221856"/>
                  </a:cubicBezTo>
                  <a:lnTo>
                    <a:pt x="120172" y="221856"/>
                  </a:lnTo>
                  <a:lnTo>
                    <a:pt x="77187" y="221856"/>
                  </a:lnTo>
                  <a:cubicBezTo>
                    <a:pt x="69792" y="207066"/>
                    <a:pt x="60548" y="193200"/>
                    <a:pt x="50380" y="180258"/>
                  </a:cubicBezTo>
                  <a:cubicBezTo>
                    <a:pt x="43909" y="172863"/>
                    <a:pt x="38363" y="164081"/>
                    <a:pt x="34665" y="154837"/>
                  </a:cubicBezTo>
                  <a:cubicBezTo>
                    <a:pt x="30505" y="144669"/>
                    <a:pt x="28656" y="133576"/>
                    <a:pt x="28194" y="122483"/>
                  </a:cubicBezTo>
                  <a:lnTo>
                    <a:pt x="28194" y="118785"/>
                  </a:lnTo>
                  <a:cubicBezTo>
                    <a:pt x="29119" y="68406"/>
                    <a:pt x="70254" y="27732"/>
                    <a:pt x="120634" y="27270"/>
                  </a:cubicBezTo>
                  <a:lnTo>
                    <a:pt x="120634" y="27270"/>
                  </a:lnTo>
                  <a:lnTo>
                    <a:pt x="120634" y="27270"/>
                  </a:lnTo>
                  <a:cubicBezTo>
                    <a:pt x="120634" y="27270"/>
                    <a:pt x="120634" y="27270"/>
                    <a:pt x="120634" y="27270"/>
                  </a:cubicBezTo>
                  <a:cubicBezTo>
                    <a:pt x="120634" y="27270"/>
                    <a:pt x="120634" y="27270"/>
                    <a:pt x="120634" y="27270"/>
                  </a:cubicBezTo>
                  <a:lnTo>
                    <a:pt x="120634" y="27270"/>
                  </a:lnTo>
                  <a:lnTo>
                    <a:pt x="120634" y="27270"/>
                  </a:lnTo>
                  <a:cubicBezTo>
                    <a:pt x="171014" y="27732"/>
                    <a:pt x="212150" y="67943"/>
                    <a:pt x="213074" y="118785"/>
                  </a:cubicBezTo>
                  <a:lnTo>
                    <a:pt x="213074" y="122483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C0C19F0-E0D3-4E1E-B6A0-EBEC0897B454}"/>
              </a:ext>
            </a:extLst>
          </p:cNvPr>
          <p:cNvGrpSpPr/>
          <p:nvPr/>
        </p:nvGrpSpPr>
        <p:grpSpPr>
          <a:xfrm>
            <a:off x="7261668" y="2935190"/>
            <a:ext cx="1503390" cy="1260004"/>
            <a:chOff x="8921977" y="1394910"/>
            <a:chExt cx="2926080" cy="1680004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ED7C8E3-E4AE-4E6D-90BB-DDC3157BD2C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FCD8861-D6B1-467C-80D3-1548FEC38C5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sitemte nunc.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A8B59AAB-E86F-4527-B33B-6CEB55E137A3}"/>
              </a:ext>
            </a:extLst>
          </p:cNvPr>
          <p:cNvGrpSpPr/>
          <p:nvPr/>
        </p:nvGrpSpPr>
        <p:grpSpPr>
          <a:xfrm>
            <a:off x="1630811" y="2925172"/>
            <a:ext cx="5361623" cy="1095375"/>
            <a:chOff x="2678073" y="2749550"/>
            <a:chExt cx="7148830" cy="1460500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37DC53C2-115E-41F3-912B-47CE011779EF}"/>
                </a:ext>
              </a:extLst>
            </p:cNvPr>
            <p:cNvSpPr/>
            <p:nvPr/>
          </p:nvSpPr>
          <p:spPr>
            <a:xfrm>
              <a:off x="2678073" y="2940050"/>
              <a:ext cx="5613400" cy="1203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045" y="46"/>
                  </a:moveTo>
                  <a:lnTo>
                    <a:pt x="3045" y="46"/>
                  </a:lnTo>
                  <a:lnTo>
                    <a:pt x="2531" y="46"/>
                  </a:lnTo>
                  <a:cubicBezTo>
                    <a:pt x="2497" y="68"/>
                    <a:pt x="2458" y="114"/>
                    <a:pt x="2424" y="137"/>
                  </a:cubicBezTo>
                  <a:cubicBezTo>
                    <a:pt x="2160" y="296"/>
                    <a:pt x="1896" y="433"/>
                    <a:pt x="1632" y="592"/>
                  </a:cubicBezTo>
                  <a:cubicBezTo>
                    <a:pt x="1588" y="615"/>
                    <a:pt x="1549" y="683"/>
                    <a:pt x="1510" y="729"/>
                  </a:cubicBezTo>
                  <a:cubicBezTo>
                    <a:pt x="1510" y="775"/>
                    <a:pt x="1515" y="820"/>
                    <a:pt x="1515" y="866"/>
                  </a:cubicBezTo>
                  <a:cubicBezTo>
                    <a:pt x="1583" y="820"/>
                    <a:pt x="1652" y="797"/>
                    <a:pt x="1720" y="752"/>
                  </a:cubicBezTo>
                  <a:cubicBezTo>
                    <a:pt x="1769" y="1823"/>
                    <a:pt x="1769" y="2005"/>
                    <a:pt x="1745" y="2119"/>
                  </a:cubicBezTo>
                  <a:cubicBezTo>
                    <a:pt x="1754" y="2438"/>
                    <a:pt x="1759" y="2711"/>
                    <a:pt x="1769" y="3008"/>
                  </a:cubicBezTo>
                  <a:cubicBezTo>
                    <a:pt x="1720" y="2962"/>
                    <a:pt x="1691" y="2916"/>
                    <a:pt x="1666" y="2939"/>
                  </a:cubicBezTo>
                  <a:cubicBezTo>
                    <a:pt x="1544" y="3076"/>
                    <a:pt x="1427" y="3304"/>
                    <a:pt x="1305" y="3418"/>
                  </a:cubicBezTo>
                  <a:cubicBezTo>
                    <a:pt x="1012" y="3691"/>
                    <a:pt x="713" y="3942"/>
                    <a:pt x="454" y="4876"/>
                  </a:cubicBezTo>
                  <a:cubicBezTo>
                    <a:pt x="484" y="4944"/>
                    <a:pt x="528" y="5149"/>
                    <a:pt x="562" y="5127"/>
                  </a:cubicBezTo>
                  <a:cubicBezTo>
                    <a:pt x="699" y="5035"/>
                    <a:pt x="757" y="5559"/>
                    <a:pt x="845" y="6015"/>
                  </a:cubicBezTo>
                  <a:cubicBezTo>
                    <a:pt x="669" y="6175"/>
                    <a:pt x="489" y="6311"/>
                    <a:pt x="313" y="6471"/>
                  </a:cubicBezTo>
                  <a:cubicBezTo>
                    <a:pt x="313" y="6494"/>
                    <a:pt x="313" y="6516"/>
                    <a:pt x="318" y="6562"/>
                  </a:cubicBezTo>
                  <a:cubicBezTo>
                    <a:pt x="381" y="6562"/>
                    <a:pt x="440" y="6562"/>
                    <a:pt x="503" y="6562"/>
                  </a:cubicBezTo>
                  <a:cubicBezTo>
                    <a:pt x="498" y="7359"/>
                    <a:pt x="626" y="7246"/>
                    <a:pt x="733" y="7428"/>
                  </a:cubicBezTo>
                  <a:cubicBezTo>
                    <a:pt x="665" y="7519"/>
                    <a:pt x="621" y="7565"/>
                    <a:pt x="577" y="7610"/>
                  </a:cubicBezTo>
                  <a:cubicBezTo>
                    <a:pt x="723" y="8180"/>
                    <a:pt x="904" y="7747"/>
                    <a:pt x="1065" y="8111"/>
                  </a:cubicBezTo>
                  <a:cubicBezTo>
                    <a:pt x="1212" y="8453"/>
                    <a:pt x="1412" y="8111"/>
                    <a:pt x="1544" y="8886"/>
                  </a:cubicBezTo>
                  <a:cubicBezTo>
                    <a:pt x="1486" y="8886"/>
                    <a:pt x="1427" y="8909"/>
                    <a:pt x="1363" y="8909"/>
                  </a:cubicBezTo>
                  <a:cubicBezTo>
                    <a:pt x="1417" y="9456"/>
                    <a:pt x="1407" y="9592"/>
                    <a:pt x="1295" y="9752"/>
                  </a:cubicBezTo>
                  <a:cubicBezTo>
                    <a:pt x="1085" y="10025"/>
                    <a:pt x="870" y="10253"/>
                    <a:pt x="684" y="10458"/>
                  </a:cubicBezTo>
                  <a:cubicBezTo>
                    <a:pt x="650" y="10732"/>
                    <a:pt x="626" y="10937"/>
                    <a:pt x="611" y="11073"/>
                  </a:cubicBezTo>
                  <a:cubicBezTo>
                    <a:pt x="650" y="11256"/>
                    <a:pt x="704" y="11392"/>
                    <a:pt x="718" y="11620"/>
                  </a:cubicBezTo>
                  <a:cubicBezTo>
                    <a:pt x="743" y="11962"/>
                    <a:pt x="787" y="12008"/>
                    <a:pt x="845" y="12008"/>
                  </a:cubicBezTo>
                  <a:cubicBezTo>
                    <a:pt x="997" y="11962"/>
                    <a:pt x="1144" y="11962"/>
                    <a:pt x="1290" y="12167"/>
                  </a:cubicBezTo>
                  <a:cubicBezTo>
                    <a:pt x="1388" y="12304"/>
                    <a:pt x="1495" y="12304"/>
                    <a:pt x="1598" y="12372"/>
                  </a:cubicBezTo>
                  <a:cubicBezTo>
                    <a:pt x="1598" y="12418"/>
                    <a:pt x="1598" y="12440"/>
                    <a:pt x="1598" y="12486"/>
                  </a:cubicBezTo>
                  <a:cubicBezTo>
                    <a:pt x="1442" y="12691"/>
                    <a:pt x="1290" y="12896"/>
                    <a:pt x="1144" y="13101"/>
                  </a:cubicBezTo>
                  <a:cubicBezTo>
                    <a:pt x="1070" y="14377"/>
                    <a:pt x="870" y="13625"/>
                    <a:pt x="762" y="13807"/>
                  </a:cubicBezTo>
                  <a:cubicBezTo>
                    <a:pt x="723" y="14081"/>
                    <a:pt x="699" y="14286"/>
                    <a:pt x="674" y="14445"/>
                  </a:cubicBezTo>
                  <a:cubicBezTo>
                    <a:pt x="694" y="14468"/>
                    <a:pt x="718" y="14491"/>
                    <a:pt x="743" y="14514"/>
                  </a:cubicBezTo>
                  <a:cubicBezTo>
                    <a:pt x="743" y="14559"/>
                    <a:pt x="748" y="14582"/>
                    <a:pt x="748" y="14628"/>
                  </a:cubicBezTo>
                  <a:cubicBezTo>
                    <a:pt x="665" y="14810"/>
                    <a:pt x="582" y="14992"/>
                    <a:pt x="498" y="15175"/>
                  </a:cubicBezTo>
                  <a:cubicBezTo>
                    <a:pt x="503" y="15243"/>
                    <a:pt x="508" y="15289"/>
                    <a:pt x="513" y="15357"/>
                  </a:cubicBezTo>
                  <a:cubicBezTo>
                    <a:pt x="552" y="15380"/>
                    <a:pt x="596" y="15402"/>
                    <a:pt x="660" y="15425"/>
                  </a:cubicBezTo>
                  <a:cubicBezTo>
                    <a:pt x="562" y="15653"/>
                    <a:pt x="489" y="15813"/>
                    <a:pt x="391" y="16063"/>
                  </a:cubicBezTo>
                  <a:cubicBezTo>
                    <a:pt x="479" y="16268"/>
                    <a:pt x="538" y="16405"/>
                    <a:pt x="601" y="16542"/>
                  </a:cubicBezTo>
                  <a:cubicBezTo>
                    <a:pt x="601" y="16633"/>
                    <a:pt x="601" y="16792"/>
                    <a:pt x="596" y="16997"/>
                  </a:cubicBezTo>
                  <a:cubicBezTo>
                    <a:pt x="611" y="16997"/>
                    <a:pt x="630" y="16975"/>
                    <a:pt x="640" y="17020"/>
                  </a:cubicBezTo>
                  <a:cubicBezTo>
                    <a:pt x="674" y="17111"/>
                    <a:pt x="704" y="17225"/>
                    <a:pt x="738" y="17316"/>
                  </a:cubicBezTo>
                  <a:cubicBezTo>
                    <a:pt x="704" y="17430"/>
                    <a:pt x="674" y="17544"/>
                    <a:pt x="640" y="17613"/>
                  </a:cubicBezTo>
                  <a:cubicBezTo>
                    <a:pt x="616" y="17681"/>
                    <a:pt x="586" y="17681"/>
                    <a:pt x="557" y="17727"/>
                  </a:cubicBezTo>
                  <a:cubicBezTo>
                    <a:pt x="371" y="17954"/>
                    <a:pt x="186" y="18205"/>
                    <a:pt x="0" y="18433"/>
                  </a:cubicBezTo>
                  <a:cubicBezTo>
                    <a:pt x="0" y="18478"/>
                    <a:pt x="5" y="18501"/>
                    <a:pt x="5" y="18547"/>
                  </a:cubicBezTo>
                  <a:cubicBezTo>
                    <a:pt x="195" y="18410"/>
                    <a:pt x="386" y="18296"/>
                    <a:pt x="577" y="18160"/>
                  </a:cubicBezTo>
                  <a:cubicBezTo>
                    <a:pt x="557" y="18433"/>
                    <a:pt x="533" y="18638"/>
                    <a:pt x="498" y="18706"/>
                  </a:cubicBezTo>
                  <a:cubicBezTo>
                    <a:pt x="406" y="18889"/>
                    <a:pt x="308" y="19003"/>
                    <a:pt x="210" y="19139"/>
                  </a:cubicBezTo>
                  <a:cubicBezTo>
                    <a:pt x="151" y="19230"/>
                    <a:pt x="88" y="19299"/>
                    <a:pt x="29" y="19390"/>
                  </a:cubicBezTo>
                  <a:cubicBezTo>
                    <a:pt x="29" y="19413"/>
                    <a:pt x="29" y="19435"/>
                    <a:pt x="34" y="19458"/>
                  </a:cubicBezTo>
                  <a:cubicBezTo>
                    <a:pt x="166" y="19390"/>
                    <a:pt x="298" y="19322"/>
                    <a:pt x="454" y="19230"/>
                  </a:cubicBezTo>
                  <a:cubicBezTo>
                    <a:pt x="425" y="19435"/>
                    <a:pt x="415" y="19527"/>
                    <a:pt x="410" y="19572"/>
                  </a:cubicBezTo>
                  <a:cubicBezTo>
                    <a:pt x="528" y="19663"/>
                    <a:pt x="645" y="19754"/>
                    <a:pt x="787" y="19846"/>
                  </a:cubicBezTo>
                  <a:cubicBezTo>
                    <a:pt x="709" y="20165"/>
                    <a:pt x="650" y="20415"/>
                    <a:pt x="572" y="20757"/>
                  </a:cubicBezTo>
                  <a:cubicBezTo>
                    <a:pt x="748" y="20803"/>
                    <a:pt x="894" y="20848"/>
                    <a:pt x="1041" y="20894"/>
                  </a:cubicBezTo>
                  <a:cubicBezTo>
                    <a:pt x="1041" y="20939"/>
                    <a:pt x="1041" y="21008"/>
                    <a:pt x="1041" y="21053"/>
                  </a:cubicBezTo>
                  <a:cubicBezTo>
                    <a:pt x="968" y="21122"/>
                    <a:pt x="894" y="21167"/>
                    <a:pt x="821" y="21281"/>
                  </a:cubicBezTo>
                  <a:cubicBezTo>
                    <a:pt x="792" y="21327"/>
                    <a:pt x="762" y="21395"/>
                    <a:pt x="733" y="21486"/>
                  </a:cubicBezTo>
                  <a:lnTo>
                    <a:pt x="3059" y="21486"/>
                  </a:lnTo>
                  <a:lnTo>
                    <a:pt x="3059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3045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04FA7001-1EFC-45F3-BBDF-456E272B15BE}"/>
                </a:ext>
              </a:extLst>
            </p:cNvPr>
            <p:cNvSpPr/>
            <p:nvPr/>
          </p:nvSpPr>
          <p:spPr>
            <a:xfrm>
              <a:off x="8354974" y="2749550"/>
              <a:ext cx="897887" cy="822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2007" y="21600"/>
                  </a:lnTo>
                  <a:cubicBezTo>
                    <a:pt x="10235" y="21600"/>
                    <a:pt x="8799" y="20033"/>
                    <a:pt x="8799" y="18100"/>
                  </a:cubicBezTo>
                  <a:lnTo>
                    <a:pt x="8799" y="3500"/>
                  </a:lnTo>
                  <a:cubicBezTo>
                    <a:pt x="8799" y="2433"/>
                    <a:pt x="8004" y="1533"/>
                    <a:pt x="6996" y="1533"/>
                  </a:cubicBezTo>
                  <a:lnTo>
                    <a:pt x="3208" y="1533"/>
                  </a:lnTo>
                  <a:cubicBezTo>
                    <a:pt x="2230" y="1533"/>
                    <a:pt x="1405" y="2400"/>
                    <a:pt x="1405" y="3500"/>
                  </a:cubicBezTo>
                  <a:lnTo>
                    <a:pt x="1405" y="20833"/>
                  </a:lnTo>
                  <a:lnTo>
                    <a:pt x="0" y="20833"/>
                  </a:lnTo>
                  <a:lnTo>
                    <a:pt x="0" y="3500"/>
                  </a:lnTo>
                  <a:cubicBezTo>
                    <a:pt x="0" y="1567"/>
                    <a:pt x="1436" y="0"/>
                    <a:pt x="3208" y="0"/>
                  </a:cubicBezTo>
                  <a:lnTo>
                    <a:pt x="6996" y="0"/>
                  </a:lnTo>
                  <a:cubicBezTo>
                    <a:pt x="8768" y="0"/>
                    <a:pt x="10204" y="1567"/>
                    <a:pt x="10204" y="3500"/>
                  </a:cubicBezTo>
                  <a:lnTo>
                    <a:pt x="10204" y="18100"/>
                  </a:lnTo>
                  <a:cubicBezTo>
                    <a:pt x="10204" y="19167"/>
                    <a:pt x="10999" y="20067"/>
                    <a:pt x="12007" y="20067"/>
                  </a:cubicBezTo>
                  <a:lnTo>
                    <a:pt x="21600" y="20067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F28C49E3-777A-425E-A1F9-04FA604CF3F3}"/>
                </a:ext>
              </a:extLst>
            </p:cNvPr>
            <p:cNvSpPr/>
            <p:nvPr/>
          </p:nvSpPr>
          <p:spPr>
            <a:xfrm>
              <a:off x="8164474" y="2889250"/>
              <a:ext cx="420372" cy="132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3"/>
                  </a:moveTo>
                  <a:lnTo>
                    <a:pt x="21600" y="20707"/>
                  </a:lnTo>
                  <a:cubicBezTo>
                    <a:pt x="21600" y="21205"/>
                    <a:pt x="20360" y="21600"/>
                    <a:pt x="18794" y="21600"/>
                  </a:cubicBezTo>
                  <a:lnTo>
                    <a:pt x="2806" y="21600"/>
                  </a:lnTo>
                  <a:cubicBezTo>
                    <a:pt x="1240" y="21600"/>
                    <a:pt x="0" y="21205"/>
                    <a:pt x="0" y="20707"/>
                  </a:cubicBezTo>
                  <a:lnTo>
                    <a:pt x="0" y="893"/>
                  </a:lnTo>
                  <a:cubicBezTo>
                    <a:pt x="0" y="395"/>
                    <a:pt x="1240" y="0"/>
                    <a:pt x="2806" y="0"/>
                  </a:cubicBezTo>
                  <a:lnTo>
                    <a:pt x="18794" y="0"/>
                  </a:lnTo>
                  <a:cubicBezTo>
                    <a:pt x="20360" y="0"/>
                    <a:pt x="21600" y="415"/>
                    <a:pt x="21600" y="89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B5D2E97C-299F-4B3A-BE30-0FCCB15A4C69}"/>
                </a:ext>
              </a:extLst>
            </p:cNvPr>
            <p:cNvSpPr/>
            <p:nvPr/>
          </p:nvSpPr>
          <p:spPr>
            <a:xfrm>
              <a:off x="9104273" y="3422649"/>
              <a:ext cx="722630" cy="240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extrusionOk="0">
                  <a:moveTo>
                    <a:pt x="2467" y="1926"/>
                  </a:moveTo>
                  <a:cubicBezTo>
                    <a:pt x="1063" y="2039"/>
                    <a:pt x="0" y="4514"/>
                    <a:pt x="0" y="7551"/>
                  </a:cubicBezTo>
                  <a:lnTo>
                    <a:pt x="0" y="13851"/>
                  </a:lnTo>
                  <a:cubicBezTo>
                    <a:pt x="0" y="16889"/>
                    <a:pt x="1101" y="19364"/>
                    <a:pt x="2467" y="19476"/>
                  </a:cubicBezTo>
                  <a:lnTo>
                    <a:pt x="18867" y="21276"/>
                  </a:lnTo>
                  <a:cubicBezTo>
                    <a:pt x="20347" y="21389"/>
                    <a:pt x="21600" y="18914"/>
                    <a:pt x="21600" y="15651"/>
                  </a:cubicBezTo>
                  <a:lnTo>
                    <a:pt x="21600" y="5639"/>
                  </a:lnTo>
                  <a:cubicBezTo>
                    <a:pt x="21600" y="2377"/>
                    <a:pt x="20347" y="-211"/>
                    <a:pt x="18867" y="14"/>
                  </a:cubicBezTo>
                  <a:lnTo>
                    <a:pt x="2467" y="1926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DF7616DE-E264-4046-8802-538D141A42BC}"/>
              </a:ext>
            </a:extLst>
          </p:cNvPr>
          <p:cNvSpPr txBox="1"/>
          <p:nvPr/>
        </p:nvSpPr>
        <p:spPr>
          <a:xfrm>
            <a:off x="2094919" y="3230992"/>
            <a:ext cx="3445205" cy="57708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10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50" name="Graphic 28" descr="Bullseye">
            <a:extLst>
              <a:ext uri="{FF2B5EF4-FFF2-40B4-BE49-F238E27FC236}">
                <a16:creationId xmlns:a16="http://schemas.microsoft.com/office/drawing/2014/main" id="{F9801515-7655-4D49-B48E-1C50BC95C0E9}"/>
              </a:ext>
            </a:extLst>
          </p:cNvPr>
          <p:cNvGrpSpPr/>
          <p:nvPr/>
        </p:nvGrpSpPr>
        <p:grpSpPr>
          <a:xfrm>
            <a:off x="6332914" y="3004284"/>
            <a:ext cx="332784" cy="332784"/>
            <a:chOff x="8947544" y="2855032"/>
            <a:chExt cx="443712" cy="443712"/>
          </a:xfrm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96ACF51B-8621-471A-AF05-B114AE7B2037}"/>
                </a:ext>
              </a:extLst>
            </p:cNvPr>
            <p:cNvSpPr/>
            <p:nvPr/>
          </p:nvSpPr>
          <p:spPr>
            <a:xfrm>
              <a:off x="9115784" y="2894319"/>
              <a:ext cx="236184" cy="235722"/>
            </a:xfrm>
            <a:custGeom>
              <a:avLst/>
              <a:gdLst>
                <a:gd name="connsiteX0" fmla="*/ 194586 w 236184"/>
                <a:gd name="connsiteY0" fmla="*/ 41598 h 235722"/>
                <a:gd name="connsiteX1" fmla="*/ 189964 w 236184"/>
                <a:gd name="connsiteY1" fmla="*/ 0 h 235722"/>
                <a:gd name="connsiteX2" fmla="*/ 139122 w 236184"/>
                <a:gd name="connsiteY2" fmla="*/ 50842 h 235722"/>
                <a:gd name="connsiteX3" fmla="*/ 141895 w 236184"/>
                <a:gd name="connsiteY3" fmla="*/ 74876 h 235722"/>
                <a:gd name="connsiteX4" fmla="*/ 67943 w 236184"/>
                <a:gd name="connsiteY4" fmla="*/ 148828 h 235722"/>
                <a:gd name="connsiteX5" fmla="*/ 46220 w 236184"/>
                <a:gd name="connsiteY5" fmla="*/ 143282 h 235722"/>
                <a:gd name="connsiteX6" fmla="*/ 0 w 236184"/>
                <a:gd name="connsiteY6" fmla="*/ 189502 h 235722"/>
                <a:gd name="connsiteX7" fmla="*/ 46220 w 236184"/>
                <a:gd name="connsiteY7" fmla="*/ 235722 h 235722"/>
                <a:gd name="connsiteX8" fmla="*/ 92440 w 236184"/>
                <a:gd name="connsiteY8" fmla="*/ 189502 h 235722"/>
                <a:gd name="connsiteX9" fmla="*/ 87356 w 236184"/>
                <a:gd name="connsiteY9" fmla="*/ 168241 h 235722"/>
                <a:gd name="connsiteX10" fmla="*/ 161308 w 236184"/>
                <a:gd name="connsiteY10" fmla="*/ 94289 h 235722"/>
                <a:gd name="connsiteX11" fmla="*/ 185342 w 236184"/>
                <a:gd name="connsiteY11" fmla="*/ 97062 h 235722"/>
                <a:gd name="connsiteX12" fmla="*/ 236184 w 236184"/>
                <a:gd name="connsiteY12" fmla="*/ 46220 h 235722"/>
                <a:gd name="connsiteX13" fmla="*/ 194586 w 236184"/>
                <a:gd name="connsiteY13" fmla="*/ 41598 h 235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6184" h="235722">
                  <a:moveTo>
                    <a:pt x="194586" y="41598"/>
                  </a:moveTo>
                  <a:lnTo>
                    <a:pt x="189964" y="0"/>
                  </a:lnTo>
                  <a:lnTo>
                    <a:pt x="139122" y="50842"/>
                  </a:lnTo>
                  <a:lnTo>
                    <a:pt x="141895" y="74876"/>
                  </a:lnTo>
                  <a:lnTo>
                    <a:pt x="67943" y="148828"/>
                  </a:lnTo>
                  <a:cubicBezTo>
                    <a:pt x="61473" y="145593"/>
                    <a:pt x="54077" y="143282"/>
                    <a:pt x="46220" y="143282"/>
                  </a:cubicBezTo>
                  <a:cubicBezTo>
                    <a:pt x="20799" y="143282"/>
                    <a:pt x="0" y="164081"/>
                    <a:pt x="0" y="189502"/>
                  </a:cubicBezTo>
                  <a:cubicBezTo>
                    <a:pt x="0" y="214923"/>
                    <a:pt x="20799" y="235722"/>
                    <a:pt x="46220" y="235722"/>
                  </a:cubicBezTo>
                  <a:cubicBezTo>
                    <a:pt x="71641" y="235722"/>
                    <a:pt x="92440" y="214923"/>
                    <a:pt x="92440" y="189502"/>
                  </a:cubicBezTo>
                  <a:cubicBezTo>
                    <a:pt x="92440" y="181645"/>
                    <a:pt x="90591" y="174712"/>
                    <a:pt x="87356" y="168241"/>
                  </a:cubicBezTo>
                  <a:lnTo>
                    <a:pt x="161308" y="94289"/>
                  </a:lnTo>
                  <a:lnTo>
                    <a:pt x="185342" y="97062"/>
                  </a:lnTo>
                  <a:lnTo>
                    <a:pt x="236184" y="46220"/>
                  </a:lnTo>
                  <a:lnTo>
                    <a:pt x="194586" y="41598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7A1C0313-0B7D-4656-967F-DAB34DB2010B}"/>
                </a:ext>
              </a:extLst>
            </p:cNvPr>
            <p:cNvSpPr/>
            <p:nvPr/>
          </p:nvSpPr>
          <p:spPr>
            <a:xfrm>
              <a:off x="8986831" y="2908185"/>
              <a:ext cx="351272" cy="351272"/>
            </a:xfrm>
            <a:custGeom>
              <a:avLst/>
              <a:gdLst>
                <a:gd name="connsiteX0" fmla="*/ 327238 w 351272"/>
                <a:gd name="connsiteY0" fmla="*/ 96138 h 351272"/>
                <a:gd name="connsiteX1" fmla="*/ 321229 w 351272"/>
                <a:gd name="connsiteY1" fmla="*/ 102608 h 351272"/>
                <a:gd name="connsiteX2" fmla="*/ 312447 w 351272"/>
                <a:gd name="connsiteY2" fmla="*/ 101684 h 351272"/>
                <a:gd name="connsiteX3" fmla="*/ 302741 w 351272"/>
                <a:gd name="connsiteY3" fmla="*/ 100297 h 351272"/>
                <a:gd name="connsiteX4" fmla="*/ 323540 w 351272"/>
                <a:gd name="connsiteY4" fmla="*/ 175636 h 351272"/>
                <a:gd name="connsiteX5" fmla="*/ 175636 w 351272"/>
                <a:gd name="connsiteY5" fmla="*/ 323540 h 351272"/>
                <a:gd name="connsiteX6" fmla="*/ 27732 w 351272"/>
                <a:gd name="connsiteY6" fmla="*/ 175636 h 351272"/>
                <a:gd name="connsiteX7" fmla="*/ 175636 w 351272"/>
                <a:gd name="connsiteY7" fmla="*/ 27732 h 351272"/>
                <a:gd name="connsiteX8" fmla="*/ 250975 w 351272"/>
                <a:gd name="connsiteY8" fmla="*/ 48531 h 351272"/>
                <a:gd name="connsiteX9" fmla="*/ 250050 w 351272"/>
                <a:gd name="connsiteY9" fmla="*/ 39287 h 351272"/>
                <a:gd name="connsiteX10" fmla="*/ 248664 w 351272"/>
                <a:gd name="connsiteY10" fmla="*/ 30043 h 351272"/>
                <a:gd name="connsiteX11" fmla="*/ 255134 w 351272"/>
                <a:gd name="connsiteY11" fmla="*/ 23572 h 351272"/>
                <a:gd name="connsiteX12" fmla="*/ 258370 w 351272"/>
                <a:gd name="connsiteY12" fmla="*/ 20337 h 351272"/>
                <a:gd name="connsiteX13" fmla="*/ 175636 w 351272"/>
                <a:gd name="connsiteY13" fmla="*/ 0 h 351272"/>
                <a:gd name="connsiteX14" fmla="*/ 0 w 351272"/>
                <a:gd name="connsiteY14" fmla="*/ 175636 h 351272"/>
                <a:gd name="connsiteX15" fmla="*/ 175636 w 351272"/>
                <a:gd name="connsiteY15" fmla="*/ 351272 h 351272"/>
                <a:gd name="connsiteX16" fmla="*/ 351272 w 351272"/>
                <a:gd name="connsiteY16" fmla="*/ 175636 h 351272"/>
                <a:gd name="connsiteX17" fmla="*/ 330473 w 351272"/>
                <a:gd name="connsiteY17" fmla="*/ 93364 h 351272"/>
                <a:gd name="connsiteX18" fmla="*/ 327238 w 351272"/>
                <a:gd name="connsiteY18" fmla="*/ 96138 h 351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51272" h="351272">
                  <a:moveTo>
                    <a:pt x="327238" y="96138"/>
                  </a:moveTo>
                  <a:lnTo>
                    <a:pt x="321229" y="102608"/>
                  </a:lnTo>
                  <a:lnTo>
                    <a:pt x="312447" y="101684"/>
                  </a:lnTo>
                  <a:lnTo>
                    <a:pt x="302741" y="100297"/>
                  </a:lnTo>
                  <a:cubicBezTo>
                    <a:pt x="315683" y="122483"/>
                    <a:pt x="323540" y="147904"/>
                    <a:pt x="323540" y="175636"/>
                  </a:cubicBezTo>
                  <a:cubicBezTo>
                    <a:pt x="323540" y="256983"/>
                    <a:pt x="256983" y="323540"/>
                    <a:pt x="175636" y="323540"/>
                  </a:cubicBezTo>
                  <a:cubicBezTo>
                    <a:pt x="94289" y="323540"/>
                    <a:pt x="27732" y="256983"/>
                    <a:pt x="27732" y="175636"/>
                  </a:cubicBezTo>
                  <a:cubicBezTo>
                    <a:pt x="27732" y="94289"/>
                    <a:pt x="94289" y="27732"/>
                    <a:pt x="175636" y="27732"/>
                  </a:cubicBezTo>
                  <a:cubicBezTo>
                    <a:pt x="202906" y="27732"/>
                    <a:pt x="228789" y="35127"/>
                    <a:pt x="250975" y="48531"/>
                  </a:cubicBezTo>
                  <a:lnTo>
                    <a:pt x="250050" y="39287"/>
                  </a:lnTo>
                  <a:lnTo>
                    <a:pt x="248664" y="30043"/>
                  </a:lnTo>
                  <a:lnTo>
                    <a:pt x="255134" y="23572"/>
                  </a:lnTo>
                  <a:lnTo>
                    <a:pt x="258370" y="20337"/>
                  </a:lnTo>
                  <a:cubicBezTo>
                    <a:pt x="233411" y="7395"/>
                    <a:pt x="205679" y="0"/>
                    <a:pt x="175636" y="0"/>
                  </a:cubicBezTo>
                  <a:cubicBezTo>
                    <a:pt x="78574" y="0"/>
                    <a:pt x="0" y="78574"/>
                    <a:pt x="0" y="175636"/>
                  </a:cubicBezTo>
                  <a:cubicBezTo>
                    <a:pt x="0" y="272698"/>
                    <a:pt x="78574" y="351272"/>
                    <a:pt x="175636" y="351272"/>
                  </a:cubicBezTo>
                  <a:cubicBezTo>
                    <a:pt x="272698" y="351272"/>
                    <a:pt x="351272" y="272698"/>
                    <a:pt x="351272" y="175636"/>
                  </a:cubicBezTo>
                  <a:cubicBezTo>
                    <a:pt x="351272" y="145593"/>
                    <a:pt x="343877" y="117861"/>
                    <a:pt x="330473" y="93364"/>
                  </a:cubicBezTo>
                  <a:lnTo>
                    <a:pt x="327238" y="96138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252F7C72-39E1-4017-931F-10D8A0DDD72C}"/>
                </a:ext>
              </a:extLst>
            </p:cNvPr>
            <p:cNvSpPr/>
            <p:nvPr/>
          </p:nvSpPr>
          <p:spPr>
            <a:xfrm>
              <a:off x="9051539" y="2972893"/>
              <a:ext cx="221856" cy="221856"/>
            </a:xfrm>
            <a:custGeom>
              <a:avLst/>
              <a:gdLst>
                <a:gd name="connsiteX0" fmla="*/ 188115 w 221856"/>
                <a:gd name="connsiteY0" fmla="*/ 79498 h 221856"/>
                <a:gd name="connsiteX1" fmla="*/ 194124 w 221856"/>
                <a:gd name="connsiteY1" fmla="*/ 110928 h 221856"/>
                <a:gd name="connsiteX2" fmla="*/ 110928 w 221856"/>
                <a:gd name="connsiteY2" fmla="*/ 194124 h 221856"/>
                <a:gd name="connsiteX3" fmla="*/ 27732 w 221856"/>
                <a:gd name="connsiteY3" fmla="*/ 110928 h 221856"/>
                <a:gd name="connsiteX4" fmla="*/ 110928 w 221856"/>
                <a:gd name="connsiteY4" fmla="*/ 27732 h 221856"/>
                <a:gd name="connsiteX5" fmla="*/ 142358 w 221856"/>
                <a:gd name="connsiteY5" fmla="*/ 33741 h 221856"/>
                <a:gd name="connsiteX6" fmla="*/ 163157 w 221856"/>
                <a:gd name="connsiteY6" fmla="*/ 12942 h 221856"/>
                <a:gd name="connsiteX7" fmla="*/ 110928 w 221856"/>
                <a:gd name="connsiteY7" fmla="*/ 0 h 221856"/>
                <a:gd name="connsiteX8" fmla="*/ 0 w 221856"/>
                <a:gd name="connsiteY8" fmla="*/ 110928 h 221856"/>
                <a:gd name="connsiteX9" fmla="*/ 110928 w 221856"/>
                <a:gd name="connsiteY9" fmla="*/ 221856 h 221856"/>
                <a:gd name="connsiteX10" fmla="*/ 221856 w 221856"/>
                <a:gd name="connsiteY10" fmla="*/ 110928 h 221856"/>
                <a:gd name="connsiteX11" fmla="*/ 208914 w 221856"/>
                <a:gd name="connsiteY11" fmla="*/ 58699 h 221856"/>
                <a:gd name="connsiteX12" fmla="*/ 188115 w 221856"/>
                <a:gd name="connsiteY12" fmla="*/ 79498 h 2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1856" h="221856">
                  <a:moveTo>
                    <a:pt x="188115" y="79498"/>
                  </a:moveTo>
                  <a:cubicBezTo>
                    <a:pt x="192275" y="89205"/>
                    <a:pt x="194124" y="99835"/>
                    <a:pt x="194124" y="110928"/>
                  </a:cubicBezTo>
                  <a:cubicBezTo>
                    <a:pt x="194124" y="156686"/>
                    <a:pt x="156686" y="194124"/>
                    <a:pt x="110928" y="194124"/>
                  </a:cubicBezTo>
                  <a:cubicBezTo>
                    <a:pt x="65170" y="194124"/>
                    <a:pt x="27732" y="156686"/>
                    <a:pt x="27732" y="110928"/>
                  </a:cubicBezTo>
                  <a:cubicBezTo>
                    <a:pt x="27732" y="65170"/>
                    <a:pt x="65170" y="27732"/>
                    <a:pt x="110928" y="27732"/>
                  </a:cubicBezTo>
                  <a:cubicBezTo>
                    <a:pt x="122021" y="27732"/>
                    <a:pt x="132651" y="30043"/>
                    <a:pt x="142358" y="33741"/>
                  </a:cubicBezTo>
                  <a:lnTo>
                    <a:pt x="163157" y="12942"/>
                  </a:lnTo>
                  <a:cubicBezTo>
                    <a:pt x="147442" y="4622"/>
                    <a:pt x="129878" y="0"/>
                    <a:pt x="110928" y="0"/>
                  </a:cubicBezTo>
                  <a:cubicBezTo>
                    <a:pt x="49918" y="0"/>
                    <a:pt x="0" y="49918"/>
                    <a:pt x="0" y="110928"/>
                  </a:cubicBezTo>
                  <a:cubicBezTo>
                    <a:pt x="0" y="171938"/>
                    <a:pt x="49918" y="221856"/>
                    <a:pt x="110928" y="221856"/>
                  </a:cubicBezTo>
                  <a:cubicBezTo>
                    <a:pt x="171938" y="221856"/>
                    <a:pt x="221856" y="171938"/>
                    <a:pt x="221856" y="110928"/>
                  </a:cubicBezTo>
                  <a:cubicBezTo>
                    <a:pt x="221856" y="91978"/>
                    <a:pt x="217234" y="74414"/>
                    <a:pt x="208914" y="58699"/>
                  </a:cubicBezTo>
                  <a:lnTo>
                    <a:pt x="188115" y="79498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210D38FC-23D6-4C08-AEF1-84C2283E6E32}"/>
              </a:ext>
            </a:extLst>
          </p:cNvPr>
          <p:cNvGrpSpPr/>
          <p:nvPr/>
        </p:nvGrpSpPr>
        <p:grpSpPr>
          <a:xfrm>
            <a:off x="6320789" y="4487475"/>
            <a:ext cx="2444269" cy="1260003"/>
            <a:chOff x="8921977" y="4001571"/>
            <a:chExt cx="2926080" cy="168000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69A2031-49D1-4F38-8C7B-C526E2D92307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7DAFE27-3139-47F1-89ED-2094325F68D5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602D8485-8533-428B-B3DB-A341283AE6FF}"/>
              </a:ext>
            </a:extLst>
          </p:cNvPr>
          <p:cNvGrpSpPr/>
          <p:nvPr/>
        </p:nvGrpSpPr>
        <p:grpSpPr>
          <a:xfrm>
            <a:off x="394513" y="4551469"/>
            <a:ext cx="5837872" cy="1085850"/>
            <a:chOff x="1029675" y="4438650"/>
            <a:chExt cx="7783829" cy="1447800"/>
          </a:xfrm>
        </p:grpSpPr>
        <p:sp>
          <p:nvSpPr>
            <p:cNvPr id="5" name="Shape">
              <a:extLst>
                <a:ext uri="{FF2B5EF4-FFF2-40B4-BE49-F238E27FC236}">
                  <a16:creationId xmlns:a16="http://schemas.microsoft.com/office/drawing/2014/main" id="{FFF139AE-FE0D-4555-911C-70FC48D43ECD}"/>
                </a:ext>
              </a:extLst>
            </p:cNvPr>
            <p:cNvSpPr/>
            <p:nvPr/>
          </p:nvSpPr>
          <p:spPr>
            <a:xfrm>
              <a:off x="1740875" y="4591050"/>
              <a:ext cx="201930" cy="9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4102" extrusionOk="0">
                  <a:moveTo>
                    <a:pt x="21600" y="14102"/>
                  </a:moveTo>
                  <a:cubicBezTo>
                    <a:pt x="21600" y="12300"/>
                    <a:pt x="21600" y="8701"/>
                    <a:pt x="21600" y="6903"/>
                  </a:cubicBezTo>
                  <a:cubicBezTo>
                    <a:pt x="14400" y="-7498"/>
                    <a:pt x="7200" y="5102"/>
                    <a:pt x="0" y="5102"/>
                  </a:cubicBezTo>
                  <a:cubicBezTo>
                    <a:pt x="0" y="8701"/>
                    <a:pt x="0" y="10503"/>
                    <a:pt x="0" y="14102"/>
                  </a:cubicBezTo>
                  <a:cubicBezTo>
                    <a:pt x="7200" y="14102"/>
                    <a:pt x="14400" y="14102"/>
                    <a:pt x="21600" y="14102"/>
                  </a:cubicBezTo>
                  <a:close/>
                </a:path>
              </a:pathLst>
            </a:custGeom>
            <a:solidFill>
              <a:srgbClr val="46B44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762C33CE-FCB3-4E55-8E4F-AEDBF2BBCDD1}"/>
                </a:ext>
              </a:extLst>
            </p:cNvPr>
            <p:cNvSpPr/>
            <p:nvPr/>
          </p:nvSpPr>
          <p:spPr>
            <a:xfrm>
              <a:off x="1982174" y="4591049"/>
              <a:ext cx="41911" cy="7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200"/>
                  </a:moveTo>
                  <a:cubicBezTo>
                    <a:pt x="14400" y="3596"/>
                    <a:pt x="7201" y="3596"/>
                    <a:pt x="0" y="0"/>
                  </a:cubicBezTo>
                  <a:cubicBezTo>
                    <a:pt x="0" y="3604"/>
                    <a:pt x="0" y="10804"/>
                    <a:pt x="0" y="14400"/>
                  </a:cubicBezTo>
                  <a:cubicBezTo>
                    <a:pt x="7200" y="18004"/>
                    <a:pt x="14399" y="18004"/>
                    <a:pt x="21600" y="21600"/>
                  </a:cubicBezTo>
                  <a:cubicBezTo>
                    <a:pt x="21600" y="14409"/>
                    <a:pt x="21600" y="10804"/>
                    <a:pt x="21600" y="7200"/>
                  </a:cubicBezTo>
                  <a:close/>
                </a:path>
              </a:pathLst>
            </a:custGeom>
            <a:solidFill>
              <a:srgbClr val="46B44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B4894CFA-6EC2-4C8B-B447-E34A7EA419C8}"/>
                </a:ext>
              </a:extLst>
            </p:cNvPr>
            <p:cNvSpPr/>
            <p:nvPr/>
          </p:nvSpPr>
          <p:spPr>
            <a:xfrm>
              <a:off x="1029675" y="4629150"/>
              <a:ext cx="6248182" cy="1244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562" extrusionOk="0">
                  <a:moveTo>
                    <a:pt x="21573" y="50"/>
                  </a:moveTo>
                  <a:lnTo>
                    <a:pt x="5239" y="50"/>
                  </a:lnTo>
                  <a:cubicBezTo>
                    <a:pt x="5068" y="28"/>
                    <a:pt x="4897" y="-16"/>
                    <a:pt x="4726" y="6"/>
                  </a:cubicBezTo>
                  <a:cubicBezTo>
                    <a:pt x="4257" y="28"/>
                    <a:pt x="3788" y="-38"/>
                    <a:pt x="3314" y="50"/>
                  </a:cubicBezTo>
                  <a:cubicBezTo>
                    <a:pt x="2801" y="138"/>
                    <a:pt x="2288" y="28"/>
                    <a:pt x="1771" y="28"/>
                  </a:cubicBezTo>
                  <a:cubicBezTo>
                    <a:pt x="1613" y="28"/>
                    <a:pt x="1451" y="72"/>
                    <a:pt x="1293" y="138"/>
                  </a:cubicBezTo>
                  <a:cubicBezTo>
                    <a:pt x="1253" y="160"/>
                    <a:pt x="1210" y="204"/>
                    <a:pt x="1179" y="314"/>
                  </a:cubicBezTo>
                  <a:cubicBezTo>
                    <a:pt x="1131" y="490"/>
                    <a:pt x="1078" y="556"/>
                    <a:pt x="1021" y="556"/>
                  </a:cubicBezTo>
                  <a:cubicBezTo>
                    <a:pt x="999" y="556"/>
                    <a:pt x="982" y="578"/>
                    <a:pt x="960" y="600"/>
                  </a:cubicBezTo>
                  <a:cubicBezTo>
                    <a:pt x="973" y="710"/>
                    <a:pt x="986" y="776"/>
                    <a:pt x="1003" y="776"/>
                  </a:cubicBezTo>
                  <a:cubicBezTo>
                    <a:pt x="1030" y="798"/>
                    <a:pt x="1056" y="798"/>
                    <a:pt x="1082" y="820"/>
                  </a:cubicBezTo>
                  <a:cubicBezTo>
                    <a:pt x="1223" y="952"/>
                    <a:pt x="1359" y="1150"/>
                    <a:pt x="1499" y="1172"/>
                  </a:cubicBezTo>
                  <a:cubicBezTo>
                    <a:pt x="1854" y="1260"/>
                    <a:pt x="2209" y="1260"/>
                    <a:pt x="2560" y="1282"/>
                  </a:cubicBezTo>
                  <a:cubicBezTo>
                    <a:pt x="2810" y="1282"/>
                    <a:pt x="3060" y="1216"/>
                    <a:pt x="3306" y="1194"/>
                  </a:cubicBezTo>
                  <a:cubicBezTo>
                    <a:pt x="3358" y="1194"/>
                    <a:pt x="3406" y="1238"/>
                    <a:pt x="3459" y="1260"/>
                  </a:cubicBezTo>
                  <a:cubicBezTo>
                    <a:pt x="3459" y="1304"/>
                    <a:pt x="3459" y="1326"/>
                    <a:pt x="3459" y="1370"/>
                  </a:cubicBezTo>
                  <a:cubicBezTo>
                    <a:pt x="3450" y="1392"/>
                    <a:pt x="3441" y="1414"/>
                    <a:pt x="3433" y="1414"/>
                  </a:cubicBezTo>
                  <a:cubicBezTo>
                    <a:pt x="3292" y="1458"/>
                    <a:pt x="3152" y="1524"/>
                    <a:pt x="3007" y="1546"/>
                  </a:cubicBezTo>
                  <a:cubicBezTo>
                    <a:pt x="2757" y="1568"/>
                    <a:pt x="2507" y="1590"/>
                    <a:pt x="2258" y="1590"/>
                  </a:cubicBezTo>
                  <a:cubicBezTo>
                    <a:pt x="2091" y="1590"/>
                    <a:pt x="1929" y="1678"/>
                    <a:pt x="1762" y="1722"/>
                  </a:cubicBezTo>
                  <a:cubicBezTo>
                    <a:pt x="1442" y="1788"/>
                    <a:pt x="1122" y="1700"/>
                    <a:pt x="806" y="1678"/>
                  </a:cubicBezTo>
                  <a:cubicBezTo>
                    <a:pt x="780" y="1678"/>
                    <a:pt x="754" y="1678"/>
                    <a:pt x="727" y="1700"/>
                  </a:cubicBezTo>
                  <a:cubicBezTo>
                    <a:pt x="710" y="1722"/>
                    <a:pt x="701" y="1810"/>
                    <a:pt x="688" y="1854"/>
                  </a:cubicBezTo>
                  <a:cubicBezTo>
                    <a:pt x="701" y="1920"/>
                    <a:pt x="714" y="2008"/>
                    <a:pt x="732" y="2052"/>
                  </a:cubicBezTo>
                  <a:cubicBezTo>
                    <a:pt x="754" y="2096"/>
                    <a:pt x="780" y="2074"/>
                    <a:pt x="802" y="2074"/>
                  </a:cubicBezTo>
                  <a:cubicBezTo>
                    <a:pt x="946" y="2096"/>
                    <a:pt x="1091" y="2118"/>
                    <a:pt x="1236" y="2140"/>
                  </a:cubicBezTo>
                  <a:cubicBezTo>
                    <a:pt x="1253" y="2140"/>
                    <a:pt x="1267" y="2162"/>
                    <a:pt x="1288" y="2184"/>
                  </a:cubicBezTo>
                  <a:cubicBezTo>
                    <a:pt x="1262" y="2690"/>
                    <a:pt x="1363" y="2426"/>
                    <a:pt x="1398" y="2624"/>
                  </a:cubicBezTo>
                  <a:cubicBezTo>
                    <a:pt x="1372" y="2624"/>
                    <a:pt x="1359" y="2646"/>
                    <a:pt x="1341" y="2646"/>
                  </a:cubicBezTo>
                  <a:cubicBezTo>
                    <a:pt x="1065" y="2624"/>
                    <a:pt x="784" y="2580"/>
                    <a:pt x="508" y="2558"/>
                  </a:cubicBezTo>
                  <a:cubicBezTo>
                    <a:pt x="442" y="2558"/>
                    <a:pt x="376" y="2536"/>
                    <a:pt x="311" y="2580"/>
                  </a:cubicBezTo>
                  <a:cubicBezTo>
                    <a:pt x="284" y="2602"/>
                    <a:pt x="249" y="2778"/>
                    <a:pt x="240" y="2910"/>
                  </a:cubicBezTo>
                  <a:cubicBezTo>
                    <a:pt x="227" y="3130"/>
                    <a:pt x="276" y="3130"/>
                    <a:pt x="306" y="3152"/>
                  </a:cubicBezTo>
                  <a:cubicBezTo>
                    <a:pt x="333" y="3174"/>
                    <a:pt x="359" y="3174"/>
                    <a:pt x="385" y="3174"/>
                  </a:cubicBezTo>
                  <a:cubicBezTo>
                    <a:pt x="697" y="3218"/>
                    <a:pt x="1008" y="3240"/>
                    <a:pt x="1319" y="3284"/>
                  </a:cubicBezTo>
                  <a:cubicBezTo>
                    <a:pt x="1350" y="3284"/>
                    <a:pt x="1385" y="3328"/>
                    <a:pt x="1416" y="3350"/>
                  </a:cubicBezTo>
                  <a:cubicBezTo>
                    <a:pt x="1394" y="3416"/>
                    <a:pt x="1367" y="3460"/>
                    <a:pt x="1345" y="3460"/>
                  </a:cubicBezTo>
                  <a:cubicBezTo>
                    <a:pt x="1153" y="3438"/>
                    <a:pt x="960" y="3416"/>
                    <a:pt x="767" y="3394"/>
                  </a:cubicBezTo>
                  <a:cubicBezTo>
                    <a:pt x="740" y="3394"/>
                    <a:pt x="718" y="3438"/>
                    <a:pt x="692" y="3481"/>
                  </a:cubicBezTo>
                  <a:cubicBezTo>
                    <a:pt x="714" y="3547"/>
                    <a:pt x="736" y="3657"/>
                    <a:pt x="762" y="3679"/>
                  </a:cubicBezTo>
                  <a:cubicBezTo>
                    <a:pt x="811" y="3723"/>
                    <a:pt x="859" y="3723"/>
                    <a:pt x="907" y="3767"/>
                  </a:cubicBezTo>
                  <a:cubicBezTo>
                    <a:pt x="951" y="3811"/>
                    <a:pt x="995" y="3899"/>
                    <a:pt x="1039" y="3965"/>
                  </a:cubicBezTo>
                  <a:cubicBezTo>
                    <a:pt x="1039" y="3987"/>
                    <a:pt x="1039" y="4031"/>
                    <a:pt x="1034" y="4053"/>
                  </a:cubicBezTo>
                  <a:cubicBezTo>
                    <a:pt x="1017" y="4075"/>
                    <a:pt x="1003" y="4097"/>
                    <a:pt x="986" y="4097"/>
                  </a:cubicBezTo>
                  <a:cubicBezTo>
                    <a:pt x="775" y="4075"/>
                    <a:pt x="565" y="4053"/>
                    <a:pt x="359" y="4009"/>
                  </a:cubicBezTo>
                  <a:cubicBezTo>
                    <a:pt x="311" y="4009"/>
                    <a:pt x="258" y="4009"/>
                    <a:pt x="240" y="4229"/>
                  </a:cubicBezTo>
                  <a:cubicBezTo>
                    <a:pt x="232" y="4361"/>
                    <a:pt x="249" y="4559"/>
                    <a:pt x="267" y="4691"/>
                  </a:cubicBezTo>
                  <a:cubicBezTo>
                    <a:pt x="297" y="4933"/>
                    <a:pt x="284" y="5087"/>
                    <a:pt x="232" y="5153"/>
                  </a:cubicBezTo>
                  <a:cubicBezTo>
                    <a:pt x="96" y="5329"/>
                    <a:pt x="43" y="5835"/>
                    <a:pt x="12" y="6407"/>
                  </a:cubicBezTo>
                  <a:cubicBezTo>
                    <a:pt x="-27" y="7221"/>
                    <a:pt x="26" y="7573"/>
                    <a:pt x="201" y="7727"/>
                  </a:cubicBezTo>
                  <a:cubicBezTo>
                    <a:pt x="293" y="7815"/>
                    <a:pt x="385" y="7925"/>
                    <a:pt x="482" y="8035"/>
                  </a:cubicBezTo>
                  <a:cubicBezTo>
                    <a:pt x="468" y="8321"/>
                    <a:pt x="429" y="8430"/>
                    <a:pt x="376" y="8408"/>
                  </a:cubicBezTo>
                  <a:cubicBezTo>
                    <a:pt x="315" y="8364"/>
                    <a:pt x="249" y="8321"/>
                    <a:pt x="188" y="8276"/>
                  </a:cubicBezTo>
                  <a:cubicBezTo>
                    <a:pt x="148" y="8254"/>
                    <a:pt x="131" y="8298"/>
                    <a:pt x="118" y="8496"/>
                  </a:cubicBezTo>
                  <a:cubicBezTo>
                    <a:pt x="83" y="9046"/>
                    <a:pt x="140" y="9508"/>
                    <a:pt x="289" y="9816"/>
                  </a:cubicBezTo>
                  <a:cubicBezTo>
                    <a:pt x="276" y="9882"/>
                    <a:pt x="267" y="9970"/>
                    <a:pt x="254" y="10014"/>
                  </a:cubicBezTo>
                  <a:cubicBezTo>
                    <a:pt x="153" y="10454"/>
                    <a:pt x="166" y="10828"/>
                    <a:pt x="297" y="11026"/>
                  </a:cubicBezTo>
                  <a:cubicBezTo>
                    <a:pt x="394" y="11180"/>
                    <a:pt x="495" y="11290"/>
                    <a:pt x="596" y="11356"/>
                  </a:cubicBezTo>
                  <a:cubicBezTo>
                    <a:pt x="1065" y="11576"/>
                    <a:pt x="1538" y="11774"/>
                    <a:pt x="2008" y="11994"/>
                  </a:cubicBezTo>
                  <a:cubicBezTo>
                    <a:pt x="2069" y="12016"/>
                    <a:pt x="2130" y="12060"/>
                    <a:pt x="2192" y="12104"/>
                  </a:cubicBezTo>
                  <a:cubicBezTo>
                    <a:pt x="2192" y="12148"/>
                    <a:pt x="2192" y="12192"/>
                    <a:pt x="2192" y="12214"/>
                  </a:cubicBezTo>
                  <a:cubicBezTo>
                    <a:pt x="2104" y="12192"/>
                    <a:pt x="2016" y="12192"/>
                    <a:pt x="1929" y="12170"/>
                  </a:cubicBezTo>
                  <a:cubicBezTo>
                    <a:pt x="1867" y="12170"/>
                    <a:pt x="1806" y="12170"/>
                    <a:pt x="1749" y="12192"/>
                  </a:cubicBezTo>
                  <a:cubicBezTo>
                    <a:pt x="1714" y="12192"/>
                    <a:pt x="1674" y="12258"/>
                    <a:pt x="1639" y="12258"/>
                  </a:cubicBezTo>
                  <a:cubicBezTo>
                    <a:pt x="1402" y="12170"/>
                    <a:pt x="1170" y="12082"/>
                    <a:pt x="933" y="11994"/>
                  </a:cubicBezTo>
                  <a:cubicBezTo>
                    <a:pt x="907" y="11994"/>
                    <a:pt x="881" y="12016"/>
                    <a:pt x="854" y="12038"/>
                  </a:cubicBezTo>
                  <a:cubicBezTo>
                    <a:pt x="854" y="12082"/>
                    <a:pt x="854" y="12104"/>
                    <a:pt x="859" y="12148"/>
                  </a:cubicBezTo>
                  <a:cubicBezTo>
                    <a:pt x="1280" y="12434"/>
                    <a:pt x="1709" y="12412"/>
                    <a:pt x="2130" y="12852"/>
                  </a:cubicBezTo>
                  <a:cubicBezTo>
                    <a:pt x="2087" y="12918"/>
                    <a:pt x="2043" y="12962"/>
                    <a:pt x="1999" y="12940"/>
                  </a:cubicBezTo>
                  <a:cubicBezTo>
                    <a:pt x="1552" y="12808"/>
                    <a:pt x="1104" y="12654"/>
                    <a:pt x="657" y="12522"/>
                  </a:cubicBezTo>
                  <a:cubicBezTo>
                    <a:pt x="600" y="12500"/>
                    <a:pt x="556" y="12456"/>
                    <a:pt x="547" y="12852"/>
                  </a:cubicBezTo>
                  <a:cubicBezTo>
                    <a:pt x="534" y="13269"/>
                    <a:pt x="578" y="13643"/>
                    <a:pt x="670" y="13709"/>
                  </a:cubicBezTo>
                  <a:cubicBezTo>
                    <a:pt x="819" y="13797"/>
                    <a:pt x="968" y="13885"/>
                    <a:pt x="1122" y="13973"/>
                  </a:cubicBezTo>
                  <a:cubicBezTo>
                    <a:pt x="1188" y="14017"/>
                    <a:pt x="1267" y="13973"/>
                    <a:pt x="1275" y="14435"/>
                  </a:cubicBezTo>
                  <a:cubicBezTo>
                    <a:pt x="1258" y="14435"/>
                    <a:pt x="1236" y="14435"/>
                    <a:pt x="1214" y="14413"/>
                  </a:cubicBezTo>
                  <a:cubicBezTo>
                    <a:pt x="986" y="14303"/>
                    <a:pt x="762" y="14171"/>
                    <a:pt x="534" y="14061"/>
                  </a:cubicBezTo>
                  <a:cubicBezTo>
                    <a:pt x="499" y="14039"/>
                    <a:pt x="447" y="13907"/>
                    <a:pt x="438" y="14193"/>
                  </a:cubicBezTo>
                  <a:cubicBezTo>
                    <a:pt x="438" y="14237"/>
                    <a:pt x="490" y="14369"/>
                    <a:pt x="521" y="14391"/>
                  </a:cubicBezTo>
                  <a:cubicBezTo>
                    <a:pt x="591" y="14479"/>
                    <a:pt x="661" y="14523"/>
                    <a:pt x="749" y="14611"/>
                  </a:cubicBezTo>
                  <a:cubicBezTo>
                    <a:pt x="688" y="14897"/>
                    <a:pt x="631" y="14919"/>
                    <a:pt x="574" y="14897"/>
                  </a:cubicBezTo>
                  <a:cubicBezTo>
                    <a:pt x="495" y="14875"/>
                    <a:pt x="411" y="14831"/>
                    <a:pt x="333" y="14787"/>
                  </a:cubicBezTo>
                  <a:cubicBezTo>
                    <a:pt x="280" y="14765"/>
                    <a:pt x="232" y="14831"/>
                    <a:pt x="227" y="15117"/>
                  </a:cubicBezTo>
                  <a:cubicBezTo>
                    <a:pt x="219" y="15425"/>
                    <a:pt x="280" y="15403"/>
                    <a:pt x="315" y="15425"/>
                  </a:cubicBezTo>
                  <a:cubicBezTo>
                    <a:pt x="561" y="15601"/>
                    <a:pt x="802" y="15821"/>
                    <a:pt x="1047" y="15931"/>
                  </a:cubicBezTo>
                  <a:cubicBezTo>
                    <a:pt x="1389" y="16085"/>
                    <a:pt x="1736" y="16173"/>
                    <a:pt x="2082" y="16305"/>
                  </a:cubicBezTo>
                  <a:cubicBezTo>
                    <a:pt x="2152" y="16327"/>
                    <a:pt x="2222" y="16481"/>
                    <a:pt x="2293" y="16503"/>
                  </a:cubicBezTo>
                  <a:cubicBezTo>
                    <a:pt x="2433" y="16591"/>
                    <a:pt x="2578" y="16635"/>
                    <a:pt x="2718" y="16701"/>
                  </a:cubicBezTo>
                  <a:cubicBezTo>
                    <a:pt x="2731" y="16701"/>
                    <a:pt x="2757" y="16789"/>
                    <a:pt x="2757" y="16811"/>
                  </a:cubicBezTo>
                  <a:cubicBezTo>
                    <a:pt x="2757" y="16877"/>
                    <a:pt x="2749" y="17009"/>
                    <a:pt x="2735" y="17031"/>
                  </a:cubicBezTo>
                  <a:cubicBezTo>
                    <a:pt x="2709" y="17075"/>
                    <a:pt x="2678" y="17097"/>
                    <a:pt x="2648" y="17097"/>
                  </a:cubicBezTo>
                  <a:cubicBezTo>
                    <a:pt x="2507" y="17097"/>
                    <a:pt x="2363" y="17097"/>
                    <a:pt x="2222" y="17119"/>
                  </a:cubicBezTo>
                  <a:cubicBezTo>
                    <a:pt x="2095" y="17141"/>
                    <a:pt x="1973" y="17207"/>
                    <a:pt x="1845" y="17229"/>
                  </a:cubicBezTo>
                  <a:cubicBezTo>
                    <a:pt x="1740" y="17251"/>
                    <a:pt x="1635" y="17185"/>
                    <a:pt x="1534" y="17185"/>
                  </a:cubicBezTo>
                  <a:cubicBezTo>
                    <a:pt x="1490" y="17185"/>
                    <a:pt x="1442" y="17163"/>
                    <a:pt x="1398" y="17163"/>
                  </a:cubicBezTo>
                  <a:cubicBezTo>
                    <a:pt x="1249" y="17185"/>
                    <a:pt x="1096" y="17229"/>
                    <a:pt x="946" y="17251"/>
                  </a:cubicBezTo>
                  <a:cubicBezTo>
                    <a:pt x="898" y="17251"/>
                    <a:pt x="841" y="17163"/>
                    <a:pt x="806" y="17273"/>
                  </a:cubicBezTo>
                  <a:cubicBezTo>
                    <a:pt x="732" y="17449"/>
                    <a:pt x="657" y="17427"/>
                    <a:pt x="583" y="17405"/>
                  </a:cubicBezTo>
                  <a:cubicBezTo>
                    <a:pt x="495" y="17383"/>
                    <a:pt x="451" y="17625"/>
                    <a:pt x="398" y="17977"/>
                  </a:cubicBezTo>
                  <a:cubicBezTo>
                    <a:pt x="604" y="18197"/>
                    <a:pt x="806" y="18439"/>
                    <a:pt x="1003" y="18592"/>
                  </a:cubicBezTo>
                  <a:cubicBezTo>
                    <a:pt x="1166" y="18702"/>
                    <a:pt x="1332" y="18702"/>
                    <a:pt x="1495" y="18768"/>
                  </a:cubicBezTo>
                  <a:cubicBezTo>
                    <a:pt x="1521" y="18768"/>
                    <a:pt x="1543" y="18834"/>
                    <a:pt x="1569" y="18878"/>
                  </a:cubicBezTo>
                  <a:cubicBezTo>
                    <a:pt x="1600" y="18944"/>
                    <a:pt x="1635" y="19054"/>
                    <a:pt x="1666" y="19054"/>
                  </a:cubicBezTo>
                  <a:cubicBezTo>
                    <a:pt x="1981" y="19098"/>
                    <a:pt x="2297" y="19120"/>
                    <a:pt x="2613" y="19164"/>
                  </a:cubicBezTo>
                  <a:cubicBezTo>
                    <a:pt x="2643" y="19164"/>
                    <a:pt x="2683" y="19208"/>
                    <a:pt x="2696" y="19318"/>
                  </a:cubicBezTo>
                  <a:cubicBezTo>
                    <a:pt x="2740" y="19626"/>
                    <a:pt x="2784" y="19956"/>
                    <a:pt x="2696" y="20264"/>
                  </a:cubicBezTo>
                  <a:cubicBezTo>
                    <a:pt x="2696" y="20264"/>
                    <a:pt x="2696" y="20308"/>
                    <a:pt x="2696" y="20374"/>
                  </a:cubicBezTo>
                  <a:cubicBezTo>
                    <a:pt x="2744" y="20462"/>
                    <a:pt x="2797" y="20572"/>
                    <a:pt x="2854" y="20660"/>
                  </a:cubicBezTo>
                  <a:cubicBezTo>
                    <a:pt x="2885" y="20704"/>
                    <a:pt x="2915" y="20748"/>
                    <a:pt x="2946" y="20792"/>
                  </a:cubicBezTo>
                  <a:cubicBezTo>
                    <a:pt x="2977" y="20836"/>
                    <a:pt x="3007" y="20924"/>
                    <a:pt x="3034" y="20902"/>
                  </a:cubicBezTo>
                  <a:cubicBezTo>
                    <a:pt x="3345" y="20792"/>
                    <a:pt x="3661" y="20660"/>
                    <a:pt x="3972" y="20550"/>
                  </a:cubicBezTo>
                  <a:cubicBezTo>
                    <a:pt x="4011" y="20528"/>
                    <a:pt x="4051" y="20572"/>
                    <a:pt x="4086" y="20572"/>
                  </a:cubicBezTo>
                  <a:cubicBezTo>
                    <a:pt x="4086" y="20616"/>
                    <a:pt x="4086" y="20638"/>
                    <a:pt x="4086" y="20682"/>
                  </a:cubicBezTo>
                  <a:cubicBezTo>
                    <a:pt x="4068" y="20704"/>
                    <a:pt x="4055" y="20726"/>
                    <a:pt x="4038" y="20726"/>
                  </a:cubicBezTo>
                  <a:cubicBezTo>
                    <a:pt x="3832" y="20792"/>
                    <a:pt x="3630" y="20836"/>
                    <a:pt x="3424" y="20902"/>
                  </a:cubicBezTo>
                  <a:cubicBezTo>
                    <a:pt x="3227" y="20968"/>
                    <a:pt x="3029" y="21034"/>
                    <a:pt x="2828" y="21122"/>
                  </a:cubicBezTo>
                  <a:cubicBezTo>
                    <a:pt x="2814" y="21122"/>
                    <a:pt x="2797" y="21210"/>
                    <a:pt x="2784" y="21254"/>
                  </a:cubicBezTo>
                  <a:cubicBezTo>
                    <a:pt x="2792" y="21298"/>
                    <a:pt x="2797" y="21342"/>
                    <a:pt x="2806" y="21386"/>
                  </a:cubicBezTo>
                  <a:lnTo>
                    <a:pt x="3222" y="21562"/>
                  </a:lnTo>
                  <a:cubicBezTo>
                    <a:pt x="3481" y="21518"/>
                    <a:pt x="3744" y="21430"/>
                    <a:pt x="4003" y="21342"/>
                  </a:cubicBezTo>
                  <a:cubicBezTo>
                    <a:pt x="4358" y="21232"/>
                    <a:pt x="4709" y="21078"/>
                    <a:pt x="5064" y="20924"/>
                  </a:cubicBezTo>
                  <a:cubicBezTo>
                    <a:pt x="5086" y="20924"/>
                    <a:pt x="5112" y="20902"/>
                    <a:pt x="5134" y="20902"/>
                  </a:cubicBezTo>
                  <a:cubicBezTo>
                    <a:pt x="5244" y="20858"/>
                    <a:pt x="5353" y="20990"/>
                    <a:pt x="5463" y="20836"/>
                  </a:cubicBezTo>
                  <a:lnTo>
                    <a:pt x="21573" y="20836"/>
                  </a:lnTo>
                  <a:lnTo>
                    <a:pt x="21573" y="50"/>
                  </a:lnTo>
                  <a:close/>
                  <a:moveTo>
                    <a:pt x="4187" y="20616"/>
                  </a:moveTo>
                  <a:cubicBezTo>
                    <a:pt x="4239" y="20440"/>
                    <a:pt x="4700" y="20264"/>
                    <a:pt x="4924" y="20286"/>
                  </a:cubicBezTo>
                  <a:lnTo>
                    <a:pt x="4924" y="20484"/>
                  </a:lnTo>
                  <a:cubicBezTo>
                    <a:pt x="4678" y="20550"/>
                    <a:pt x="4432" y="20638"/>
                    <a:pt x="4187" y="20704"/>
                  </a:cubicBezTo>
                  <a:cubicBezTo>
                    <a:pt x="4191" y="20682"/>
                    <a:pt x="4187" y="20638"/>
                    <a:pt x="4187" y="2061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269D6CA3-8517-4569-A749-630B4546214F}"/>
                </a:ext>
              </a:extLst>
            </p:cNvPr>
            <p:cNvSpPr/>
            <p:nvPr/>
          </p:nvSpPr>
          <p:spPr>
            <a:xfrm>
              <a:off x="7341575" y="4438650"/>
              <a:ext cx="897887" cy="822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2007" y="21600"/>
                  </a:lnTo>
                  <a:cubicBezTo>
                    <a:pt x="10235" y="21600"/>
                    <a:pt x="8799" y="20033"/>
                    <a:pt x="8799" y="18100"/>
                  </a:cubicBezTo>
                  <a:lnTo>
                    <a:pt x="8799" y="3500"/>
                  </a:lnTo>
                  <a:cubicBezTo>
                    <a:pt x="8799" y="2433"/>
                    <a:pt x="8004" y="1533"/>
                    <a:pt x="6996" y="1533"/>
                  </a:cubicBezTo>
                  <a:lnTo>
                    <a:pt x="3208" y="1533"/>
                  </a:lnTo>
                  <a:cubicBezTo>
                    <a:pt x="2230" y="1533"/>
                    <a:pt x="1405" y="2400"/>
                    <a:pt x="1405" y="3500"/>
                  </a:cubicBezTo>
                  <a:lnTo>
                    <a:pt x="1405" y="20833"/>
                  </a:lnTo>
                  <a:lnTo>
                    <a:pt x="0" y="20833"/>
                  </a:lnTo>
                  <a:lnTo>
                    <a:pt x="0" y="3500"/>
                  </a:lnTo>
                  <a:cubicBezTo>
                    <a:pt x="0" y="1567"/>
                    <a:pt x="1436" y="0"/>
                    <a:pt x="3208" y="0"/>
                  </a:cubicBezTo>
                  <a:lnTo>
                    <a:pt x="6996" y="0"/>
                  </a:lnTo>
                  <a:cubicBezTo>
                    <a:pt x="8768" y="0"/>
                    <a:pt x="10204" y="1567"/>
                    <a:pt x="10204" y="3500"/>
                  </a:cubicBezTo>
                  <a:lnTo>
                    <a:pt x="10204" y="18100"/>
                  </a:lnTo>
                  <a:cubicBezTo>
                    <a:pt x="10204" y="19167"/>
                    <a:pt x="10999" y="20067"/>
                    <a:pt x="12007" y="20067"/>
                  </a:cubicBezTo>
                  <a:lnTo>
                    <a:pt x="21600" y="20067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EA1C3D9C-CC3B-4A7A-8811-45164ABB9920}"/>
                </a:ext>
              </a:extLst>
            </p:cNvPr>
            <p:cNvSpPr/>
            <p:nvPr/>
          </p:nvSpPr>
          <p:spPr>
            <a:xfrm>
              <a:off x="7151075" y="4565650"/>
              <a:ext cx="420372" cy="132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3"/>
                  </a:moveTo>
                  <a:lnTo>
                    <a:pt x="21600" y="20707"/>
                  </a:lnTo>
                  <a:cubicBezTo>
                    <a:pt x="21600" y="21205"/>
                    <a:pt x="20360" y="21600"/>
                    <a:pt x="18794" y="21600"/>
                  </a:cubicBezTo>
                  <a:lnTo>
                    <a:pt x="2806" y="21600"/>
                  </a:lnTo>
                  <a:cubicBezTo>
                    <a:pt x="1240" y="21600"/>
                    <a:pt x="0" y="21205"/>
                    <a:pt x="0" y="20707"/>
                  </a:cubicBezTo>
                  <a:lnTo>
                    <a:pt x="0" y="893"/>
                  </a:lnTo>
                  <a:cubicBezTo>
                    <a:pt x="0" y="395"/>
                    <a:pt x="1240" y="0"/>
                    <a:pt x="2806" y="0"/>
                  </a:cubicBezTo>
                  <a:lnTo>
                    <a:pt x="18794" y="0"/>
                  </a:lnTo>
                  <a:cubicBezTo>
                    <a:pt x="20360" y="0"/>
                    <a:pt x="21600" y="395"/>
                    <a:pt x="21600" y="893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3181B6EF-42EC-4603-85D3-EC71E698E9F7}"/>
                </a:ext>
              </a:extLst>
            </p:cNvPr>
            <p:cNvSpPr/>
            <p:nvPr/>
          </p:nvSpPr>
          <p:spPr>
            <a:xfrm>
              <a:off x="8090874" y="5111749"/>
              <a:ext cx="722630" cy="240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extrusionOk="0">
                  <a:moveTo>
                    <a:pt x="2467" y="1926"/>
                  </a:moveTo>
                  <a:cubicBezTo>
                    <a:pt x="1063" y="2039"/>
                    <a:pt x="0" y="4514"/>
                    <a:pt x="0" y="7551"/>
                  </a:cubicBezTo>
                  <a:lnTo>
                    <a:pt x="0" y="13851"/>
                  </a:lnTo>
                  <a:cubicBezTo>
                    <a:pt x="0" y="16889"/>
                    <a:pt x="1101" y="19364"/>
                    <a:pt x="2467" y="19476"/>
                  </a:cubicBezTo>
                  <a:lnTo>
                    <a:pt x="18867" y="21276"/>
                  </a:lnTo>
                  <a:cubicBezTo>
                    <a:pt x="20347" y="21389"/>
                    <a:pt x="21600" y="18914"/>
                    <a:pt x="21600" y="15651"/>
                  </a:cubicBezTo>
                  <a:lnTo>
                    <a:pt x="21600" y="5639"/>
                  </a:lnTo>
                  <a:cubicBezTo>
                    <a:pt x="21600" y="2377"/>
                    <a:pt x="20347" y="-211"/>
                    <a:pt x="18867" y="14"/>
                  </a:cubicBezTo>
                  <a:lnTo>
                    <a:pt x="2467" y="1926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391E6588-42CF-4701-ADF5-F5B1822C0C52}"/>
              </a:ext>
            </a:extLst>
          </p:cNvPr>
          <p:cNvSpPr txBox="1"/>
          <p:nvPr/>
        </p:nvSpPr>
        <p:spPr>
          <a:xfrm>
            <a:off x="1324363" y="4872662"/>
            <a:ext cx="3445205" cy="57708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10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54" name="Graphic 27" descr="Single gear">
            <a:extLst>
              <a:ext uri="{FF2B5EF4-FFF2-40B4-BE49-F238E27FC236}">
                <a16:creationId xmlns:a16="http://schemas.microsoft.com/office/drawing/2014/main" id="{1BF71051-5DC5-4122-8C4B-75EC2CEB93FD}"/>
              </a:ext>
            </a:extLst>
          </p:cNvPr>
          <p:cNvSpPr/>
          <p:nvPr/>
        </p:nvSpPr>
        <p:spPr>
          <a:xfrm>
            <a:off x="5584412" y="4675942"/>
            <a:ext cx="236069" cy="235722"/>
          </a:xfrm>
          <a:custGeom>
            <a:avLst/>
            <a:gdLst>
              <a:gd name="connsiteX0" fmla="*/ 157148 w 314758"/>
              <a:gd name="connsiteY0" fmla="*/ 212612 h 314296"/>
              <a:gd name="connsiteX1" fmla="*/ 101684 w 314758"/>
              <a:gd name="connsiteY1" fmla="*/ 157148 h 314296"/>
              <a:gd name="connsiteX2" fmla="*/ 157148 w 314758"/>
              <a:gd name="connsiteY2" fmla="*/ 101684 h 314296"/>
              <a:gd name="connsiteX3" fmla="*/ 212612 w 314758"/>
              <a:gd name="connsiteY3" fmla="*/ 157148 h 314296"/>
              <a:gd name="connsiteX4" fmla="*/ 157148 w 314758"/>
              <a:gd name="connsiteY4" fmla="*/ 212612 h 314296"/>
              <a:gd name="connsiteX5" fmla="*/ 281942 w 314758"/>
              <a:gd name="connsiteY5" fmla="*/ 122483 h 314296"/>
              <a:gd name="connsiteX6" fmla="*/ 269925 w 314758"/>
              <a:gd name="connsiteY6" fmla="*/ 93827 h 314296"/>
              <a:gd name="connsiteX7" fmla="*/ 281480 w 314758"/>
              <a:gd name="connsiteY7" fmla="*/ 59162 h 314296"/>
              <a:gd name="connsiteX8" fmla="*/ 255134 w 314758"/>
              <a:gd name="connsiteY8" fmla="*/ 32816 h 314296"/>
              <a:gd name="connsiteX9" fmla="*/ 220469 w 314758"/>
              <a:gd name="connsiteY9" fmla="*/ 44371 h 314296"/>
              <a:gd name="connsiteX10" fmla="*/ 191351 w 314758"/>
              <a:gd name="connsiteY10" fmla="*/ 32354 h 314296"/>
              <a:gd name="connsiteX11" fmla="*/ 175636 w 314758"/>
              <a:gd name="connsiteY11" fmla="*/ 0 h 314296"/>
              <a:gd name="connsiteX12" fmla="*/ 138660 w 314758"/>
              <a:gd name="connsiteY12" fmla="*/ 0 h 314296"/>
              <a:gd name="connsiteX13" fmla="*/ 122483 w 314758"/>
              <a:gd name="connsiteY13" fmla="*/ 32354 h 314296"/>
              <a:gd name="connsiteX14" fmla="*/ 93827 w 314758"/>
              <a:gd name="connsiteY14" fmla="*/ 44371 h 314296"/>
              <a:gd name="connsiteX15" fmla="*/ 59162 w 314758"/>
              <a:gd name="connsiteY15" fmla="*/ 32816 h 314296"/>
              <a:gd name="connsiteX16" fmla="*/ 32816 w 314758"/>
              <a:gd name="connsiteY16" fmla="*/ 59162 h 314296"/>
              <a:gd name="connsiteX17" fmla="*/ 44371 w 314758"/>
              <a:gd name="connsiteY17" fmla="*/ 93827 h 314296"/>
              <a:gd name="connsiteX18" fmla="*/ 32354 w 314758"/>
              <a:gd name="connsiteY18" fmla="*/ 122945 h 314296"/>
              <a:gd name="connsiteX19" fmla="*/ 0 w 314758"/>
              <a:gd name="connsiteY19" fmla="*/ 138660 h 314296"/>
              <a:gd name="connsiteX20" fmla="*/ 0 w 314758"/>
              <a:gd name="connsiteY20" fmla="*/ 175636 h 314296"/>
              <a:gd name="connsiteX21" fmla="*/ 32354 w 314758"/>
              <a:gd name="connsiteY21" fmla="*/ 191813 h 314296"/>
              <a:gd name="connsiteX22" fmla="*/ 44371 w 314758"/>
              <a:gd name="connsiteY22" fmla="*/ 220469 h 314296"/>
              <a:gd name="connsiteX23" fmla="*/ 32816 w 314758"/>
              <a:gd name="connsiteY23" fmla="*/ 255134 h 314296"/>
              <a:gd name="connsiteX24" fmla="*/ 59162 w 314758"/>
              <a:gd name="connsiteY24" fmla="*/ 281480 h 314296"/>
              <a:gd name="connsiteX25" fmla="*/ 93827 w 314758"/>
              <a:gd name="connsiteY25" fmla="*/ 269925 h 314296"/>
              <a:gd name="connsiteX26" fmla="*/ 122945 w 314758"/>
              <a:gd name="connsiteY26" fmla="*/ 281942 h 314296"/>
              <a:gd name="connsiteX27" fmla="*/ 139122 w 314758"/>
              <a:gd name="connsiteY27" fmla="*/ 314296 h 314296"/>
              <a:gd name="connsiteX28" fmla="*/ 176098 w 314758"/>
              <a:gd name="connsiteY28" fmla="*/ 314296 h 314296"/>
              <a:gd name="connsiteX29" fmla="*/ 192275 w 314758"/>
              <a:gd name="connsiteY29" fmla="*/ 281942 h 314296"/>
              <a:gd name="connsiteX30" fmla="*/ 220932 w 314758"/>
              <a:gd name="connsiteY30" fmla="*/ 269925 h 314296"/>
              <a:gd name="connsiteX31" fmla="*/ 255597 w 314758"/>
              <a:gd name="connsiteY31" fmla="*/ 281480 h 314296"/>
              <a:gd name="connsiteX32" fmla="*/ 281942 w 314758"/>
              <a:gd name="connsiteY32" fmla="*/ 255134 h 314296"/>
              <a:gd name="connsiteX33" fmla="*/ 270387 w 314758"/>
              <a:gd name="connsiteY33" fmla="*/ 220469 h 314296"/>
              <a:gd name="connsiteX34" fmla="*/ 282404 w 314758"/>
              <a:gd name="connsiteY34" fmla="*/ 191351 h 314296"/>
              <a:gd name="connsiteX35" fmla="*/ 314758 w 314758"/>
              <a:gd name="connsiteY35" fmla="*/ 175174 h 314296"/>
              <a:gd name="connsiteX36" fmla="*/ 314758 w 314758"/>
              <a:gd name="connsiteY36" fmla="*/ 138198 h 314296"/>
              <a:gd name="connsiteX37" fmla="*/ 281942 w 314758"/>
              <a:gd name="connsiteY37" fmla="*/ 122483 h 314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14758" h="314296">
                <a:moveTo>
                  <a:pt x="157148" y="212612"/>
                </a:moveTo>
                <a:cubicBezTo>
                  <a:pt x="126643" y="212612"/>
                  <a:pt x="101684" y="187653"/>
                  <a:pt x="101684" y="157148"/>
                </a:cubicBezTo>
                <a:cubicBezTo>
                  <a:pt x="101684" y="126643"/>
                  <a:pt x="126643" y="101684"/>
                  <a:pt x="157148" y="101684"/>
                </a:cubicBezTo>
                <a:cubicBezTo>
                  <a:pt x="187653" y="101684"/>
                  <a:pt x="212612" y="126643"/>
                  <a:pt x="212612" y="157148"/>
                </a:cubicBezTo>
                <a:cubicBezTo>
                  <a:pt x="212612" y="187653"/>
                  <a:pt x="187653" y="212612"/>
                  <a:pt x="157148" y="212612"/>
                </a:cubicBezTo>
                <a:close/>
                <a:moveTo>
                  <a:pt x="281942" y="122483"/>
                </a:moveTo>
                <a:cubicBezTo>
                  <a:pt x="279169" y="112315"/>
                  <a:pt x="275009" y="102608"/>
                  <a:pt x="269925" y="93827"/>
                </a:cubicBezTo>
                <a:lnTo>
                  <a:pt x="281480" y="59162"/>
                </a:lnTo>
                <a:lnTo>
                  <a:pt x="255134" y="32816"/>
                </a:lnTo>
                <a:lnTo>
                  <a:pt x="220469" y="44371"/>
                </a:lnTo>
                <a:cubicBezTo>
                  <a:pt x="211225" y="39287"/>
                  <a:pt x="201519" y="35127"/>
                  <a:pt x="191351" y="32354"/>
                </a:cubicBezTo>
                <a:lnTo>
                  <a:pt x="175636" y="0"/>
                </a:lnTo>
                <a:lnTo>
                  <a:pt x="138660" y="0"/>
                </a:lnTo>
                <a:lnTo>
                  <a:pt x="122483" y="32354"/>
                </a:lnTo>
                <a:cubicBezTo>
                  <a:pt x="112315" y="35127"/>
                  <a:pt x="102608" y="39287"/>
                  <a:pt x="93827" y="44371"/>
                </a:cubicBezTo>
                <a:lnTo>
                  <a:pt x="59162" y="32816"/>
                </a:lnTo>
                <a:lnTo>
                  <a:pt x="32816" y="59162"/>
                </a:lnTo>
                <a:lnTo>
                  <a:pt x="44371" y="93827"/>
                </a:lnTo>
                <a:cubicBezTo>
                  <a:pt x="39287" y="103071"/>
                  <a:pt x="35127" y="112777"/>
                  <a:pt x="32354" y="122945"/>
                </a:cubicBezTo>
                <a:lnTo>
                  <a:pt x="0" y="138660"/>
                </a:lnTo>
                <a:lnTo>
                  <a:pt x="0" y="175636"/>
                </a:lnTo>
                <a:lnTo>
                  <a:pt x="32354" y="191813"/>
                </a:lnTo>
                <a:cubicBezTo>
                  <a:pt x="35127" y="201981"/>
                  <a:pt x="39287" y="211688"/>
                  <a:pt x="44371" y="220469"/>
                </a:cubicBezTo>
                <a:lnTo>
                  <a:pt x="32816" y="255134"/>
                </a:lnTo>
                <a:lnTo>
                  <a:pt x="59162" y="281480"/>
                </a:lnTo>
                <a:lnTo>
                  <a:pt x="93827" y="269925"/>
                </a:lnTo>
                <a:cubicBezTo>
                  <a:pt x="103071" y="275009"/>
                  <a:pt x="112777" y="279169"/>
                  <a:pt x="122945" y="281942"/>
                </a:cubicBezTo>
                <a:lnTo>
                  <a:pt x="139122" y="314296"/>
                </a:lnTo>
                <a:lnTo>
                  <a:pt x="176098" y="314296"/>
                </a:lnTo>
                <a:lnTo>
                  <a:pt x="192275" y="281942"/>
                </a:lnTo>
                <a:cubicBezTo>
                  <a:pt x="202444" y="279169"/>
                  <a:pt x="212150" y="275009"/>
                  <a:pt x="220932" y="269925"/>
                </a:cubicBezTo>
                <a:lnTo>
                  <a:pt x="255597" y="281480"/>
                </a:lnTo>
                <a:lnTo>
                  <a:pt x="281942" y="255134"/>
                </a:lnTo>
                <a:lnTo>
                  <a:pt x="270387" y="220469"/>
                </a:lnTo>
                <a:cubicBezTo>
                  <a:pt x="275471" y="211225"/>
                  <a:pt x="279631" y="201519"/>
                  <a:pt x="282404" y="191351"/>
                </a:cubicBezTo>
                <a:lnTo>
                  <a:pt x="314758" y="175174"/>
                </a:lnTo>
                <a:lnTo>
                  <a:pt x="314758" y="138198"/>
                </a:lnTo>
                <a:lnTo>
                  <a:pt x="281942" y="122483"/>
                </a:lnTo>
                <a:close/>
              </a:path>
            </a:pathLst>
          </a:custGeom>
          <a:solidFill>
            <a:srgbClr val="000000"/>
          </a:solidFill>
          <a:ln w="456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Paint Rollers – Slide Template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B46B86B-3F71-4AFF-BAC9-97041505054E}"/>
              </a:ext>
            </a:extLst>
          </p:cNvPr>
          <p:cNvGrpSpPr/>
          <p:nvPr/>
        </p:nvGrpSpPr>
        <p:grpSpPr>
          <a:xfrm>
            <a:off x="6320789" y="1244406"/>
            <a:ext cx="2444269" cy="1260003"/>
            <a:chOff x="8921977" y="1394910"/>
            <a:chExt cx="2926080" cy="168000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EAA5EDC-50A5-47D8-A18F-19FFCC8A0274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C16AC38-3D48-4477-965E-5E66E618D67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60C208A3-ABA8-4E5C-BF98-BD2D947FA7CD}"/>
              </a:ext>
            </a:extLst>
          </p:cNvPr>
          <p:cNvGrpSpPr/>
          <p:nvPr/>
        </p:nvGrpSpPr>
        <p:grpSpPr>
          <a:xfrm>
            <a:off x="870763" y="1303637"/>
            <a:ext cx="5361622" cy="1095376"/>
            <a:chOff x="1664675" y="971549"/>
            <a:chExt cx="7148829" cy="1460501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758BA824-D78A-42A1-93F6-71E9FDC29BBC}"/>
                </a:ext>
              </a:extLst>
            </p:cNvPr>
            <p:cNvSpPr/>
            <p:nvPr/>
          </p:nvSpPr>
          <p:spPr>
            <a:xfrm>
              <a:off x="1664675" y="1174750"/>
              <a:ext cx="5612195" cy="1203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600" extrusionOk="0">
                  <a:moveTo>
                    <a:pt x="3044" y="23"/>
                  </a:moveTo>
                  <a:lnTo>
                    <a:pt x="3044" y="23"/>
                  </a:lnTo>
                  <a:lnTo>
                    <a:pt x="704" y="23"/>
                  </a:lnTo>
                  <a:cubicBezTo>
                    <a:pt x="621" y="159"/>
                    <a:pt x="537" y="319"/>
                    <a:pt x="469" y="615"/>
                  </a:cubicBezTo>
                  <a:cubicBezTo>
                    <a:pt x="523" y="729"/>
                    <a:pt x="567" y="820"/>
                    <a:pt x="616" y="911"/>
                  </a:cubicBezTo>
                  <a:cubicBezTo>
                    <a:pt x="552" y="1094"/>
                    <a:pt x="489" y="1253"/>
                    <a:pt x="410" y="1458"/>
                  </a:cubicBezTo>
                  <a:cubicBezTo>
                    <a:pt x="503" y="1435"/>
                    <a:pt x="591" y="1413"/>
                    <a:pt x="704" y="1390"/>
                  </a:cubicBezTo>
                  <a:cubicBezTo>
                    <a:pt x="601" y="1709"/>
                    <a:pt x="528" y="1959"/>
                    <a:pt x="449" y="2210"/>
                  </a:cubicBezTo>
                  <a:cubicBezTo>
                    <a:pt x="449" y="2233"/>
                    <a:pt x="454" y="2256"/>
                    <a:pt x="454" y="2301"/>
                  </a:cubicBezTo>
                  <a:cubicBezTo>
                    <a:pt x="713" y="2142"/>
                    <a:pt x="972" y="1982"/>
                    <a:pt x="1231" y="1845"/>
                  </a:cubicBezTo>
                  <a:cubicBezTo>
                    <a:pt x="1231" y="1914"/>
                    <a:pt x="1231" y="1982"/>
                    <a:pt x="1236" y="2028"/>
                  </a:cubicBezTo>
                  <a:cubicBezTo>
                    <a:pt x="1124" y="2119"/>
                    <a:pt x="1016" y="2256"/>
                    <a:pt x="904" y="2278"/>
                  </a:cubicBezTo>
                  <a:cubicBezTo>
                    <a:pt x="684" y="2347"/>
                    <a:pt x="542" y="2962"/>
                    <a:pt x="420" y="3873"/>
                  </a:cubicBezTo>
                  <a:cubicBezTo>
                    <a:pt x="454" y="3919"/>
                    <a:pt x="484" y="3964"/>
                    <a:pt x="528" y="4010"/>
                  </a:cubicBezTo>
                  <a:cubicBezTo>
                    <a:pt x="498" y="4375"/>
                    <a:pt x="474" y="4716"/>
                    <a:pt x="440" y="5104"/>
                  </a:cubicBezTo>
                  <a:cubicBezTo>
                    <a:pt x="542" y="4876"/>
                    <a:pt x="542" y="5149"/>
                    <a:pt x="518" y="5491"/>
                  </a:cubicBezTo>
                  <a:cubicBezTo>
                    <a:pt x="611" y="5423"/>
                    <a:pt x="689" y="5377"/>
                    <a:pt x="796" y="5309"/>
                  </a:cubicBezTo>
                  <a:cubicBezTo>
                    <a:pt x="699" y="5947"/>
                    <a:pt x="586" y="5787"/>
                    <a:pt x="493" y="5833"/>
                  </a:cubicBezTo>
                  <a:cubicBezTo>
                    <a:pt x="318" y="5924"/>
                    <a:pt x="156" y="6243"/>
                    <a:pt x="15" y="6813"/>
                  </a:cubicBezTo>
                  <a:cubicBezTo>
                    <a:pt x="205" y="6653"/>
                    <a:pt x="396" y="6516"/>
                    <a:pt x="586" y="6357"/>
                  </a:cubicBezTo>
                  <a:cubicBezTo>
                    <a:pt x="586" y="6402"/>
                    <a:pt x="591" y="6448"/>
                    <a:pt x="591" y="6494"/>
                  </a:cubicBezTo>
                  <a:cubicBezTo>
                    <a:pt x="498" y="6630"/>
                    <a:pt x="401" y="6744"/>
                    <a:pt x="313" y="6904"/>
                  </a:cubicBezTo>
                  <a:cubicBezTo>
                    <a:pt x="234" y="7041"/>
                    <a:pt x="146" y="7154"/>
                    <a:pt x="83" y="7428"/>
                  </a:cubicBezTo>
                  <a:cubicBezTo>
                    <a:pt x="39" y="7610"/>
                    <a:pt x="19" y="7997"/>
                    <a:pt x="0" y="8294"/>
                  </a:cubicBezTo>
                  <a:cubicBezTo>
                    <a:pt x="-5" y="8339"/>
                    <a:pt x="59" y="8476"/>
                    <a:pt x="103" y="8613"/>
                  </a:cubicBezTo>
                  <a:cubicBezTo>
                    <a:pt x="78" y="8841"/>
                    <a:pt x="49" y="9068"/>
                    <a:pt x="34" y="9205"/>
                  </a:cubicBezTo>
                  <a:cubicBezTo>
                    <a:pt x="63" y="9456"/>
                    <a:pt x="83" y="9661"/>
                    <a:pt x="103" y="9820"/>
                  </a:cubicBezTo>
                  <a:cubicBezTo>
                    <a:pt x="239" y="9797"/>
                    <a:pt x="376" y="9752"/>
                    <a:pt x="523" y="9706"/>
                  </a:cubicBezTo>
                  <a:cubicBezTo>
                    <a:pt x="445" y="10139"/>
                    <a:pt x="391" y="10481"/>
                    <a:pt x="332" y="10800"/>
                  </a:cubicBezTo>
                  <a:cubicBezTo>
                    <a:pt x="342" y="10823"/>
                    <a:pt x="347" y="10868"/>
                    <a:pt x="357" y="10891"/>
                  </a:cubicBezTo>
                  <a:cubicBezTo>
                    <a:pt x="396" y="10846"/>
                    <a:pt x="435" y="10800"/>
                    <a:pt x="484" y="10732"/>
                  </a:cubicBezTo>
                  <a:cubicBezTo>
                    <a:pt x="459" y="11073"/>
                    <a:pt x="440" y="11301"/>
                    <a:pt x="415" y="11620"/>
                  </a:cubicBezTo>
                  <a:cubicBezTo>
                    <a:pt x="552" y="11825"/>
                    <a:pt x="684" y="12008"/>
                    <a:pt x="811" y="12190"/>
                  </a:cubicBezTo>
                  <a:cubicBezTo>
                    <a:pt x="674" y="12554"/>
                    <a:pt x="537" y="12919"/>
                    <a:pt x="396" y="13284"/>
                  </a:cubicBezTo>
                  <a:cubicBezTo>
                    <a:pt x="425" y="13284"/>
                    <a:pt x="454" y="13284"/>
                    <a:pt x="489" y="13284"/>
                  </a:cubicBezTo>
                  <a:cubicBezTo>
                    <a:pt x="474" y="13489"/>
                    <a:pt x="459" y="13716"/>
                    <a:pt x="440" y="13944"/>
                  </a:cubicBezTo>
                  <a:cubicBezTo>
                    <a:pt x="459" y="13944"/>
                    <a:pt x="489" y="13944"/>
                    <a:pt x="518" y="13967"/>
                  </a:cubicBezTo>
                  <a:cubicBezTo>
                    <a:pt x="508" y="14127"/>
                    <a:pt x="503" y="14240"/>
                    <a:pt x="493" y="14400"/>
                  </a:cubicBezTo>
                  <a:cubicBezTo>
                    <a:pt x="542" y="14423"/>
                    <a:pt x="581" y="14446"/>
                    <a:pt x="621" y="14468"/>
                  </a:cubicBezTo>
                  <a:cubicBezTo>
                    <a:pt x="625" y="14514"/>
                    <a:pt x="630" y="14559"/>
                    <a:pt x="635" y="14605"/>
                  </a:cubicBezTo>
                  <a:cubicBezTo>
                    <a:pt x="567" y="14856"/>
                    <a:pt x="493" y="15106"/>
                    <a:pt x="415" y="15403"/>
                  </a:cubicBezTo>
                  <a:cubicBezTo>
                    <a:pt x="479" y="15425"/>
                    <a:pt x="528" y="15448"/>
                    <a:pt x="591" y="15471"/>
                  </a:cubicBezTo>
                  <a:cubicBezTo>
                    <a:pt x="557" y="15676"/>
                    <a:pt x="537" y="15790"/>
                    <a:pt x="513" y="15972"/>
                  </a:cubicBezTo>
                  <a:cubicBezTo>
                    <a:pt x="581" y="16018"/>
                    <a:pt x="635" y="16109"/>
                    <a:pt x="689" y="16109"/>
                  </a:cubicBezTo>
                  <a:cubicBezTo>
                    <a:pt x="860" y="16132"/>
                    <a:pt x="1031" y="16109"/>
                    <a:pt x="1202" y="16132"/>
                  </a:cubicBezTo>
                  <a:cubicBezTo>
                    <a:pt x="1241" y="16132"/>
                    <a:pt x="1275" y="16268"/>
                    <a:pt x="1310" y="16337"/>
                  </a:cubicBezTo>
                  <a:cubicBezTo>
                    <a:pt x="1305" y="16382"/>
                    <a:pt x="1305" y="16428"/>
                    <a:pt x="1300" y="16473"/>
                  </a:cubicBezTo>
                  <a:cubicBezTo>
                    <a:pt x="1217" y="16542"/>
                    <a:pt x="1134" y="16724"/>
                    <a:pt x="1060" y="16679"/>
                  </a:cubicBezTo>
                  <a:cubicBezTo>
                    <a:pt x="850" y="16519"/>
                    <a:pt x="660" y="16997"/>
                    <a:pt x="459" y="17111"/>
                  </a:cubicBezTo>
                  <a:cubicBezTo>
                    <a:pt x="410" y="17134"/>
                    <a:pt x="371" y="17385"/>
                    <a:pt x="303" y="17613"/>
                  </a:cubicBezTo>
                  <a:cubicBezTo>
                    <a:pt x="405" y="17795"/>
                    <a:pt x="503" y="17795"/>
                    <a:pt x="533" y="18023"/>
                  </a:cubicBezTo>
                  <a:cubicBezTo>
                    <a:pt x="591" y="18524"/>
                    <a:pt x="679" y="18478"/>
                    <a:pt x="762" y="18570"/>
                  </a:cubicBezTo>
                  <a:cubicBezTo>
                    <a:pt x="855" y="18661"/>
                    <a:pt x="948" y="18684"/>
                    <a:pt x="1041" y="18752"/>
                  </a:cubicBezTo>
                  <a:cubicBezTo>
                    <a:pt x="1080" y="18775"/>
                    <a:pt x="1119" y="18866"/>
                    <a:pt x="1173" y="18957"/>
                  </a:cubicBezTo>
                  <a:cubicBezTo>
                    <a:pt x="1104" y="19208"/>
                    <a:pt x="1055" y="19390"/>
                    <a:pt x="1007" y="19549"/>
                  </a:cubicBezTo>
                  <a:cubicBezTo>
                    <a:pt x="953" y="19732"/>
                    <a:pt x="948" y="19914"/>
                    <a:pt x="977" y="20210"/>
                  </a:cubicBezTo>
                  <a:cubicBezTo>
                    <a:pt x="1021" y="20643"/>
                    <a:pt x="1109" y="20780"/>
                    <a:pt x="1178" y="21030"/>
                  </a:cubicBezTo>
                  <a:cubicBezTo>
                    <a:pt x="1182" y="21053"/>
                    <a:pt x="1187" y="21099"/>
                    <a:pt x="1197" y="21167"/>
                  </a:cubicBezTo>
                  <a:cubicBezTo>
                    <a:pt x="1173" y="21258"/>
                    <a:pt x="1153" y="21349"/>
                    <a:pt x="1119" y="21486"/>
                  </a:cubicBezTo>
                  <a:cubicBezTo>
                    <a:pt x="1119" y="21486"/>
                    <a:pt x="1119" y="21486"/>
                    <a:pt x="1119" y="21486"/>
                  </a:cubicBezTo>
                  <a:lnTo>
                    <a:pt x="3040" y="21486"/>
                  </a:lnTo>
                  <a:lnTo>
                    <a:pt x="3040" y="21600"/>
                  </a:lnTo>
                  <a:lnTo>
                    <a:pt x="21595" y="21600"/>
                  </a:lnTo>
                  <a:lnTo>
                    <a:pt x="21595" y="0"/>
                  </a:lnTo>
                  <a:lnTo>
                    <a:pt x="3044" y="0"/>
                  </a:lnTo>
                  <a:close/>
                  <a:moveTo>
                    <a:pt x="621" y="889"/>
                  </a:moveTo>
                  <a:cubicBezTo>
                    <a:pt x="630" y="797"/>
                    <a:pt x="640" y="661"/>
                    <a:pt x="645" y="661"/>
                  </a:cubicBezTo>
                  <a:cubicBezTo>
                    <a:pt x="723" y="638"/>
                    <a:pt x="801" y="638"/>
                    <a:pt x="880" y="638"/>
                  </a:cubicBezTo>
                  <a:cubicBezTo>
                    <a:pt x="880" y="706"/>
                    <a:pt x="880" y="775"/>
                    <a:pt x="880" y="820"/>
                  </a:cubicBezTo>
                  <a:cubicBezTo>
                    <a:pt x="796" y="843"/>
                    <a:pt x="708" y="866"/>
                    <a:pt x="621" y="889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8349EB5C-04F1-4EFD-B73C-EEFA1E120BEF}"/>
                </a:ext>
              </a:extLst>
            </p:cNvPr>
            <p:cNvSpPr/>
            <p:nvPr/>
          </p:nvSpPr>
          <p:spPr>
            <a:xfrm>
              <a:off x="7341575" y="971549"/>
              <a:ext cx="897887" cy="824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2007" y="21600"/>
                  </a:lnTo>
                  <a:cubicBezTo>
                    <a:pt x="10235" y="21600"/>
                    <a:pt x="8799" y="20036"/>
                    <a:pt x="8799" y="18105"/>
                  </a:cubicBezTo>
                  <a:lnTo>
                    <a:pt x="8799" y="3495"/>
                  </a:lnTo>
                  <a:cubicBezTo>
                    <a:pt x="8799" y="2430"/>
                    <a:pt x="8004" y="1531"/>
                    <a:pt x="6996" y="1531"/>
                  </a:cubicBezTo>
                  <a:lnTo>
                    <a:pt x="3208" y="1531"/>
                  </a:lnTo>
                  <a:cubicBezTo>
                    <a:pt x="2230" y="1531"/>
                    <a:pt x="1405" y="2396"/>
                    <a:pt x="1405" y="3495"/>
                  </a:cubicBezTo>
                  <a:lnTo>
                    <a:pt x="1405" y="20801"/>
                  </a:lnTo>
                  <a:lnTo>
                    <a:pt x="0" y="20801"/>
                  </a:lnTo>
                  <a:lnTo>
                    <a:pt x="0" y="3495"/>
                  </a:lnTo>
                  <a:cubicBezTo>
                    <a:pt x="0" y="1564"/>
                    <a:pt x="1436" y="0"/>
                    <a:pt x="3208" y="0"/>
                  </a:cubicBezTo>
                  <a:lnTo>
                    <a:pt x="6996" y="0"/>
                  </a:lnTo>
                  <a:cubicBezTo>
                    <a:pt x="8768" y="0"/>
                    <a:pt x="10204" y="1564"/>
                    <a:pt x="10204" y="3495"/>
                  </a:cubicBezTo>
                  <a:lnTo>
                    <a:pt x="10204" y="18072"/>
                  </a:lnTo>
                  <a:cubicBezTo>
                    <a:pt x="10204" y="19137"/>
                    <a:pt x="10999" y="20036"/>
                    <a:pt x="12007" y="20036"/>
                  </a:cubicBezTo>
                  <a:lnTo>
                    <a:pt x="21600" y="20036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42CF6091-A086-438D-B609-6EC9DD091670}"/>
                </a:ext>
              </a:extLst>
            </p:cNvPr>
            <p:cNvSpPr/>
            <p:nvPr/>
          </p:nvSpPr>
          <p:spPr>
            <a:xfrm>
              <a:off x="7151075" y="1111250"/>
              <a:ext cx="420372" cy="132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3"/>
                  </a:moveTo>
                  <a:lnTo>
                    <a:pt x="21600" y="20707"/>
                  </a:lnTo>
                  <a:cubicBezTo>
                    <a:pt x="21600" y="21205"/>
                    <a:pt x="20360" y="21600"/>
                    <a:pt x="18794" y="21600"/>
                  </a:cubicBezTo>
                  <a:lnTo>
                    <a:pt x="2806" y="21600"/>
                  </a:lnTo>
                  <a:cubicBezTo>
                    <a:pt x="1240" y="21600"/>
                    <a:pt x="0" y="21205"/>
                    <a:pt x="0" y="20707"/>
                  </a:cubicBezTo>
                  <a:lnTo>
                    <a:pt x="0" y="893"/>
                  </a:lnTo>
                  <a:cubicBezTo>
                    <a:pt x="0" y="395"/>
                    <a:pt x="1240" y="0"/>
                    <a:pt x="2806" y="0"/>
                  </a:cubicBezTo>
                  <a:lnTo>
                    <a:pt x="18794" y="0"/>
                  </a:lnTo>
                  <a:cubicBezTo>
                    <a:pt x="20360" y="0"/>
                    <a:pt x="21600" y="415"/>
                    <a:pt x="21600" y="89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02E1A726-E158-4BB2-905E-7805AABE37F3}"/>
                </a:ext>
              </a:extLst>
            </p:cNvPr>
            <p:cNvSpPr/>
            <p:nvPr/>
          </p:nvSpPr>
          <p:spPr>
            <a:xfrm>
              <a:off x="8090874" y="1644649"/>
              <a:ext cx="722630" cy="240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extrusionOk="0">
                  <a:moveTo>
                    <a:pt x="2467" y="1926"/>
                  </a:moveTo>
                  <a:cubicBezTo>
                    <a:pt x="1063" y="2039"/>
                    <a:pt x="0" y="4514"/>
                    <a:pt x="0" y="7551"/>
                  </a:cubicBezTo>
                  <a:lnTo>
                    <a:pt x="0" y="13851"/>
                  </a:lnTo>
                  <a:cubicBezTo>
                    <a:pt x="0" y="16889"/>
                    <a:pt x="1101" y="19364"/>
                    <a:pt x="2467" y="19476"/>
                  </a:cubicBezTo>
                  <a:lnTo>
                    <a:pt x="18867" y="21276"/>
                  </a:lnTo>
                  <a:cubicBezTo>
                    <a:pt x="20347" y="21389"/>
                    <a:pt x="21600" y="18914"/>
                    <a:pt x="21600" y="15651"/>
                  </a:cubicBezTo>
                  <a:lnTo>
                    <a:pt x="21600" y="5639"/>
                  </a:lnTo>
                  <a:cubicBezTo>
                    <a:pt x="21600" y="2377"/>
                    <a:pt x="20347" y="-211"/>
                    <a:pt x="18867" y="14"/>
                  </a:cubicBezTo>
                  <a:lnTo>
                    <a:pt x="2467" y="192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3B65B6C3-2895-48F0-A440-7762F6B4C3C0}"/>
              </a:ext>
            </a:extLst>
          </p:cNvPr>
          <p:cNvSpPr txBox="1"/>
          <p:nvPr/>
        </p:nvSpPr>
        <p:spPr>
          <a:xfrm>
            <a:off x="1345573" y="1618982"/>
            <a:ext cx="3445205" cy="57708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10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45" name="Graphic 26" descr="Lightbulb">
            <a:extLst>
              <a:ext uri="{FF2B5EF4-FFF2-40B4-BE49-F238E27FC236}">
                <a16:creationId xmlns:a16="http://schemas.microsoft.com/office/drawing/2014/main" id="{8666852E-019B-40E8-95C4-4A197D323460}"/>
              </a:ext>
            </a:extLst>
          </p:cNvPr>
          <p:cNvGrpSpPr/>
          <p:nvPr/>
        </p:nvGrpSpPr>
        <p:grpSpPr>
          <a:xfrm>
            <a:off x="5605278" y="1356595"/>
            <a:ext cx="332784" cy="332784"/>
            <a:chOff x="7977363" y="1042160"/>
            <a:chExt cx="443712" cy="443712"/>
          </a:xfrm>
          <a:solidFill>
            <a:schemeClr val="bg1">
              <a:lumMod val="95000"/>
            </a:schemeClr>
          </a:solidFill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942CD3E9-E877-455C-8C8E-8D5FB7660FC0}"/>
                </a:ext>
              </a:extLst>
            </p:cNvPr>
            <p:cNvSpPr/>
            <p:nvPr/>
          </p:nvSpPr>
          <p:spPr>
            <a:xfrm>
              <a:off x="8139133" y="1337968"/>
              <a:ext cx="120172" cy="27732"/>
            </a:xfrm>
            <a:custGeom>
              <a:avLst/>
              <a:gdLst>
                <a:gd name="connsiteX0" fmla="*/ 13866 w 120172"/>
                <a:gd name="connsiteY0" fmla="*/ 0 h 27732"/>
                <a:gd name="connsiteX1" fmla="*/ 106306 w 120172"/>
                <a:gd name="connsiteY1" fmla="*/ 0 h 27732"/>
                <a:gd name="connsiteX2" fmla="*/ 120172 w 120172"/>
                <a:gd name="connsiteY2" fmla="*/ 13866 h 27732"/>
                <a:gd name="connsiteX3" fmla="*/ 106306 w 120172"/>
                <a:gd name="connsiteY3" fmla="*/ 27732 h 27732"/>
                <a:gd name="connsiteX4" fmla="*/ 13866 w 120172"/>
                <a:gd name="connsiteY4" fmla="*/ 27732 h 27732"/>
                <a:gd name="connsiteX5" fmla="*/ 0 w 120172"/>
                <a:gd name="connsiteY5" fmla="*/ 13866 h 27732"/>
                <a:gd name="connsiteX6" fmla="*/ 13866 w 120172"/>
                <a:gd name="connsiteY6" fmla="*/ 0 h 27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0172" h="27732">
                  <a:moveTo>
                    <a:pt x="13866" y="0"/>
                  </a:moveTo>
                  <a:lnTo>
                    <a:pt x="106306" y="0"/>
                  </a:lnTo>
                  <a:cubicBezTo>
                    <a:pt x="114163" y="0"/>
                    <a:pt x="120172" y="6009"/>
                    <a:pt x="120172" y="13866"/>
                  </a:cubicBezTo>
                  <a:cubicBezTo>
                    <a:pt x="120172" y="21723"/>
                    <a:pt x="114163" y="27732"/>
                    <a:pt x="106306" y="27732"/>
                  </a:cubicBezTo>
                  <a:lnTo>
                    <a:pt x="13866" y="27732"/>
                  </a:lnTo>
                  <a:cubicBezTo>
                    <a:pt x="6009" y="27732"/>
                    <a:pt x="0" y="21723"/>
                    <a:pt x="0" y="13866"/>
                  </a:cubicBezTo>
                  <a:cubicBezTo>
                    <a:pt x="0" y="6009"/>
                    <a:pt x="6009" y="0"/>
                    <a:pt x="13866" y="0"/>
                  </a:cubicBez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47D66C21-BAEC-4B8B-8506-1FACD7812468}"/>
                </a:ext>
              </a:extLst>
            </p:cNvPr>
            <p:cNvSpPr/>
            <p:nvPr/>
          </p:nvSpPr>
          <p:spPr>
            <a:xfrm>
              <a:off x="8139133" y="1384188"/>
              <a:ext cx="120172" cy="27732"/>
            </a:xfrm>
            <a:custGeom>
              <a:avLst/>
              <a:gdLst>
                <a:gd name="connsiteX0" fmla="*/ 13866 w 120172"/>
                <a:gd name="connsiteY0" fmla="*/ 0 h 27732"/>
                <a:gd name="connsiteX1" fmla="*/ 106306 w 120172"/>
                <a:gd name="connsiteY1" fmla="*/ 0 h 27732"/>
                <a:gd name="connsiteX2" fmla="*/ 120172 w 120172"/>
                <a:gd name="connsiteY2" fmla="*/ 13866 h 27732"/>
                <a:gd name="connsiteX3" fmla="*/ 106306 w 120172"/>
                <a:gd name="connsiteY3" fmla="*/ 27732 h 27732"/>
                <a:gd name="connsiteX4" fmla="*/ 13866 w 120172"/>
                <a:gd name="connsiteY4" fmla="*/ 27732 h 27732"/>
                <a:gd name="connsiteX5" fmla="*/ 0 w 120172"/>
                <a:gd name="connsiteY5" fmla="*/ 13866 h 27732"/>
                <a:gd name="connsiteX6" fmla="*/ 13866 w 120172"/>
                <a:gd name="connsiteY6" fmla="*/ 0 h 27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0172" h="27732">
                  <a:moveTo>
                    <a:pt x="13866" y="0"/>
                  </a:moveTo>
                  <a:lnTo>
                    <a:pt x="106306" y="0"/>
                  </a:lnTo>
                  <a:cubicBezTo>
                    <a:pt x="114163" y="0"/>
                    <a:pt x="120172" y="6009"/>
                    <a:pt x="120172" y="13866"/>
                  </a:cubicBezTo>
                  <a:cubicBezTo>
                    <a:pt x="120172" y="21723"/>
                    <a:pt x="114163" y="27732"/>
                    <a:pt x="106306" y="27732"/>
                  </a:cubicBezTo>
                  <a:lnTo>
                    <a:pt x="13866" y="27732"/>
                  </a:lnTo>
                  <a:cubicBezTo>
                    <a:pt x="6009" y="27732"/>
                    <a:pt x="0" y="21723"/>
                    <a:pt x="0" y="13866"/>
                  </a:cubicBezTo>
                  <a:cubicBezTo>
                    <a:pt x="0" y="6009"/>
                    <a:pt x="6009" y="0"/>
                    <a:pt x="13866" y="0"/>
                  </a:cubicBez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1B370EAB-8EEA-4460-BFFA-758C61B70B7B}"/>
                </a:ext>
              </a:extLst>
            </p:cNvPr>
            <p:cNvSpPr/>
            <p:nvPr/>
          </p:nvSpPr>
          <p:spPr>
            <a:xfrm>
              <a:off x="8169176" y="1430408"/>
              <a:ext cx="60086" cy="27732"/>
            </a:xfrm>
            <a:custGeom>
              <a:avLst/>
              <a:gdLst>
                <a:gd name="connsiteX0" fmla="*/ 0 w 60086"/>
                <a:gd name="connsiteY0" fmla="*/ 0 h 27732"/>
                <a:gd name="connsiteX1" fmla="*/ 30043 w 60086"/>
                <a:gd name="connsiteY1" fmla="*/ 27732 h 27732"/>
                <a:gd name="connsiteX2" fmla="*/ 60086 w 60086"/>
                <a:gd name="connsiteY2" fmla="*/ 0 h 27732"/>
                <a:gd name="connsiteX3" fmla="*/ 0 w 60086"/>
                <a:gd name="connsiteY3" fmla="*/ 0 h 27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086" h="27732">
                  <a:moveTo>
                    <a:pt x="0" y="0"/>
                  </a:moveTo>
                  <a:cubicBezTo>
                    <a:pt x="1387" y="15715"/>
                    <a:pt x="14328" y="27732"/>
                    <a:pt x="30043" y="27732"/>
                  </a:cubicBezTo>
                  <a:cubicBezTo>
                    <a:pt x="45758" y="27732"/>
                    <a:pt x="58699" y="15715"/>
                    <a:pt x="60086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27449C2-57C3-4E87-80CF-C24F2B95E8F0}"/>
                </a:ext>
              </a:extLst>
            </p:cNvPr>
            <p:cNvSpPr/>
            <p:nvPr/>
          </p:nvSpPr>
          <p:spPr>
            <a:xfrm>
              <a:off x="8079047" y="1069892"/>
              <a:ext cx="240344" cy="249588"/>
            </a:xfrm>
            <a:custGeom>
              <a:avLst/>
              <a:gdLst>
                <a:gd name="connsiteX0" fmla="*/ 120172 w 240344"/>
                <a:gd name="connsiteY0" fmla="*/ 0 h 249588"/>
                <a:gd name="connsiteX1" fmla="*/ 120172 w 240344"/>
                <a:gd name="connsiteY1" fmla="*/ 0 h 249588"/>
                <a:gd name="connsiteX2" fmla="*/ 120172 w 240344"/>
                <a:gd name="connsiteY2" fmla="*/ 0 h 249588"/>
                <a:gd name="connsiteX3" fmla="*/ 0 w 240344"/>
                <a:gd name="connsiteY3" fmla="*/ 118785 h 249588"/>
                <a:gd name="connsiteX4" fmla="*/ 0 w 240344"/>
                <a:gd name="connsiteY4" fmla="*/ 122945 h 249588"/>
                <a:gd name="connsiteX5" fmla="*/ 8320 w 240344"/>
                <a:gd name="connsiteY5" fmla="*/ 164543 h 249588"/>
                <a:gd name="connsiteX6" fmla="*/ 29119 w 240344"/>
                <a:gd name="connsiteY6" fmla="*/ 198746 h 249588"/>
                <a:gd name="connsiteX7" fmla="*/ 57313 w 240344"/>
                <a:gd name="connsiteY7" fmla="*/ 244504 h 249588"/>
                <a:gd name="connsiteX8" fmla="*/ 65632 w 240344"/>
                <a:gd name="connsiteY8" fmla="*/ 249588 h 249588"/>
                <a:gd name="connsiteX9" fmla="*/ 174712 w 240344"/>
                <a:gd name="connsiteY9" fmla="*/ 249588 h 249588"/>
                <a:gd name="connsiteX10" fmla="*/ 183031 w 240344"/>
                <a:gd name="connsiteY10" fmla="*/ 244504 h 249588"/>
                <a:gd name="connsiteX11" fmla="*/ 211225 w 240344"/>
                <a:gd name="connsiteY11" fmla="*/ 198746 h 249588"/>
                <a:gd name="connsiteX12" fmla="*/ 232024 w 240344"/>
                <a:gd name="connsiteY12" fmla="*/ 164543 h 249588"/>
                <a:gd name="connsiteX13" fmla="*/ 240344 w 240344"/>
                <a:gd name="connsiteY13" fmla="*/ 122945 h 249588"/>
                <a:gd name="connsiteX14" fmla="*/ 240344 w 240344"/>
                <a:gd name="connsiteY14" fmla="*/ 118785 h 249588"/>
                <a:gd name="connsiteX15" fmla="*/ 120172 w 240344"/>
                <a:gd name="connsiteY15" fmla="*/ 0 h 249588"/>
                <a:gd name="connsiteX16" fmla="*/ 212612 w 240344"/>
                <a:gd name="connsiteY16" fmla="*/ 122483 h 249588"/>
                <a:gd name="connsiteX17" fmla="*/ 206141 w 240344"/>
                <a:gd name="connsiteY17" fmla="*/ 154837 h 249588"/>
                <a:gd name="connsiteX18" fmla="*/ 190426 w 240344"/>
                <a:gd name="connsiteY18" fmla="*/ 180258 h 249588"/>
                <a:gd name="connsiteX19" fmla="*/ 163619 w 240344"/>
                <a:gd name="connsiteY19" fmla="*/ 221856 h 249588"/>
                <a:gd name="connsiteX20" fmla="*/ 120172 w 240344"/>
                <a:gd name="connsiteY20" fmla="*/ 221856 h 249588"/>
                <a:gd name="connsiteX21" fmla="*/ 77187 w 240344"/>
                <a:gd name="connsiteY21" fmla="*/ 221856 h 249588"/>
                <a:gd name="connsiteX22" fmla="*/ 50380 w 240344"/>
                <a:gd name="connsiteY22" fmla="*/ 180258 h 249588"/>
                <a:gd name="connsiteX23" fmla="*/ 34665 w 240344"/>
                <a:gd name="connsiteY23" fmla="*/ 154837 h 249588"/>
                <a:gd name="connsiteX24" fmla="*/ 28194 w 240344"/>
                <a:gd name="connsiteY24" fmla="*/ 122483 h 249588"/>
                <a:gd name="connsiteX25" fmla="*/ 28194 w 240344"/>
                <a:gd name="connsiteY25" fmla="*/ 118785 h 249588"/>
                <a:gd name="connsiteX26" fmla="*/ 120634 w 240344"/>
                <a:gd name="connsiteY26" fmla="*/ 27270 h 249588"/>
                <a:gd name="connsiteX27" fmla="*/ 120634 w 240344"/>
                <a:gd name="connsiteY27" fmla="*/ 27270 h 249588"/>
                <a:gd name="connsiteX28" fmla="*/ 120634 w 240344"/>
                <a:gd name="connsiteY28" fmla="*/ 27270 h 249588"/>
                <a:gd name="connsiteX29" fmla="*/ 120634 w 240344"/>
                <a:gd name="connsiteY29" fmla="*/ 27270 h 249588"/>
                <a:gd name="connsiteX30" fmla="*/ 120634 w 240344"/>
                <a:gd name="connsiteY30" fmla="*/ 27270 h 249588"/>
                <a:gd name="connsiteX31" fmla="*/ 120634 w 240344"/>
                <a:gd name="connsiteY31" fmla="*/ 27270 h 249588"/>
                <a:gd name="connsiteX32" fmla="*/ 120634 w 240344"/>
                <a:gd name="connsiteY32" fmla="*/ 27270 h 249588"/>
                <a:gd name="connsiteX33" fmla="*/ 213074 w 240344"/>
                <a:gd name="connsiteY33" fmla="*/ 118785 h 249588"/>
                <a:gd name="connsiteX34" fmla="*/ 213074 w 240344"/>
                <a:gd name="connsiteY34" fmla="*/ 122483 h 249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40344" h="249588">
                  <a:moveTo>
                    <a:pt x="120172" y="0"/>
                  </a:moveTo>
                  <a:cubicBezTo>
                    <a:pt x="120172" y="0"/>
                    <a:pt x="120172" y="0"/>
                    <a:pt x="120172" y="0"/>
                  </a:cubicBezTo>
                  <a:cubicBezTo>
                    <a:pt x="120172" y="0"/>
                    <a:pt x="120172" y="0"/>
                    <a:pt x="120172" y="0"/>
                  </a:cubicBezTo>
                  <a:cubicBezTo>
                    <a:pt x="54540" y="462"/>
                    <a:pt x="1387" y="53153"/>
                    <a:pt x="0" y="118785"/>
                  </a:cubicBezTo>
                  <a:lnTo>
                    <a:pt x="0" y="122945"/>
                  </a:lnTo>
                  <a:cubicBezTo>
                    <a:pt x="462" y="137273"/>
                    <a:pt x="3235" y="151139"/>
                    <a:pt x="8320" y="164543"/>
                  </a:cubicBezTo>
                  <a:cubicBezTo>
                    <a:pt x="13404" y="177023"/>
                    <a:pt x="20337" y="188578"/>
                    <a:pt x="29119" y="198746"/>
                  </a:cubicBezTo>
                  <a:cubicBezTo>
                    <a:pt x="40211" y="210763"/>
                    <a:pt x="52229" y="234335"/>
                    <a:pt x="57313" y="244504"/>
                  </a:cubicBezTo>
                  <a:cubicBezTo>
                    <a:pt x="58699" y="247739"/>
                    <a:pt x="61935" y="249588"/>
                    <a:pt x="65632" y="249588"/>
                  </a:cubicBezTo>
                  <a:lnTo>
                    <a:pt x="174712" y="249588"/>
                  </a:lnTo>
                  <a:cubicBezTo>
                    <a:pt x="178409" y="249588"/>
                    <a:pt x="181645" y="247739"/>
                    <a:pt x="183031" y="244504"/>
                  </a:cubicBezTo>
                  <a:cubicBezTo>
                    <a:pt x="188115" y="234335"/>
                    <a:pt x="200133" y="210763"/>
                    <a:pt x="211225" y="198746"/>
                  </a:cubicBezTo>
                  <a:cubicBezTo>
                    <a:pt x="220007" y="188578"/>
                    <a:pt x="227402" y="177023"/>
                    <a:pt x="232024" y="164543"/>
                  </a:cubicBezTo>
                  <a:cubicBezTo>
                    <a:pt x="237109" y="151139"/>
                    <a:pt x="239882" y="137273"/>
                    <a:pt x="240344" y="122945"/>
                  </a:cubicBezTo>
                  <a:lnTo>
                    <a:pt x="240344" y="118785"/>
                  </a:lnTo>
                  <a:cubicBezTo>
                    <a:pt x="238957" y="53153"/>
                    <a:pt x="185804" y="462"/>
                    <a:pt x="120172" y="0"/>
                  </a:cubicBezTo>
                  <a:close/>
                  <a:moveTo>
                    <a:pt x="212612" y="122483"/>
                  </a:moveTo>
                  <a:cubicBezTo>
                    <a:pt x="212150" y="133576"/>
                    <a:pt x="209839" y="144669"/>
                    <a:pt x="206141" y="154837"/>
                  </a:cubicBezTo>
                  <a:cubicBezTo>
                    <a:pt x="202444" y="164081"/>
                    <a:pt x="197359" y="172863"/>
                    <a:pt x="190426" y="180258"/>
                  </a:cubicBezTo>
                  <a:cubicBezTo>
                    <a:pt x="179796" y="193200"/>
                    <a:pt x="170552" y="207066"/>
                    <a:pt x="163619" y="221856"/>
                  </a:cubicBezTo>
                  <a:lnTo>
                    <a:pt x="120172" y="221856"/>
                  </a:lnTo>
                  <a:lnTo>
                    <a:pt x="77187" y="221856"/>
                  </a:lnTo>
                  <a:cubicBezTo>
                    <a:pt x="69792" y="207066"/>
                    <a:pt x="60548" y="193200"/>
                    <a:pt x="50380" y="180258"/>
                  </a:cubicBezTo>
                  <a:cubicBezTo>
                    <a:pt x="43909" y="172863"/>
                    <a:pt x="38363" y="164081"/>
                    <a:pt x="34665" y="154837"/>
                  </a:cubicBezTo>
                  <a:cubicBezTo>
                    <a:pt x="30505" y="144669"/>
                    <a:pt x="28656" y="133576"/>
                    <a:pt x="28194" y="122483"/>
                  </a:cubicBezTo>
                  <a:lnTo>
                    <a:pt x="28194" y="118785"/>
                  </a:lnTo>
                  <a:cubicBezTo>
                    <a:pt x="29119" y="68406"/>
                    <a:pt x="70254" y="27732"/>
                    <a:pt x="120634" y="27270"/>
                  </a:cubicBezTo>
                  <a:lnTo>
                    <a:pt x="120634" y="27270"/>
                  </a:lnTo>
                  <a:lnTo>
                    <a:pt x="120634" y="27270"/>
                  </a:lnTo>
                  <a:cubicBezTo>
                    <a:pt x="120634" y="27270"/>
                    <a:pt x="120634" y="27270"/>
                    <a:pt x="120634" y="27270"/>
                  </a:cubicBezTo>
                  <a:cubicBezTo>
                    <a:pt x="120634" y="27270"/>
                    <a:pt x="120634" y="27270"/>
                    <a:pt x="120634" y="27270"/>
                  </a:cubicBezTo>
                  <a:lnTo>
                    <a:pt x="120634" y="27270"/>
                  </a:lnTo>
                  <a:lnTo>
                    <a:pt x="120634" y="27270"/>
                  </a:lnTo>
                  <a:cubicBezTo>
                    <a:pt x="171014" y="27732"/>
                    <a:pt x="212150" y="67943"/>
                    <a:pt x="213074" y="118785"/>
                  </a:cubicBezTo>
                  <a:lnTo>
                    <a:pt x="213074" y="122483"/>
                  </a:ln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C0C19F0-E0D3-4E1E-B6A0-EBEC0897B454}"/>
              </a:ext>
            </a:extLst>
          </p:cNvPr>
          <p:cNvGrpSpPr/>
          <p:nvPr/>
        </p:nvGrpSpPr>
        <p:grpSpPr>
          <a:xfrm>
            <a:off x="7261668" y="2935190"/>
            <a:ext cx="1503390" cy="1106115"/>
            <a:chOff x="8921977" y="1394910"/>
            <a:chExt cx="2926080" cy="1474819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ED7C8E3-E4AE-4E6D-90BB-DDC3157BD2C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FCD8861-D6B1-467C-80D3-1548FEC38C5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sitemte nunc.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A8B59AAB-E86F-4527-B33B-6CEB55E137A3}"/>
              </a:ext>
            </a:extLst>
          </p:cNvPr>
          <p:cNvGrpSpPr/>
          <p:nvPr/>
        </p:nvGrpSpPr>
        <p:grpSpPr>
          <a:xfrm>
            <a:off x="1630811" y="2925172"/>
            <a:ext cx="5361623" cy="1095375"/>
            <a:chOff x="2678073" y="2749550"/>
            <a:chExt cx="7148830" cy="1460500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37DC53C2-115E-41F3-912B-47CE011779EF}"/>
                </a:ext>
              </a:extLst>
            </p:cNvPr>
            <p:cNvSpPr/>
            <p:nvPr/>
          </p:nvSpPr>
          <p:spPr>
            <a:xfrm>
              <a:off x="2678073" y="2940050"/>
              <a:ext cx="5613400" cy="1203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045" y="46"/>
                  </a:moveTo>
                  <a:lnTo>
                    <a:pt x="3045" y="46"/>
                  </a:lnTo>
                  <a:lnTo>
                    <a:pt x="2531" y="46"/>
                  </a:lnTo>
                  <a:cubicBezTo>
                    <a:pt x="2497" y="68"/>
                    <a:pt x="2458" y="114"/>
                    <a:pt x="2424" y="137"/>
                  </a:cubicBezTo>
                  <a:cubicBezTo>
                    <a:pt x="2160" y="296"/>
                    <a:pt x="1896" y="433"/>
                    <a:pt x="1632" y="592"/>
                  </a:cubicBezTo>
                  <a:cubicBezTo>
                    <a:pt x="1588" y="615"/>
                    <a:pt x="1549" y="683"/>
                    <a:pt x="1510" y="729"/>
                  </a:cubicBezTo>
                  <a:cubicBezTo>
                    <a:pt x="1510" y="775"/>
                    <a:pt x="1515" y="820"/>
                    <a:pt x="1515" y="866"/>
                  </a:cubicBezTo>
                  <a:cubicBezTo>
                    <a:pt x="1583" y="820"/>
                    <a:pt x="1652" y="797"/>
                    <a:pt x="1720" y="752"/>
                  </a:cubicBezTo>
                  <a:cubicBezTo>
                    <a:pt x="1769" y="1823"/>
                    <a:pt x="1769" y="2005"/>
                    <a:pt x="1745" y="2119"/>
                  </a:cubicBezTo>
                  <a:cubicBezTo>
                    <a:pt x="1754" y="2438"/>
                    <a:pt x="1759" y="2711"/>
                    <a:pt x="1769" y="3008"/>
                  </a:cubicBezTo>
                  <a:cubicBezTo>
                    <a:pt x="1720" y="2962"/>
                    <a:pt x="1691" y="2916"/>
                    <a:pt x="1666" y="2939"/>
                  </a:cubicBezTo>
                  <a:cubicBezTo>
                    <a:pt x="1544" y="3076"/>
                    <a:pt x="1427" y="3304"/>
                    <a:pt x="1305" y="3418"/>
                  </a:cubicBezTo>
                  <a:cubicBezTo>
                    <a:pt x="1012" y="3691"/>
                    <a:pt x="713" y="3942"/>
                    <a:pt x="454" y="4876"/>
                  </a:cubicBezTo>
                  <a:cubicBezTo>
                    <a:pt x="484" y="4944"/>
                    <a:pt x="528" y="5149"/>
                    <a:pt x="562" y="5127"/>
                  </a:cubicBezTo>
                  <a:cubicBezTo>
                    <a:pt x="699" y="5035"/>
                    <a:pt x="757" y="5559"/>
                    <a:pt x="845" y="6015"/>
                  </a:cubicBezTo>
                  <a:cubicBezTo>
                    <a:pt x="669" y="6175"/>
                    <a:pt x="489" y="6311"/>
                    <a:pt x="313" y="6471"/>
                  </a:cubicBezTo>
                  <a:cubicBezTo>
                    <a:pt x="313" y="6494"/>
                    <a:pt x="313" y="6516"/>
                    <a:pt x="318" y="6562"/>
                  </a:cubicBezTo>
                  <a:cubicBezTo>
                    <a:pt x="381" y="6562"/>
                    <a:pt x="440" y="6562"/>
                    <a:pt x="503" y="6562"/>
                  </a:cubicBezTo>
                  <a:cubicBezTo>
                    <a:pt x="498" y="7359"/>
                    <a:pt x="626" y="7246"/>
                    <a:pt x="733" y="7428"/>
                  </a:cubicBezTo>
                  <a:cubicBezTo>
                    <a:pt x="665" y="7519"/>
                    <a:pt x="621" y="7565"/>
                    <a:pt x="577" y="7610"/>
                  </a:cubicBezTo>
                  <a:cubicBezTo>
                    <a:pt x="723" y="8180"/>
                    <a:pt x="904" y="7747"/>
                    <a:pt x="1065" y="8111"/>
                  </a:cubicBezTo>
                  <a:cubicBezTo>
                    <a:pt x="1212" y="8453"/>
                    <a:pt x="1412" y="8111"/>
                    <a:pt x="1544" y="8886"/>
                  </a:cubicBezTo>
                  <a:cubicBezTo>
                    <a:pt x="1486" y="8886"/>
                    <a:pt x="1427" y="8909"/>
                    <a:pt x="1363" y="8909"/>
                  </a:cubicBezTo>
                  <a:cubicBezTo>
                    <a:pt x="1417" y="9456"/>
                    <a:pt x="1407" y="9592"/>
                    <a:pt x="1295" y="9752"/>
                  </a:cubicBezTo>
                  <a:cubicBezTo>
                    <a:pt x="1085" y="10025"/>
                    <a:pt x="870" y="10253"/>
                    <a:pt x="684" y="10458"/>
                  </a:cubicBezTo>
                  <a:cubicBezTo>
                    <a:pt x="650" y="10732"/>
                    <a:pt x="626" y="10937"/>
                    <a:pt x="611" y="11073"/>
                  </a:cubicBezTo>
                  <a:cubicBezTo>
                    <a:pt x="650" y="11256"/>
                    <a:pt x="704" y="11392"/>
                    <a:pt x="718" y="11620"/>
                  </a:cubicBezTo>
                  <a:cubicBezTo>
                    <a:pt x="743" y="11962"/>
                    <a:pt x="787" y="12008"/>
                    <a:pt x="845" y="12008"/>
                  </a:cubicBezTo>
                  <a:cubicBezTo>
                    <a:pt x="997" y="11962"/>
                    <a:pt x="1144" y="11962"/>
                    <a:pt x="1290" y="12167"/>
                  </a:cubicBezTo>
                  <a:cubicBezTo>
                    <a:pt x="1388" y="12304"/>
                    <a:pt x="1495" y="12304"/>
                    <a:pt x="1598" y="12372"/>
                  </a:cubicBezTo>
                  <a:cubicBezTo>
                    <a:pt x="1598" y="12418"/>
                    <a:pt x="1598" y="12440"/>
                    <a:pt x="1598" y="12486"/>
                  </a:cubicBezTo>
                  <a:cubicBezTo>
                    <a:pt x="1442" y="12691"/>
                    <a:pt x="1290" y="12896"/>
                    <a:pt x="1144" y="13101"/>
                  </a:cubicBezTo>
                  <a:cubicBezTo>
                    <a:pt x="1070" y="14377"/>
                    <a:pt x="870" y="13625"/>
                    <a:pt x="762" y="13807"/>
                  </a:cubicBezTo>
                  <a:cubicBezTo>
                    <a:pt x="723" y="14081"/>
                    <a:pt x="699" y="14286"/>
                    <a:pt x="674" y="14445"/>
                  </a:cubicBezTo>
                  <a:cubicBezTo>
                    <a:pt x="694" y="14468"/>
                    <a:pt x="718" y="14491"/>
                    <a:pt x="743" y="14514"/>
                  </a:cubicBezTo>
                  <a:cubicBezTo>
                    <a:pt x="743" y="14559"/>
                    <a:pt x="748" y="14582"/>
                    <a:pt x="748" y="14628"/>
                  </a:cubicBezTo>
                  <a:cubicBezTo>
                    <a:pt x="665" y="14810"/>
                    <a:pt x="582" y="14992"/>
                    <a:pt x="498" y="15175"/>
                  </a:cubicBezTo>
                  <a:cubicBezTo>
                    <a:pt x="503" y="15243"/>
                    <a:pt x="508" y="15289"/>
                    <a:pt x="513" y="15357"/>
                  </a:cubicBezTo>
                  <a:cubicBezTo>
                    <a:pt x="552" y="15380"/>
                    <a:pt x="596" y="15402"/>
                    <a:pt x="660" y="15425"/>
                  </a:cubicBezTo>
                  <a:cubicBezTo>
                    <a:pt x="562" y="15653"/>
                    <a:pt x="489" y="15813"/>
                    <a:pt x="391" y="16063"/>
                  </a:cubicBezTo>
                  <a:cubicBezTo>
                    <a:pt x="479" y="16268"/>
                    <a:pt x="538" y="16405"/>
                    <a:pt x="601" y="16542"/>
                  </a:cubicBezTo>
                  <a:cubicBezTo>
                    <a:pt x="601" y="16633"/>
                    <a:pt x="601" y="16792"/>
                    <a:pt x="596" y="16997"/>
                  </a:cubicBezTo>
                  <a:cubicBezTo>
                    <a:pt x="611" y="16997"/>
                    <a:pt x="630" y="16975"/>
                    <a:pt x="640" y="17020"/>
                  </a:cubicBezTo>
                  <a:cubicBezTo>
                    <a:pt x="674" y="17111"/>
                    <a:pt x="704" y="17225"/>
                    <a:pt x="738" y="17316"/>
                  </a:cubicBezTo>
                  <a:cubicBezTo>
                    <a:pt x="704" y="17430"/>
                    <a:pt x="674" y="17544"/>
                    <a:pt x="640" y="17613"/>
                  </a:cubicBezTo>
                  <a:cubicBezTo>
                    <a:pt x="616" y="17681"/>
                    <a:pt x="586" y="17681"/>
                    <a:pt x="557" y="17727"/>
                  </a:cubicBezTo>
                  <a:cubicBezTo>
                    <a:pt x="371" y="17954"/>
                    <a:pt x="186" y="18205"/>
                    <a:pt x="0" y="18433"/>
                  </a:cubicBezTo>
                  <a:cubicBezTo>
                    <a:pt x="0" y="18478"/>
                    <a:pt x="5" y="18501"/>
                    <a:pt x="5" y="18547"/>
                  </a:cubicBezTo>
                  <a:cubicBezTo>
                    <a:pt x="195" y="18410"/>
                    <a:pt x="386" y="18296"/>
                    <a:pt x="577" y="18160"/>
                  </a:cubicBezTo>
                  <a:cubicBezTo>
                    <a:pt x="557" y="18433"/>
                    <a:pt x="533" y="18638"/>
                    <a:pt x="498" y="18706"/>
                  </a:cubicBezTo>
                  <a:cubicBezTo>
                    <a:pt x="406" y="18889"/>
                    <a:pt x="308" y="19003"/>
                    <a:pt x="210" y="19139"/>
                  </a:cubicBezTo>
                  <a:cubicBezTo>
                    <a:pt x="151" y="19230"/>
                    <a:pt x="88" y="19299"/>
                    <a:pt x="29" y="19390"/>
                  </a:cubicBezTo>
                  <a:cubicBezTo>
                    <a:pt x="29" y="19413"/>
                    <a:pt x="29" y="19435"/>
                    <a:pt x="34" y="19458"/>
                  </a:cubicBezTo>
                  <a:cubicBezTo>
                    <a:pt x="166" y="19390"/>
                    <a:pt x="298" y="19322"/>
                    <a:pt x="454" y="19230"/>
                  </a:cubicBezTo>
                  <a:cubicBezTo>
                    <a:pt x="425" y="19435"/>
                    <a:pt x="415" y="19527"/>
                    <a:pt x="410" y="19572"/>
                  </a:cubicBezTo>
                  <a:cubicBezTo>
                    <a:pt x="528" y="19663"/>
                    <a:pt x="645" y="19754"/>
                    <a:pt x="787" y="19846"/>
                  </a:cubicBezTo>
                  <a:cubicBezTo>
                    <a:pt x="709" y="20165"/>
                    <a:pt x="650" y="20415"/>
                    <a:pt x="572" y="20757"/>
                  </a:cubicBezTo>
                  <a:cubicBezTo>
                    <a:pt x="748" y="20803"/>
                    <a:pt x="894" y="20848"/>
                    <a:pt x="1041" y="20894"/>
                  </a:cubicBezTo>
                  <a:cubicBezTo>
                    <a:pt x="1041" y="20939"/>
                    <a:pt x="1041" y="21008"/>
                    <a:pt x="1041" y="21053"/>
                  </a:cubicBezTo>
                  <a:cubicBezTo>
                    <a:pt x="968" y="21122"/>
                    <a:pt x="894" y="21167"/>
                    <a:pt x="821" y="21281"/>
                  </a:cubicBezTo>
                  <a:cubicBezTo>
                    <a:pt x="792" y="21327"/>
                    <a:pt x="762" y="21395"/>
                    <a:pt x="733" y="21486"/>
                  </a:cubicBezTo>
                  <a:lnTo>
                    <a:pt x="3059" y="21486"/>
                  </a:lnTo>
                  <a:lnTo>
                    <a:pt x="3059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3045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04FA7001-1EFC-45F3-BBDF-456E272B15BE}"/>
                </a:ext>
              </a:extLst>
            </p:cNvPr>
            <p:cNvSpPr/>
            <p:nvPr/>
          </p:nvSpPr>
          <p:spPr>
            <a:xfrm>
              <a:off x="8354974" y="2749550"/>
              <a:ext cx="897887" cy="822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2007" y="21600"/>
                  </a:lnTo>
                  <a:cubicBezTo>
                    <a:pt x="10235" y="21600"/>
                    <a:pt x="8799" y="20033"/>
                    <a:pt x="8799" y="18100"/>
                  </a:cubicBezTo>
                  <a:lnTo>
                    <a:pt x="8799" y="3500"/>
                  </a:lnTo>
                  <a:cubicBezTo>
                    <a:pt x="8799" y="2433"/>
                    <a:pt x="8004" y="1533"/>
                    <a:pt x="6996" y="1533"/>
                  </a:cubicBezTo>
                  <a:lnTo>
                    <a:pt x="3208" y="1533"/>
                  </a:lnTo>
                  <a:cubicBezTo>
                    <a:pt x="2230" y="1533"/>
                    <a:pt x="1405" y="2400"/>
                    <a:pt x="1405" y="3500"/>
                  </a:cubicBezTo>
                  <a:lnTo>
                    <a:pt x="1405" y="20833"/>
                  </a:lnTo>
                  <a:lnTo>
                    <a:pt x="0" y="20833"/>
                  </a:lnTo>
                  <a:lnTo>
                    <a:pt x="0" y="3500"/>
                  </a:lnTo>
                  <a:cubicBezTo>
                    <a:pt x="0" y="1567"/>
                    <a:pt x="1436" y="0"/>
                    <a:pt x="3208" y="0"/>
                  </a:cubicBezTo>
                  <a:lnTo>
                    <a:pt x="6996" y="0"/>
                  </a:lnTo>
                  <a:cubicBezTo>
                    <a:pt x="8768" y="0"/>
                    <a:pt x="10204" y="1567"/>
                    <a:pt x="10204" y="3500"/>
                  </a:cubicBezTo>
                  <a:lnTo>
                    <a:pt x="10204" y="18100"/>
                  </a:lnTo>
                  <a:cubicBezTo>
                    <a:pt x="10204" y="19167"/>
                    <a:pt x="10999" y="20067"/>
                    <a:pt x="12007" y="20067"/>
                  </a:cubicBezTo>
                  <a:lnTo>
                    <a:pt x="21600" y="20067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F28C49E3-777A-425E-A1F9-04FA604CF3F3}"/>
                </a:ext>
              </a:extLst>
            </p:cNvPr>
            <p:cNvSpPr/>
            <p:nvPr/>
          </p:nvSpPr>
          <p:spPr>
            <a:xfrm>
              <a:off x="8164474" y="2889250"/>
              <a:ext cx="420372" cy="132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3"/>
                  </a:moveTo>
                  <a:lnTo>
                    <a:pt x="21600" y="20707"/>
                  </a:lnTo>
                  <a:cubicBezTo>
                    <a:pt x="21600" y="21205"/>
                    <a:pt x="20360" y="21600"/>
                    <a:pt x="18794" y="21600"/>
                  </a:cubicBezTo>
                  <a:lnTo>
                    <a:pt x="2806" y="21600"/>
                  </a:lnTo>
                  <a:cubicBezTo>
                    <a:pt x="1240" y="21600"/>
                    <a:pt x="0" y="21205"/>
                    <a:pt x="0" y="20707"/>
                  </a:cubicBezTo>
                  <a:lnTo>
                    <a:pt x="0" y="893"/>
                  </a:lnTo>
                  <a:cubicBezTo>
                    <a:pt x="0" y="395"/>
                    <a:pt x="1240" y="0"/>
                    <a:pt x="2806" y="0"/>
                  </a:cubicBezTo>
                  <a:lnTo>
                    <a:pt x="18794" y="0"/>
                  </a:lnTo>
                  <a:cubicBezTo>
                    <a:pt x="20360" y="0"/>
                    <a:pt x="21600" y="415"/>
                    <a:pt x="21600" y="89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B5D2E97C-299F-4B3A-BE30-0FCCB15A4C69}"/>
                </a:ext>
              </a:extLst>
            </p:cNvPr>
            <p:cNvSpPr/>
            <p:nvPr/>
          </p:nvSpPr>
          <p:spPr>
            <a:xfrm>
              <a:off x="9104273" y="3422649"/>
              <a:ext cx="722630" cy="240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extrusionOk="0">
                  <a:moveTo>
                    <a:pt x="2467" y="1926"/>
                  </a:moveTo>
                  <a:cubicBezTo>
                    <a:pt x="1063" y="2039"/>
                    <a:pt x="0" y="4514"/>
                    <a:pt x="0" y="7551"/>
                  </a:cubicBezTo>
                  <a:lnTo>
                    <a:pt x="0" y="13851"/>
                  </a:lnTo>
                  <a:cubicBezTo>
                    <a:pt x="0" y="16889"/>
                    <a:pt x="1101" y="19364"/>
                    <a:pt x="2467" y="19476"/>
                  </a:cubicBezTo>
                  <a:lnTo>
                    <a:pt x="18867" y="21276"/>
                  </a:lnTo>
                  <a:cubicBezTo>
                    <a:pt x="20347" y="21389"/>
                    <a:pt x="21600" y="18914"/>
                    <a:pt x="21600" y="15651"/>
                  </a:cubicBezTo>
                  <a:lnTo>
                    <a:pt x="21600" y="5639"/>
                  </a:lnTo>
                  <a:cubicBezTo>
                    <a:pt x="21600" y="2377"/>
                    <a:pt x="20347" y="-211"/>
                    <a:pt x="18867" y="14"/>
                  </a:cubicBezTo>
                  <a:lnTo>
                    <a:pt x="2467" y="192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DF7616DE-E264-4046-8802-538D141A42BC}"/>
              </a:ext>
            </a:extLst>
          </p:cNvPr>
          <p:cNvSpPr txBox="1"/>
          <p:nvPr/>
        </p:nvSpPr>
        <p:spPr>
          <a:xfrm>
            <a:off x="2094919" y="3230992"/>
            <a:ext cx="3445205" cy="57708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10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50" name="Graphic 28" descr="Bullseye">
            <a:extLst>
              <a:ext uri="{FF2B5EF4-FFF2-40B4-BE49-F238E27FC236}">
                <a16:creationId xmlns:a16="http://schemas.microsoft.com/office/drawing/2014/main" id="{F9801515-7655-4D49-B48E-1C50BC95C0E9}"/>
              </a:ext>
            </a:extLst>
          </p:cNvPr>
          <p:cNvGrpSpPr/>
          <p:nvPr/>
        </p:nvGrpSpPr>
        <p:grpSpPr>
          <a:xfrm>
            <a:off x="6332914" y="3004284"/>
            <a:ext cx="332784" cy="332784"/>
            <a:chOff x="8947544" y="2855032"/>
            <a:chExt cx="443712" cy="443712"/>
          </a:xfrm>
          <a:solidFill>
            <a:schemeClr val="bg1">
              <a:lumMod val="95000"/>
            </a:schemeClr>
          </a:solidFill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96ACF51B-8621-471A-AF05-B114AE7B2037}"/>
                </a:ext>
              </a:extLst>
            </p:cNvPr>
            <p:cNvSpPr/>
            <p:nvPr/>
          </p:nvSpPr>
          <p:spPr>
            <a:xfrm>
              <a:off x="9115784" y="2894319"/>
              <a:ext cx="236184" cy="235722"/>
            </a:xfrm>
            <a:custGeom>
              <a:avLst/>
              <a:gdLst>
                <a:gd name="connsiteX0" fmla="*/ 194586 w 236184"/>
                <a:gd name="connsiteY0" fmla="*/ 41598 h 235722"/>
                <a:gd name="connsiteX1" fmla="*/ 189964 w 236184"/>
                <a:gd name="connsiteY1" fmla="*/ 0 h 235722"/>
                <a:gd name="connsiteX2" fmla="*/ 139122 w 236184"/>
                <a:gd name="connsiteY2" fmla="*/ 50842 h 235722"/>
                <a:gd name="connsiteX3" fmla="*/ 141895 w 236184"/>
                <a:gd name="connsiteY3" fmla="*/ 74876 h 235722"/>
                <a:gd name="connsiteX4" fmla="*/ 67943 w 236184"/>
                <a:gd name="connsiteY4" fmla="*/ 148828 h 235722"/>
                <a:gd name="connsiteX5" fmla="*/ 46220 w 236184"/>
                <a:gd name="connsiteY5" fmla="*/ 143282 h 235722"/>
                <a:gd name="connsiteX6" fmla="*/ 0 w 236184"/>
                <a:gd name="connsiteY6" fmla="*/ 189502 h 235722"/>
                <a:gd name="connsiteX7" fmla="*/ 46220 w 236184"/>
                <a:gd name="connsiteY7" fmla="*/ 235722 h 235722"/>
                <a:gd name="connsiteX8" fmla="*/ 92440 w 236184"/>
                <a:gd name="connsiteY8" fmla="*/ 189502 h 235722"/>
                <a:gd name="connsiteX9" fmla="*/ 87356 w 236184"/>
                <a:gd name="connsiteY9" fmla="*/ 168241 h 235722"/>
                <a:gd name="connsiteX10" fmla="*/ 161308 w 236184"/>
                <a:gd name="connsiteY10" fmla="*/ 94289 h 235722"/>
                <a:gd name="connsiteX11" fmla="*/ 185342 w 236184"/>
                <a:gd name="connsiteY11" fmla="*/ 97062 h 235722"/>
                <a:gd name="connsiteX12" fmla="*/ 236184 w 236184"/>
                <a:gd name="connsiteY12" fmla="*/ 46220 h 235722"/>
                <a:gd name="connsiteX13" fmla="*/ 194586 w 236184"/>
                <a:gd name="connsiteY13" fmla="*/ 41598 h 235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6184" h="235722">
                  <a:moveTo>
                    <a:pt x="194586" y="41598"/>
                  </a:moveTo>
                  <a:lnTo>
                    <a:pt x="189964" y="0"/>
                  </a:lnTo>
                  <a:lnTo>
                    <a:pt x="139122" y="50842"/>
                  </a:lnTo>
                  <a:lnTo>
                    <a:pt x="141895" y="74876"/>
                  </a:lnTo>
                  <a:lnTo>
                    <a:pt x="67943" y="148828"/>
                  </a:lnTo>
                  <a:cubicBezTo>
                    <a:pt x="61473" y="145593"/>
                    <a:pt x="54077" y="143282"/>
                    <a:pt x="46220" y="143282"/>
                  </a:cubicBezTo>
                  <a:cubicBezTo>
                    <a:pt x="20799" y="143282"/>
                    <a:pt x="0" y="164081"/>
                    <a:pt x="0" y="189502"/>
                  </a:cubicBezTo>
                  <a:cubicBezTo>
                    <a:pt x="0" y="214923"/>
                    <a:pt x="20799" y="235722"/>
                    <a:pt x="46220" y="235722"/>
                  </a:cubicBezTo>
                  <a:cubicBezTo>
                    <a:pt x="71641" y="235722"/>
                    <a:pt x="92440" y="214923"/>
                    <a:pt x="92440" y="189502"/>
                  </a:cubicBezTo>
                  <a:cubicBezTo>
                    <a:pt x="92440" y="181645"/>
                    <a:pt x="90591" y="174712"/>
                    <a:pt x="87356" y="168241"/>
                  </a:cubicBezTo>
                  <a:lnTo>
                    <a:pt x="161308" y="94289"/>
                  </a:lnTo>
                  <a:lnTo>
                    <a:pt x="185342" y="97062"/>
                  </a:lnTo>
                  <a:lnTo>
                    <a:pt x="236184" y="46220"/>
                  </a:lnTo>
                  <a:lnTo>
                    <a:pt x="194586" y="41598"/>
                  </a:ln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7A1C0313-0B7D-4656-967F-DAB34DB2010B}"/>
                </a:ext>
              </a:extLst>
            </p:cNvPr>
            <p:cNvSpPr/>
            <p:nvPr/>
          </p:nvSpPr>
          <p:spPr>
            <a:xfrm>
              <a:off x="8986831" y="2908185"/>
              <a:ext cx="351272" cy="351272"/>
            </a:xfrm>
            <a:custGeom>
              <a:avLst/>
              <a:gdLst>
                <a:gd name="connsiteX0" fmla="*/ 327238 w 351272"/>
                <a:gd name="connsiteY0" fmla="*/ 96138 h 351272"/>
                <a:gd name="connsiteX1" fmla="*/ 321229 w 351272"/>
                <a:gd name="connsiteY1" fmla="*/ 102608 h 351272"/>
                <a:gd name="connsiteX2" fmla="*/ 312447 w 351272"/>
                <a:gd name="connsiteY2" fmla="*/ 101684 h 351272"/>
                <a:gd name="connsiteX3" fmla="*/ 302741 w 351272"/>
                <a:gd name="connsiteY3" fmla="*/ 100297 h 351272"/>
                <a:gd name="connsiteX4" fmla="*/ 323540 w 351272"/>
                <a:gd name="connsiteY4" fmla="*/ 175636 h 351272"/>
                <a:gd name="connsiteX5" fmla="*/ 175636 w 351272"/>
                <a:gd name="connsiteY5" fmla="*/ 323540 h 351272"/>
                <a:gd name="connsiteX6" fmla="*/ 27732 w 351272"/>
                <a:gd name="connsiteY6" fmla="*/ 175636 h 351272"/>
                <a:gd name="connsiteX7" fmla="*/ 175636 w 351272"/>
                <a:gd name="connsiteY7" fmla="*/ 27732 h 351272"/>
                <a:gd name="connsiteX8" fmla="*/ 250975 w 351272"/>
                <a:gd name="connsiteY8" fmla="*/ 48531 h 351272"/>
                <a:gd name="connsiteX9" fmla="*/ 250050 w 351272"/>
                <a:gd name="connsiteY9" fmla="*/ 39287 h 351272"/>
                <a:gd name="connsiteX10" fmla="*/ 248664 w 351272"/>
                <a:gd name="connsiteY10" fmla="*/ 30043 h 351272"/>
                <a:gd name="connsiteX11" fmla="*/ 255134 w 351272"/>
                <a:gd name="connsiteY11" fmla="*/ 23572 h 351272"/>
                <a:gd name="connsiteX12" fmla="*/ 258370 w 351272"/>
                <a:gd name="connsiteY12" fmla="*/ 20337 h 351272"/>
                <a:gd name="connsiteX13" fmla="*/ 175636 w 351272"/>
                <a:gd name="connsiteY13" fmla="*/ 0 h 351272"/>
                <a:gd name="connsiteX14" fmla="*/ 0 w 351272"/>
                <a:gd name="connsiteY14" fmla="*/ 175636 h 351272"/>
                <a:gd name="connsiteX15" fmla="*/ 175636 w 351272"/>
                <a:gd name="connsiteY15" fmla="*/ 351272 h 351272"/>
                <a:gd name="connsiteX16" fmla="*/ 351272 w 351272"/>
                <a:gd name="connsiteY16" fmla="*/ 175636 h 351272"/>
                <a:gd name="connsiteX17" fmla="*/ 330473 w 351272"/>
                <a:gd name="connsiteY17" fmla="*/ 93364 h 351272"/>
                <a:gd name="connsiteX18" fmla="*/ 327238 w 351272"/>
                <a:gd name="connsiteY18" fmla="*/ 96138 h 351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51272" h="351272">
                  <a:moveTo>
                    <a:pt x="327238" y="96138"/>
                  </a:moveTo>
                  <a:lnTo>
                    <a:pt x="321229" y="102608"/>
                  </a:lnTo>
                  <a:lnTo>
                    <a:pt x="312447" y="101684"/>
                  </a:lnTo>
                  <a:lnTo>
                    <a:pt x="302741" y="100297"/>
                  </a:lnTo>
                  <a:cubicBezTo>
                    <a:pt x="315683" y="122483"/>
                    <a:pt x="323540" y="147904"/>
                    <a:pt x="323540" y="175636"/>
                  </a:cubicBezTo>
                  <a:cubicBezTo>
                    <a:pt x="323540" y="256983"/>
                    <a:pt x="256983" y="323540"/>
                    <a:pt x="175636" y="323540"/>
                  </a:cubicBezTo>
                  <a:cubicBezTo>
                    <a:pt x="94289" y="323540"/>
                    <a:pt x="27732" y="256983"/>
                    <a:pt x="27732" y="175636"/>
                  </a:cubicBezTo>
                  <a:cubicBezTo>
                    <a:pt x="27732" y="94289"/>
                    <a:pt x="94289" y="27732"/>
                    <a:pt x="175636" y="27732"/>
                  </a:cubicBezTo>
                  <a:cubicBezTo>
                    <a:pt x="202906" y="27732"/>
                    <a:pt x="228789" y="35127"/>
                    <a:pt x="250975" y="48531"/>
                  </a:cubicBezTo>
                  <a:lnTo>
                    <a:pt x="250050" y="39287"/>
                  </a:lnTo>
                  <a:lnTo>
                    <a:pt x="248664" y="30043"/>
                  </a:lnTo>
                  <a:lnTo>
                    <a:pt x="255134" y="23572"/>
                  </a:lnTo>
                  <a:lnTo>
                    <a:pt x="258370" y="20337"/>
                  </a:lnTo>
                  <a:cubicBezTo>
                    <a:pt x="233411" y="7395"/>
                    <a:pt x="205679" y="0"/>
                    <a:pt x="175636" y="0"/>
                  </a:cubicBezTo>
                  <a:cubicBezTo>
                    <a:pt x="78574" y="0"/>
                    <a:pt x="0" y="78574"/>
                    <a:pt x="0" y="175636"/>
                  </a:cubicBezTo>
                  <a:cubicBezTo>
                    <a:pt x="0" y="272698"/>
                    <a:pt x="78574" y="351272"/>
                    <a:pt x="175636" y="351272"/>
                  </a:cubicBezTo>
                  <a:cubicBezTo>
                    <a:pt x="272698" y="351272"/>
                    <a:pt x="351272" y="272698"/>
                    <a:pt x="351272" y="175636"/>
                  </a:cubicBezTo>
                  <a:cubicBezTo>
                    <a:pt x="351272" y="145593"/>
                    <a:pt x="343877" y="117861"/>
                    <a:pt x="330473" y="93364"/>
                  </a:cubicBezTo>
                  <a:lnTo>
                    <a:pt x="327238" y="96138"/>
                  </a:ln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252F7C72-39E1-4017-931F-10D8A0DDD72C}"/>
                </a:ext>
              </a:extLst>
            </p:cNvPr>
            <p:cNvSpPr/>
            <p:nvPr/>
          </p:nvSpPr>
          <p:spPr>
            <a:xfrm>
              <a:off x="9051539" y="2972893"/>
              <a:ext cx="221856" cy="221856"/>
            </a:xfrm>
            <a:custGeom>
              <a:avLst/>
              <a:gdLst>
                <a:gd name="connsiteX0" fmla="*/ 188115 w 221856"/>
                <a:gd name="connsiteY0" fmla="*/ 79498 h 221856"/>
                <a:gd name="connsiteX1" fmla="*/ 194124 w 221856"/>
                <a:gd name="connsiteY1" fmla="*/ 110928 h 221856"/>
                <a:gd name="connsiteX2" fmla="*/ 110928 w 221856"/>
                <a:gd name="connsiteY2" fmla="*/ 194124 h 221856"/>
                <a:gd name="connsiteX3" fmla="*/ 27732 w 221856"/>
                <a:gd name="connsiteY3" fmla="*/ 110928 h 221856"/>
                <a:gd name="connsiteX4" fmla="*/ 110928 w 221856"/>
                <a:gd name="connsiteY4" fmla="*/ 27732 h 221856"/>
                <a:gd name="connsiteX5" fmla="*/ 142358 w 221856"/>
                <a:gd name="connsiteY5" fmla="*/ 33741 h 221856"/>
                <a:gd name="connsiteX6" fmla="*/ 163157 w 221856"/>
                <a:gd name="connsiteY6" fmla="*/ 12942 h 221856"/>
                <a:gd name="connsiteX7" fmla="*/ 110928 w 221856"/>
                <a:gd name="connsiteY7" fmla="*/ 0 h 221856"/>
                <a:gd name="connsiteX8" fmla="*/ 0 w 221856"/>
                <a:gd name="connsiteY8" fmla="*/ 110928 h 221856"/>
                <a:gd name="connsiteX9" fmla="*/ 110928 w 221856"/>
                <a:gd name="connsiteY9" fmla="*/ 221856 h 221856"/>
                <a:gd name="connsiteX10" fmla="*/ 221856 w 221856"/>
                <a:gd name="connsiteY10" fmla="*/ 110928 h 221856"/>
                <a:gd name="connsiteX11" fmla="*/ 208914 w 221856"/>
                <a:gd name="connsiteY11" fmla="*/ 58699 h 221856"/>
                <a:gd name="connsiteX12" fmla="*/ 188115 w 221856"/>
                <a:gd name="connsiteY12" fmla="*/ 79498 h 2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1856" h="221856">
                  <a:moveTo>
                    <a:pt x="188115" y="79498"/>
                  </a:moveTo>
                  <a:cubicBezTo>
                    <a:pt x="192275" y="89205"/>
                    <a:pt x="194124" y="99835"/>
                    <a:pt x="194124" y="110928"/>
                  </a:cubicBezTo>
                  <a:cubicBezTo>
                    <a:pt x="194124" y="156686"/>
                    <a:pt x="156686" y="194124"/>
                    <a:pt x="110928" y="194124"/>
                  </a:cubicBezTo>
                  <a:cubicBezTo>
                    <a:pt x="65170" y="194124"/>
                    <a:pt x="27732" y="156686"/>
                    <a:pt x="27732" y="110928"/>
                  </a:cubicBezTo>
                  <a:cubicBezTo>
                    <a:pt x="27732" y="65170"/>
                    <a:pt x="65170" y="27732"/>
                    <a:pt x="110928" y="27732"/>
                  </a:cubicBezTo>
                  <a:cubicBezTo>
                    <a:pt x="122021" y="27732"/>
                    <a:pt x="132651" y="30043"/>
                    <a:pt x="142358" y="33741"/>
                  </a:cubicBezTo>
                  <a:lnTo>
                    <a:pt x="163157" y="12942"/>
                  </a:lnTo>
                  <a:cubicBezTo>
                    <a:pt x="147442" y="4622"/>
                    <a:pt x="129878" y="0"/>
                    <a:pt x="110928" y="0"/>
                  </a:cubicBezTo>
                  <a:cubicBezTo>
                    <a:pt x="49918" y="0"/>
                    <a:pt x="0" y="49918"/>
                    <a:pt x="0" y="110928"/>
                  </a:cubicBezTo>
                  <a:cubicBezTo>
                    <a:pt x="0" y="171938"/>
                    <a:pt x="49918" y="221856"/>
                    <a:pt x="110928" y="221856"/>
                  </a:cubicBezTo>
                  <a:cubicBezTo>
                    <a:pt x="171938" y="221856"/>
                    <a:pt x="221856" y="171938"/>
                    <a:pt x="221856" y="110928"/>
                  </a:cubicBezTo>
                  <a:cubicBezTo>
                    <a:pt x="221856" y="91978"/>
                    <a:pt x="217234" y="74414"/>
                    <a:pt x="208914" y="58699"/>
                  </a:cubicBezTo>
                  <a:lnTo>
                    <a:pt x="188115" y="79498"/>
                  </a:ln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210D38FC-23D6-4C08-AEF1-84C2283E6E32}"/>
              </a:ext>
            </a:extLst>
          </p:cNvPr>
          <p:cNvGrpSpPr/>
          <p:nvPr/>
        </p:nvGrpSpPr>
        <p:grpSpPr>
          <a:xfrm>
            <a:off x="6320789" y="4487475"/>
            <a:ext cx="2444269" cy="1260003"/>
            <a:chOff x="8921977" y="4001571"/>
            <a:chExt cx="2926080" cy="168000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69A2031-49D1-4F38-8C7B-C526E2D92307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7DAFE27-3139-47F1-89ED-2094325F68D5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602D8485-8533-428B-B3DB-A341283AE6FF}"/>
              </a:ext>
            </a:extLst>
          </p:cNvPr>
          <p:cNvGrpSpPr/>
          <p:nvPr/>
        </p:nvGrpSpPr>
        <p:grpSpPr>
          <a:xfrm>
            <a:off x="394513" y="4551469"/>
            <a:ext cx="5837872" cy="1085850"/>
            <a:chOff x="1029675" y="4438650"/>
            <a:chExt cx="7783829" cy="1447800"/>
          </a:xfrm>
        </p:grpSpPr>
        <p:sp>
          <p:nvSpPr>
            <p:cNvPr id="5" name="Shape">
              <a:extLst>
                <a:ext uri="{FF2B5EF4-FFF2-40B4-BE49-F238E27FC236}">
                  <a16:creationId xmlns:a16="http://schemas.microsoft.com/office/drawing/2014/main" id="{FFF139AE-FE0D-4555-911C-70FC48D43ECD}"/>
                </a:ext>
              </a:extLst>
            </p:cNvPr>
            <p:cNvSpPr/>
            <p:nvPr/>
          </p:nvSpPr>
          <p:spPr>
            <a:xfrm>
              <a:off x="1740875" y="4591050"/>
              <a:ext cx="201930" cy="9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4102" extrusionOk="0">
                  <a:moveTo>
                    <a:pt x="21600" y="14102"/>
                  </a:moveTo>
                  <a:cubicBezTo>
                    <a:pt x="21600" y="12300"/>
                    <a:pt x="21600" y="8701"/>
                    <a:pt x="21600" y="6903"/>
                  </a:cubicBezTo>
                  <a:cubicBezTo>
                    <a:pt x="14400" y="-7498"/>
                    <a:pt x="7200" y="5102"/>
                    <a:pt x="0" y="5102"/>
                  </a:cubicBezTo>
                  <a:cubicBezTo>
                    <a:pt x="0" y="8701"/>
                    <a:pt x="0" y="10503"/>
                    <a:pt x="0" y="14102"/>
                  </a:cubicBezTo>
                  <a:cubicBezTo>
                    <a:pt x="7200" y="14102"/>
                    <a:pt x="14400" y="14102"/>
                    <a:pt x="21600" y="14102"/>
                  </a:cubicBezTo>
                  <a:close/>
                </a:path>
              </a:pathLst>
            </a:custGeom>
            <a:solidFill>
              <a:srgbClr val="46B44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762C33CE-FCB3-4E55-8E4F-AEDBF2BBCDD1}"/>
                </a:ext>
              </a:extLst>
            </p:cNvPr>
            <p:cNvSpPr/>
            <p:nvPr/>
          </p:nvSpPr>
          <p:spPr>
            <a:xfrm>
              <a:off x="1982174" y="4591049"/>
              <a:ext cx="41911" cy="7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200"/>
                  </a:moveTo>
                  <a:cubicBezTo>
                    <a:pt x="14400" y="3596"/>
                    <a:pt x="7201" y="3596"/>
                    <a:pt x="0" y="0"/>
                  </a:cubicBezTo>
                  <a:cubicBezTo>
                    <a:pt x="0" y="3604"/>
                    <a:pt x="0" y="10804"/>
                    <a:pt x="0" y="14400"/>
                  </a:cubicBezTo>
                  <a:cubicBezTo>
                    <a:pt x="7200" y="18004"/>
                    <a:pt x="14399" y="18004"/>
                    <a:pt x="21600" y="21600"/>
                  </a:cubicBezTo>
                  <a:cubicBezTo>
                    <a:pt x="21600" y="14409"/>
                    <a:pt x="21600" y="10804"/>
                    <a:pt x="21600" y="7200"/>
                  </a:cubicBezTo>
                  <a:close/>
                </a:path>
              </a:pathLst>
            </a:custGeom>
            <a:solidFill>
              <a:srgbClr val="46B44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B4894CFA-6EC2-4C8B-B447-E34A7EA419C8}"/>
                </a:ext>
              </a:extLst>
            </p:cNvPr>
            <p:cNvSpPr/>
            <p:nvPr/>
          </p:nvSpPr>
          <p:spPr>
            <a:xfrm>
              <a:off x="1029675" y="4629150"/>
              <a:ext cx="6248182" cy="1244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562" extrusionOk="0">
                  <a:moveTo>
                    <a:pt x="21573" y="50"/>
                  </a:moveTo>
                  <a:lnTo>
                    <a:pt x="5239" y="50"/>
                  </a:lnTo>
                  <a:cubicBezTo>
                    <a:pt x="5068" y="28"/>
                    <a:pt x="4897" y="-16"/>
                    <a:pt x="4726" y="6"/>
                  </a:cubicBezTo>
                  <a:cubicBezTo>
                    <a:pt x="4257" y="28"/>
                    <a:pt x="3788" y="-38"/>
                    <a:pt x="3314" y="50"/>
                  </a:cubicBezTo>
                  <a:cubicBezTo>
                    <a:pt x="2801" y="138"/>
                    <a:pt x="2288" y="28"/>
                    <a:pt x="1771" y="28"/>
                  </a:cubicBezTo>
                  <a:cubicBezTo>
                    <a:pt x="1613" y="28"/>
                    <a:pt x="1451" y="72"/>
                    <a:pt x="1293" y="138"/>
                  </a:cubicBezTo>
                  <a:cubicBezTo>
                    <a:pt x="1253" y="160"/>
                    <a:pt x="1210" y="204"/>
                    <a:pt x="1179" y="314"/>
                  </a:cubicBezTo>
                  <a:cubicBezTo>
                    <a:pt x="1131" y="490"/>
                    <a:pt x="1078" y="556"/>
                    <a:pt x="1021" y="556"/>
                  </a:cubicBezTo>
                  <a:cubicBezTo>
                    <a:pt x="999" y="556"/>
                    <a:pt x="982" y="578"/>
                    <a:pt x="960" y="600"/>
                  </a:cubicBezTo>
                  <a:cubicBezTo>
                    <a:pt x="973" y="710"/>
                    <a:pt x="986" y="776"/>
                    <a:pt x="1003" y="776"/>
                  </a:cubicBezTo>
                  <a:cubicBezTo>
                    <a:pt x="1030" y="798"/>
                    <a:pt x="1056" y="798"/>
                    <a:pt x="1082" y="820"/>
                  </a:cubicBezTo>
                  <a:cubicBezTo>
                    <a:pt x="1223" y="952"/>
                    <a:pt x="1359" y="1150"/>
                    <a:pt x="1499" y="1172"/>
                  </a:cubicBezTo>
                  <a:cubicBezTo>
                    <a:pt x="1854" y="1260"/>
                    <a:pt x="2209" y="1260"/>
                    <a:pt x="2560" y="1282"/>
                  </a:cubicBezTo>
                  <a:cubicBezTo>
                    <a:pt x="2810" y="1282"/>
                    <a:pt x="3060" y="1216"/>
                    <a:pt x="3306" y="1194"/>
                  </a:cubicBezTo>
                  <a:cubicBezTo>
                    <a:pt x="3358" y="1194"/>
                    <a:pt x="3406" y="1238"/>
                    <a:pt x="3459" y="1260"/>
                  </a:cubicBezTo>
                  <a:cubicBezTo>
                    <a:pt x="3459" y="1304"/>
                    <a:pt x="3459" y="1326"/>
                    <a:pt x="3459" y="1370"/>
                  </a:cubicBezTo>
                  <a:cubicBezTo>
                    <a:pt x="3450" y="1392"/>
                    <a:pt x="3441" y="1414"/>
                    <a:pt x="3433" y="1414"/>
                  </a:cubicBezTo>
                  <a:cubicBezTo>
                    <a:pt x="3292" y="1458"/>
                    <a:pt x="3152" y="1524"/>
                    <a:pt x="3007" y="1546"/>
                  </a:cubicBezTo>
                  <a:cubicBezTo>
                    <a:pt x="2757" y="1568"/>
                    <a:pt x="2507" y="1590"/>
                    <a:pt x="2258" y="1590"/>
                  </a:cubicBezTo>
                  <a:cubicBezTo>
                    <a:pt x="2091" y="1590"/>
                    <a:pt x="1929" y="1678"/>
                    <a:pt x="1762" y="1722"/>
                  </a:cubicBezTo>
                  <a:cubicBezTo>
                    <a:pt x="1442" y="1788"/>
                    <a:pt x="1122" y="1700"/>
                    <a:pt x="806" y="1678"/>
                  </a:cubicBezTo>
                  <a:cubicBezTo>
                    <a:pt x="780" y="1678"/>
                    <a:pt x="754" y="1678"/>
                    <a:pt x="727" y="1700"/>
                  </a:cubicBezTo>
                  <a:cubicBezTo>
                    <a:pt x="710" y="1722"/>
                    <a:pt x="701" y="1810"/>
                    <a:pt x="688" y="1854"/>
                  </a:cubicBezTo>
                  <a:cubicBezTo>
                    <a:pt x="701" y="1920"/>
                    <a:pt x="714" y="2008"/>
                    <a:pt x="732" y="2052"/>
                  </a:cubicBezTo>
                  <a:cubicBezTo>
                    <a:pt x="754" y="2096"/>
                    <a:pt x="780" y="2074"/>
                    <a:pt x="802" y="2074"/>
                  </a:cubicBezTo>
                  <a:cubicBezTo>
                    <a:pt x="946" y="2096"/>
                    <a:pt x="1091" y="2118"/>
                    <a:pt x="1236" y="2140"/>
                  </a:cubicBezTo>
                  <a:cubicBezTo>
                    <a:pt x="1253" y="2140"/>
                    <a:pt x="1267" y="2162"/>
                    <a:pt x="1288" y="2184"/>
                  </a:cubicBezTo>
                  <a:cubicBezTo>
                    <a:pt x="1262" y="2690"/>
                    <a:pt x="1363" y="2426"/>
                    <a:pt x="1398" y="2624"/>
                  </a:cubicBezTo>
                  <a:cubicBezTo>
                    <a:pt x="1372" y="2624"/>
                    <a:pt x="1359" y="2646"/>
                    <a:pt x="1341" y="2646"/>
                  </a:cubicBezTo>
                  <a:cubicBezTo>
                    <a:pt x="1065" y="2624"/>
                    <a:pt x="784" y="2580"/>
                    <a:pt x="508" y="2558"/>
                  </a:cubicBezTo>
                  <a:cubicBezTo>
                    <a:pt x="442" y="2558"/>
                    <a:pt x="376" y="2536"/>
                    <a:pt x="311" y="2580"/>
                  </a:cubicBezTo>
                  <a:cubicBezTo>
                    <a:pt x="284" y="2602"/>
                    <a:pt x="249" y="2778"/>
                    <a:pt x="240" y="2910"/>
                  </a:cubicBezTo>
                  <a:cubicBezTo>
                    <a:pt x="227" y="3130"/>
                    <a:pt x="276" y="3130"/>
                    <a:pt x="306" y="3152"/>
                  </a:cubicBezTo>
                  <a:cubicBezTo>
                    <a:pt x="333" y="3174"/>
                    <a:pt x="359" y="3174"/>
                    <a:pt x="385" y="3174"/>
                  </a:cubicBezTo>
                  <a:cubicBezTo>
                    <a:pt x="697" y="3218"/>
                    <a:pt x="1008" y="3240"/>
                    <a:pt x="1319" y="3284"/>
                  </a:cubicBezTo>
                  <a:cubicBezTo>
                    <a:pt x="1350" y="3284"/>
                    <a:pt x="1385" y="3328"/>
                    <a:pt x="1416" y="3350"/>
                  </a:cubicBezTo>
                  <a:cubicBezTo>
                    <a:pt x="1394" y="3416"/>
                    <a:pt x="1367" y="3460"/>
                    <a:pt x="1345" y="3460"/>
                  </a:cubicBezTo>
                  <a:cubicBezTo>
                    <a:pt x="1153" y="3438"/>
                    <a:pt x="960" y="3416"/>
                    <a:pt x="767" y="3394"/>
                  </a:cubicBezTo>
                  <a:cubicBezTo>
                    <a:pt x="740" y="3394"/>
                    <a:pt x="718" y="3438"/>
                    <a:pt x="692" y="3481"/>
                  </a:cubicBezTo>
                  <a:cubicBezTo>
                    <a:pt x="714" y="3547"/>
                    <a:pt x="736" y="3657"/>
                    <a:pt x="762" y="3679"/>
                  </a:cubicBezTo>
                  <a:cubicBezTo>
                    <a:pt x="811" y="3723"/>
                    <a:pt x="859" y="3723"/>
                    <a:pt x="907" y="3767"/>
                  </a:cubicBezTo>
                  <a:cubicBezTo>
                    <a:pt x="951" y="3811"/>
                    <a:pt x="995" y="3899"/>
                    <a:pt x="1039" y="3965"/>
                  </a:cubicBezTo>
                  <a:cubicBezTo>
                    <a:pt x="1039" y="3987"/>
                    <a:pt x="1039" y="4031"/>
                    <a:pt x="1034" y="4053"/>
                  </a:cubicBezTo>
                  <a:cubicBezTo>
                    <a:pt x="1017" y="4075"/>
                    <a:pt x="1003" y="4097"/>
                    <a:pt x="986" y="4097"/>
                  </a:cubicBezTo>
                  <a:cubicBezTo>
                    <a:pt x="775" y="4075"/>
                    <a:pt x="565" y="4053"/>
                    <a:pt x="359" y="4009"/>
                  </a:cubicBezTo>
                  <a:cubicBezTo>
                    <a:pt x="311" y="4009"/>
                    <a:pt x="258" y="4009"/>
                    <a:pt x="240" y="4229"/>
                  </a:cubicBezTo>
                  <a:cubicBezTo>
                    <a:pt x="232" y="4361"/>
                    <a:pt x="249" y="4559"/>
                    <a:pt x="267" y="4691"/>
                  </a:cubicBezTo>
                  <a:cubicBezTo>
                    <a:pt x="297" y="4933"/>
                    <a:pt x="284" y="5087"/>
                    <a:pt x="232" y="5153"/>
                  </a:cubicBezTo>
                  <a:cubicBezTo>
                    <a:pt x="96" y="5329"/>
                    <a:pt x="43" y="5835"/>
                    <a:pt x="12" y="6407"/>
                  </a:cubicBezTo>
                  <a:cubicBezTo>
                    <a:pt x="-27" y="7221"/>
                    <a:pt x="26" y="7573"/>
                    <a:pt x="201" y="7727"/>
                  </a:cubicBezTo>
                  <a:cubicBezTo>
                    <a:pt x="293" y="7815"/>
                    <a:pt x="385" y="7925"/>
                    <a:pt x="482" y="8035"/>
                  </a:cubicBezTo>
                  <a:cubicBezTo>
                    <a:pt x="468" y="8321"/>
                    <a:pt x="429" y="8430"/>
                    <a:pt x="376" y="8408"/>
                  </a:cubicBezTo>
                  <a:cubicBezTo>
                    <a:pt x="315" y="8364"/>
                    <a:pt x="249" y="8321"/>
                    <a:pt x="188" y="8276"/>
                  </a:cubicBezTo>
                  <a:cubicBezTo>
                    <a:pt x="148" y="8254"/>
                    <a:pt x="131" y="8298"/>
                    <a:pt x="118" y="8496"/>
                  </a:cubicBezTo>
                  <a:cubicBezTo>
                    <a:pt x="83" y="9046"/>
                    <a:pt x="140" y="9508"/>
                    <a:pt x="289" y="9816"/>
                  </a:cubicBezTo>
                  <a:cubicBezTo>
                    <a:pt x="276" y="9882"/>
                    <a:pt x="267" y="9970"/>
                    <a:pt x="254" y="10014"/>
                  </a:cubicBezTo>
                  <a:cubicBezTo>
                    <a:pt x="153" y="10454"/>
                    <a:pt x="166" y="10828"/>
                    <a:pt x="297" y="11026"/>
                  </a:cubicBezTo>
                  <a:cubicBezTo>
                    <a:pt x="394" y="11180"/>
                    <a:pt x="495" y="11290"/>
                    <a:pt x="596" y="11356"/>
                  </a:cubicBezTo>
                  <a:cubicBezTo>
                    <a:pt x="1065" y="11576"/>
                    <a:pt x="1538" y="11774"/>
                    <a:pt x="2008" y="11994"/>
                  </a:cubicBezTo>
                  <a:cubicBezTo>
                    <a:pt x="2069" y="12016"/>
                    <a:pt x="2130" y="12060"/>
                    <a:pt x="2192" y="12104"/>
                  </a:cubicBezTo>
                  <a:cubicBezTo>
                    <a:pt x="2192" y="12148"/>
                    <a:pt x="2192" y="12192"/>
                    <a:pt x="2192" y="12214"/>
                  </a:cubicBezTo>
                  <a:cubicBezTo>
                    <a:pt x="2104" y="12192"/>
                    <a:pt x="2016" y="12192"/>
                    <a:pt x="1929" y="12170"/>
                  </a:cubicBezTo>
                  <a:cubicBezTo>
                    <a:pt x="1867" y="12170"/>
                    <a:pt x="1806" y="12170"/>
                    <a:pt x="1749" y="12192"/>
                  </a:cubicBezTo>
                  <a:cubicBezTo>
                    <a:pt x="1714" y="12192"/>
                    <a:pt x="1674" y="12258"/>
                    <a:pt x="1639" y="12258"/>
                  </a:cubicBezTo>
                  <a:cubicBezTo>
                    <a:pt x="1402" y="12170"/>
                    <a:pt x="1170" y="12082"/>
                    <a:pt x="933" y="11994"/>
                  </a:cubicBezTo>
                  <a:cubicBezTo>
                    <a:pt x="907" y="11994"/>
                    <a:pt x="881" y="12016"/>
                    <a:pt x="854" y="12038"/>
                  </a:cubicBezTo>
                  <a:cubicBezTo>
                    <a:pt x="854" y="12082"/>
                    <a:pt x="854" y="12104"/>
                    <a:pt x="859" y="12148"/>
                  </a:cubicBezTo>
                  <a:cubicBezTo>
                    <a:pt x="1280" y="12434"/>
                    <a:pt x="1709" y="12412"/>
                    <a:pt x="2130" y="12852"/>
                  </a:cubicBezTo>
                  <a:cubicBezTo>
                    <a:pt x="2087" y="12918"/>
                    <a:pt x="2043" y="12962"/>
                    <a:pt x="1999" y="12940"/>
                  </a:cubicBezTo>
                  <a:cubicBezTo>
                    <a:pt x="1552" y="12808"/>
                    <a:pt x="1104" y="12654"/>
                    <a:pt x="657" y="12522"/>
                  </a:cubicBezTo>
                  <a:cubicBezTo>
                    <a:pt x="600" y="12500"/>
                    <a:pt x="556" y="12456"/>
                    <a:pt x="547" y="12852"/>
                  </a:cubicBezTo>
                  <a:cubicBezTo>
                    <a:pt x="534" y="13269"/>
                    <a:pt x="578" y="13643"/>
                    <a:pt x="670" y="13709"/>
                  </a:cubicBezTo>
                  <a:cubicBezTo>
                    <a:pt x="819" y="13797"/>
                    <a:pt x="968" y="13885"/>
                    <a:pt x="1122" y="13973"/>
                  </a:cubicBezTo>
                  <a:cubicBezTo>
                    <a:pt x="1188" y="14017"/>
                    <a:pt x="1267" y="13973"/>
                    <a:pt x="1275" y="14435"/>
                  </a:cubicBezTo>
                  <a:cubicBezTo>
                    <a:pt x="1258" y="14435"/>
                    <a:pt x="1236" y="14435"/>
                    <a:pt x="1214" y="14413"/>
                  </a:cubicBezTo>
                  <a:cubicBezTo>
                    <a:pt x="986" y="14303"/>
                    <a:pt x="762" y="14171"/>
                    <a:pt x="534" y="14061"/>
                  </a:cubicBezTo>
                  <a:cubicBezTo>
                    <a:pt x="499" y="14039"/>
                    <a:pt x="447" y="13907"/>
                    <a:pt x="438" y="14193"/>
                  </a:cubicBezTo>
                  <a:cubicBezTo>
                    <a:pt x="438" y="14237"/>
                    <a:pt x="490" y="14369"/>
                    <a:pt x="521" y="14391"/>
                  </a:cubicBezTo>
                  <a:cubicBezTo>
                    <a:pt x="591" y="14479"/>
                    <a:pt x="661" y="14523"/>
                    <a:pt x="749" y="14611"/>
                  </a:cubicBezTo>
                  <a:cubicBezTo>
                    <a:pt x="688" y="14897"/>
                    <a:pt x="631" y="14919"/>
                    <a:pt x="574" y="14897"/>
                  </a:cubicBezTo>
                  <a:cubicBezTo>
                    <a:pt x="495" y="14875"/>
                    <a:pt x="411" y="14831"/>
                    <a:pt x="333" y="14787"/>
                  </a:cubicBezTo>
                  <a:cubicBezTo>
                    <a:pt x="280" y="14765"/>
                    <a:pt x="232" y="14831"/>
                    <a:pt x="227" y="15117"/>
                  </a:cubicBezTo>
                  <a:cubicBezTo>
                    <a:pt x="219" y="15425"/>
                    <a:pt x="280" y="15403"/>
                    <a:pt x="315" y="15425"/>
                  </a:cubicBezTo>
                  <a:cubicBezTo>
                    <a:pt x="561" y="15601"/>
                    <a:pt x="802" y="15821"/>
                    <a:pt x="1047" y="15931"/>
                  </a:cubicBezTo>
                  <a:cubicBezTo>
                    <a:pt x="1389" y="16085"/>
                    <a:pt x="1736" y="16173"/>
                    <a:pt x="2082" y="16305"/>
                  </a:cubicBezTo>
                  <a:cubicBezTo>
                    <a:pt x="2152" y="16327"/>
                    <a:pt x="2222" y="16481"/>
                    <a:pt x="2293" y="16503"/>
                  </a:cubicBezTo>
                  <a:cubicBezTo>
                    <a:pt x="2433" y="16591"/>
                    <a:pt x="2578" y="16635"/>
                    <a:pt x="2718" y="16701"/>
                  </a:cubicBezTo>
                  <a:cubicBezTo>
                    <a:pt x="2731" y="16701"/>
                    <a:pt x="2757" y="16789"/>
                    <a:pt x="2757" y="16811"/>
                  </a:cubicBezTo>
                  <a:cubicBezTo>
                    <a:pt x="2757" y="16877"/>
                    <a:pt x="2749" y="17009"/>
                    <a:pt x="2735" y="17031"/>
                  </a:cubicBezTo>
                  <a:cubicBezTo>
                    <a:pt x="2709" y="17075"/>
                    <a:pt x="2678" y="17097"/>
                    <a:pt x="2648" y="17097"/>
                  </a:cubicBezTo>
                  <a:cubicBezTo>
                    <a:pt x="2507" y="17097"/>
                    <a:pt x="2363" y="17097"/>
                    <a:pt x="2222" y="17119"/>
                  </a:cubicBezTo>
                  <a:cubicBezTo>
                    <a:pt x="2095" y="17141"/>
                    <a:pt x="1973" y="17207"/>
                    <a:pt x="1845" y="17229"/>
                  </a:cubicBezTo>
                  <a:cubicBezTo>
                    <a:pt x="1740" y="17251"/>
                    <a:pt x="1635" y="17185"/>
                    <a:pt x="1534" y="17185"/>
                  </a:cubicBezTo>
                  <a:cubicBezTo>
                    <a:pt x="1490" y="17185"/>
                    <a:pt x="1442" y="17163"/>
                    <a:pt x="1398" y="17163"/>
                  </a:cubicBezTo>
                  <a:cubicBezTo>
                    <a:pt x="1249" y="17185"/>
                    <a:pt x="1096" y="17229"/>
                    <a:pt x="946" y="17251"/>
                  </a:cubicBezTo>
                  <a:cubicBezTo>
                    <a:pt x="898" y="17251"/>
                    <a:pt x="841" y="17163"/>
                    <a:pt x="806" y="17273"/>
                  </a:cubicBezTo>
                  <a:cubicBezTo>
                    <a:pt x="732" y="17449"/>
                    <a:pt x="657" y="17427"/>
                    <a:pt x="583" y="17405"/>
                  </a:cubicBezTo>
                  <a:cubicBezTo>
                    <a:pt x="495" y="17383"/>
                    <a:pt x="451" y="17625"/>
                    <a:pt x="398" y="17977"/>
                  </a:cubicBezTo>
                  <a:cubicBezTo>
                    <a:pt x="604" y="18197"/>
                    <a:pt x="806" y="18439"/>
                    <a:pt x="1003" y="18592"/>
                  </a:cubicBezTo>
                  <a:cubicBezTo>
                    <a:pt x="1166" y="18702"/>
                    <a:pt x="1332" y="18702"/>
                    <a:pt x="1495" y="18768"/>
                  </a:cubicBezTo>
                  <a:cubicBezTo>
                    <a:pt x="1521" y="18768"/>
                    <a:pt x="1543" y="18834"/>
                    <a:pt x="1569" y="18878"/>
                  </a:cubicBezTo>
                  <a:cubicBezTo>
                    <a:pt x="1600" y="18944"/>
                    <a:pt x="1635" y="19054"/>
                    <a:pt x="1666" y="19054"/>
                  </a:cubicBezTo>
                  <a:cubicBezTo>
                    <a:pt x="1981" y="19098"/>
                    <a:pt x="2297" y="19120"/>
                    <a:pt x="2613" y="19164"/>
                  </a:cubicBezTo>
                  <a:cubicBezTo>
                    <a:pt x="2643" y="19164"/>
                    <a:pt x="2683" y="19208"/>
                    <a:pt x="2696" y="19318"/>
                  </a:cubicBezTo>
                  <a:cubicBezTo>
                    <a:pt x="2740" y="19626"/>
                    <a:pt x="2784" y="19956"/>
                    <a:pt x="2696" y="20264"/>
                  </a:cubicBezTo>
                  <a:cubicBezTo>
                    <a:pt x="2696" y="20264"/>
                    <a:pt x="2696" y="20308"/>
                    <a:pt x="2696" y="20374"/>
                  </a:cubicBezTo>
                  <a:cubicBezTo>
                    <a:pt x="2744" y="20462"/>
                    <a:pt x="2797" y="20572"/>
                    <a:pt x="2854" y="20660"/>
                  </a:cubicBezTo>
                  <a:cubicBezTo>
                    <a:pt x="2885" y="20704"/>
                    <a:pt x="2915" y="20748"/>
                    <a:pt x="2946" y="20792"/>
                  </a:cubicBezTo>
                  <a:cubicBezTo>
                    <a:pt x="2977" y="20836"/>
                    <a:pt x="3007" y="20924"/>
                    <a:pt x="3034" y="20902"/>
                  </a:cubicBezTo>
                  <a:cubicBezTo>
                    <a:pt x="3345" y="20792"/>
                    <a:pt x="3661" y="20660"/>
                    <a:pt x="3972" y="20550"/>
                  </a:cubicBezTo>
                  <a:cubicBezTo>
                    <a:pt x="4011" y="20528"/>
                    <a:pt x="4051" y="20572"/>
                    <a:pt x="4086" y="20572"/>
                  </a:cubicBezTo>
                  <a:cubicBezTo>
                    <a:pt x="4086" y="20616"/>
                    <a:pt x="4086" y="20638"/>
                    <a:pt x="4086" y="20682"/>
                  </a:cubicBezTo>
                  <a:cubicBezTo>
                    <a:pt x="4068" y="20704"/>
                    <a:pt x="4055" y="20726"/>
                    <a:pt x="4038" y="20726"/>
                  </a:cubicBezTo>
                  <a:cubicBezTo>
                    <a:pt x="3832" y="20792"/>
                    <a:pt x="3630" y="20836"/>
                    <a:pt x="3424" y="20902"/>
                  </a:cubicBezTo>
                  <a:cubicBezTo>
                    <a:pt x="3227" y="20968"/>
                    <a:pt x="3029" y="21034"/>
                    <a:pt x="2828" y="21122"/>
                  </a:cubicBezTo>
                  <a:cubicBezTo>
                    <a:pt x="2814" y="21122"/>
                    <a:pt x="2797" y="21210"/>
                    <a:pt x="2784" y="21254"/>
                  </a:cubicBezTo>
                  <a:cubicBezTo>
                    <a:pt x="2792" y="21298"/>
                    <a:pt x="2797" y="21342"/>
                    <a:pt x="2806" y="21386"/>
                  </a:cubicBezTo>
                  <a:lnTo>
                    <a:pt x="3222" y="21562"/>
                  </a:lnTo>
                  <a:cubicBezTo>
                    <a:pt x="3481" y="21518"/>
                    <a:pt x="3744" y="21430"/>
                    <a:pt x="4003" y="21342"/>
                  </a:cubicBezTo>
                  <a:cubicBezTo>
                    <a:pt x="4358" y="21232"/>
                    <a:pt x="4709" y="21078"/>
                    <a:pt x="5064" y="20924"/>
                  </a:cubicBezTo>
                  <a:cubicBezTo>
                    <a:pt x="5086" y="20924"/>
                    <a:pt x="5112" y="20902"/>
                    <a:pt x="5134" y="20902"/>
                  </a:cubicBezTo>
                  <a:cubicBezTo>
                    <a:pt x="5244" y="20858"/>
                    <a:pt x="5353" y="20990"/>
                    <a:pt x="5463" y="20836"/>
                  </a:cubicBezTo>
                  <a:lnTo>
                    <a:pt x="21573" y="20836"/>
                  </a:lnTo>
                  <a:lnTo>
                    <a:pt x="21573" y="50"/>
                  </a:lnTo>
                  <a:close/>
                  <a:moveTo>
                    <a:pt x="4187" y="20616"/>
                  </a:moveTo>
                  <a:cubicBezTo>
                    <a:pt x="4239" y="20440"/>
                    <a:pt x="4700" y="20264"/>
                    <a:pt x="4924" y="20286"/>
                  </a:cubicBezTo>
                  <a:lnTo>
                    <a:pt x="4924" y="20484"/>
                  </a:lnTo>
                  <a:cubicBezTo>
                    <a:pt x="4678" y="20550"/>
                    <a:pt x="4432" y="20638"/>
                    <a:pt x="4187" y="20704"/>
                  </a:cubicBezTo>
                  <a:cubicBezTo>
                    <a:pt x="4191" y="20682"/>
                    <a:pt x="4187" y="20638"/>
                    <a:pt x="4187" y="2061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269D6CA3-8517-4569-A749-630B4546214F}"/>
                </a:ext>
              </a:extLst>
            </p:cNvPr>
            <p:cNvSpPr/>
            <p:nvPr/>
          </p:nvSpPr>
          <p:spPr>
            <a:xfrm>
              <a:off x="7341575" y="4438650"/>
              <a:ext cx="897887" cy="822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2007" y="21600"/>
                  </a:lnTo>
                  <a:cubicBezTo>
                    <a:pt x="10235" y="21600"/>
                    <a:pt x="8799" y="20033"/>
                    <a:pt x="8799" y="18100"/>
                  </a:cubicBezTo>
                  <a:lnTo>
                    <a:pt x="8799" y="3500"/>
                  </a:lnTo>
                  <a:cubicBezTo>
                    <a:pt x="8799" y="2433"/>
                    <a:pt x="8004" y="1533"/>
                    <a:pt x="6996" y="1533"/>
                  </a:cubicBezTo>
                  <a:lnTo>
                    <a:pt x="3208" y="1533"/>
                  </a:lnTo>
                  <a:cubicBezTo>
                    <a:pt x="2230" y="1533"/>
                    <a:pt x="1405" y="2400"/>
                    <a:pt x="1405" y="3500"/>
                  </a:cubicBezTo>
                  <a:lnTo>
                    <a:pt x="1405" y="20833"/>
                  </a:lnTo>
                  <a:lnTo>
                    <a:pt x="0" y="20833"/>
                  </a:lnTo>
                  <a:lnTo>
                    <a:pt x="0" y="3500"/>
                  </a:lnTo>
                  <a:cubicBezTo>
                    <a:pt x="0" y="1567"/>
                    <a:pt x="1436" y="0"/>
                    <a:pt x="3208" y="0"/>
                  </a:cubicBezTo>
                  <a:lnTo>
                    <a:pt x="6996" y="0"/>
                  </a:lnTo>
                  <a:cubicBezTo>
                    <a:pt x="8768" y="0"/>
                    <a:pt x="10204" y="1567"/>
                    <a:pt x="10204" y="3500"/>
                  </a:cubicBezTo>
                  <a:lnTo>
                    <a:pt x="10204" y="18100"/>
                  </a:lnTo>
                  <a:cubicBezTo>
                    <a:pt x="10204" y="19167"/>
                    <a:pt x="10999" y="20067"/>
                    <a:pt x="12007" y="20067"/>
                  </a:cubicBezTo>
                  <a:lnTo>
                    <a:pt x="21600" y="20067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EA1C3D9C-CC3B-4A7A-8811-45164ABB9920}"/>
                </a:ext>
              </a:extLst>
            </p:cNvPr>
            <p:cNvSpPr/>
            <p:nvPr/>
          </p:nvSpPr>
          <p:spPr>
            <a:xfrm>
              <a:off x="7151075" y="4565650"/>
              <a:ext cx="420372" cy="132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3"/>
                  </a:moveTo>
                  <a:lnTo>
                    <a:pt x="21600" y="20707"/>
                  </a:lnTo>
                  <a:cubicBezTo>
                    <a:pt x="21600" y="21205"/>
                    <a:pt x="20360" y="21600"/>
                    <a:pt x="18794" y="21600"/>
                  </a:cubicBezTo>
                  <a:lnTo>
                    <a:pt x="2806" y="21600"/>
                  </a:lnTo>
                  <a:cubicBezTo>
                    <a:pt x="1240" y="21600"/>
                    <a:pt x="0" y="21205"/>
                    <a:pt x="0" y="20707"/>
                  </a:cubicBezTo>
                  <a:lnTo>
                    <a:pt x="0" y="893"/>
                  </a:lnTo>
                  <a:cubicBezTo>
                    <a:pt x="0" y="395"/>
                    <a:pt x="1240" y="0"/>
                    <a:pt x="2806" y="0"/>
                  </a:cubicBezTo>
                  <a:lnTo>
                    <a:pt x="18794" y="0"/>
                  </a:lnTo>
                  <a:cubicBezTo>
                    <a:pt x="20360" y="0"/>
                    <a:pt x="21600" y="395"/>
                    <a:pt x="21600" y="893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3181B6EF-42EC-4603-85D3-EC71E698E9F7}"/>
                </a:ext>
              </a:extLst>
            </p:cNvPr>
            <p:cNvSpPr/>
            <p:nvPr/>
          </p:nvSpPr>
          <p:spPr>
            <a:xfrm>
              <a:off x="8090874" y="5111749"/>
              <a:ext cx="722630" cy="240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extrusionOk="0">
                  <a:moveTo>
                    <a:pt x="2467" y="1926"/>
                  </a:moveTo>
                  <a:cubicBezTo>
                    <a:pt x="1063" y="2039"/>
                    <a:pt x="0" y="4514"/>
                    <a:pt x="0" y="7551"/>
                  </a:cubicBezTo>
                  <a:lnTo>
                    <a:pt x="0" y="13851"/>
                  </a:lnTo>
                  <a:cubicBezTo>
                    <a:pt x="0" y="16889"/>
                    <a:pt x="1101" y="19364"/>
                    <a:pt x="2467" y="19476"/>
                  </a:cubicBezTo>
                  <a:lnTo>
                    <a:pt x="18867" y="21276"/>
                  </a:lnTo>
                  <a:cubicBezTo>
                    <a:pt x="20347" y="21389"/>
                    <a:pt x="21600" y="18914"/>
                    <a:pt x="21600" y="15651"/>
                  </a:cubicBezTo>
                  <a:lnTo>
                    <a:pt x="21600" y="5639"/>
                  </a:lnTo>
                  <a:cubicBezTo>
                    <a:pt x="21600" y="2377"/>
                    <a:pt x="20347" y="-211"/>
                    <a:pt x="18867" y="14"/>
                  </a:cubicBezTo>
                  <a:lnTo>
                    <a:pt x="2467" y="192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391E6588-42CF-4701-ADF5-F5B1822C0C52}"/>
              </a:ext>
            </a:extLst>
          </p:cNvPr>
          <p:cNvSpPr txBox="1"/>
          <p:nvPr/>
        </p:nvSpPr>
        <p:spPr>
          <a:xfrm>
            <a:off x="1324363" y="4872662"/>
            <a:ext cx="3445205" cy="57708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10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54" name="Graphic 27" descr="Single gear">
            <a:extLst>
              <a:ext uri="{FF2B5EF4-FFF2-40B4-BE49-F238E27FC236}">
                <a16:creationId xmlns:a16="http://schemas.microsoft.com/office/drawing/2014/main" id="{1BF71051-5DC5-4122-8C4B-75EC2CEB93FD}"/>
              </a:ext>
            </a:extLst>
          </p:cNvPr>
          <p:cNvSpPr/>
          <p:nvPr/>
        </p:nvSpPr>
        <p:spPr>
          <a:xfrm>
            <a:off x="5584412" y="4675942"/>
            <a:ext cx="236069" cy="235722"/>
          </a:xfrm>
          <a:custGeom>
            <a:avLst/>
            <a:gdLst>
              <a:gd name="connsiteX0" fmla="*/ 157148 w 314758"/>
              <a:gd name="connsiteY0" fmla="*/ 212612 h 314296"/>
              <a:gd name="connsiteX1" fmla="*/ 101684 w 314758"/>
              <a:gd name="connsiteY1" fmla="*/ 157148 h 314296"/>
              <a:gd name="connsiteX2" fmla="*/ 157148 w 314758"/>
              <a:gd name="connsiteY2" fmla="*/ 101684 h 314296"/>
              <a:gd name="connsiteX3" fmla="*/ 212612 w 314758"/>
              <a:gd name="connsiteY3" fmla="*/ 157148 h 314296"/>
              <a:gd name="connsiteX4" fmla="*/ 157148 w 314758"/>
              <a:gd name="connsiteY4" fmla="*/ 212612 h 314296"/>
              <a:gd name="connsiteX5" fmla="*/ 281942 w 314758"/>
              <a:gd name="connsiteY5" fmla="*/ 122483 h 314296"/>
              <a:gd name="connsiteX6" fmla="*/ 269925 w 314758"/>
              <a:gd name="connsiteY6" fmla="*/ 93827 h 314296"/>
              <a:gd name="connsiteX7" fmla="*/ 281480 w 314758"/>
              <a:gd name="connsiteY7" fmla="*/ 59162 h 314296"/>
              <a:gd name="connsiteX8" fmla="*/ 255134 w 314758"/>
              <a:gd name="connsiteY8" fmla="*/ 32816 h 314296"/>
              <a:gd name="connsiteX9" fmla="*/ 220469 w 314758"/>
              <a:gd name="connsiteY9" fmla="*/ 44371 h 314296"/>
              <a:gd name="connsiteX10" fmla="*/ 191351 w 314758"/>
              <a:gd name="connsiteY10" fmla="*/ 32354 h 314296"/>
              <a:gd name="connsiteX11" fmla="*/ 175636 w 314758"/>
              <a:gd name="connsiteY11" fmla="*/ 0 h 314296"/>
              <a:gd name="connsiteX12" fmla="*/ 138660 w 314758"/>
              <a:gd name="connsiteY12" fmla="*/ 0 h 314296"/>
              <a:gd name="connsiteX13" fmla="*/ 122483 w 314758"/>
              <a:gd name="connsiteY13" fmla="*/ 32354 h 314296"/>
              <a:gd name="connsiteX14" fmla="*/ 93827 w 314758"/>
              <a:gd name="connsiteY14" fmla="*/ 44371 h 314296"/>
              <a:gd name="connsiteX15" fmla="*/ 59162 w 314758"/>
              <a:gd name="connsiteY15" fmla="*/ 32816 h 314296"/>
              <a:gd name="connsiteX16" fmla="*/ 32816 w 314758"/>
              <a:gd name="connsiteY16" fmla="*/ 59162 h 314296"/>
              <a:gd name="connsiteX17" fmla="*/ 44371 w 314758"/>
              <a:gd name="connsiteY17" fmla="*/ 93827 h 314296"/>
              <a:gd name="connsiteX18" fmla="*/ 32354 w 314758"/>
              <a:gd name="connsiteY18" fmla="*/ 122945 h 314296"/>
              <a:gd name="connsiteX19" fmla="*/ 0 w 314758"/>
              <a:gd name="connsiteY19" fmla="*/ 138660 h 314296"/>
              <a:gd name="connsiteX20" fmla="*/ 0 w 314758"/>
              <a:gd name="connsiteY20" fmla="*/ 175636 h 314296"/>
              <a:gd name="connsiteX21" fmla="*/ 32354 w 314758"/>
              <a:gd name="connsiteY21" fmla="*/ 191813 h 314296"/>
              <a:gd name="connsiteX22" fmla="*/ 44371 w 314758"/>
              <a:gd name="connsiteY22" fmla="*/ 220469 h 314296"/>
              <a:gd name="connsiteX23" fmla="*/ 32816 w 314758"/>
              <a:gd name="connsiteY23" fmla="*/ 255134 h 314296"/>
              <a:gd name="connsiteX24" fmla="*/ 59162 w 314758"/>
              <a:gd name="connsiteY24" fmla="*/ 281480 h 314296"/>
              <a:gd name="connsiteX25" fmla="*/ 93827 w 314758"/>
              <a:gd name="connsiteY25" fmla="*/ 269925 h 314296"/>
              <a:gd name="connsiteX26" fmla="*/ 122945 w 314758"/>
              <a:gd name="connsiteY26" fmla="*/ 281942 h 314296"/>
              <a:gd name="connsiteX27" fmla="*/ 139122 w 314758"/>
              <a:gd name="connsiteY27" fmla="*/ 314296 h 314296"/>
              <a:gd name="connsiteX28" fmla="*/ 176098 w 314758"/>
              <a:gd name="connsiteY28" fmla="*/ 314296 h 314296"/>
              <a:gd name="connsiteX29" fmla="*/ 192275 w 314758"/>
              <a:gd name="connsiteY29" fmla="*/ 281942 h 314296"/>
              <a:gd name="connsiteX30" fmla="*/ 220932 w 314758"/>
              <a:gd name="connsiteY30" fmla="*/ 269925 h 314296"/>
              <a:gd name="connsiteX31" fmla="*/ 255597 w 314758"/>
              <a:gd name="connsiteY31" fmla="*/ 281480 h 314296"/>
              <a:gd name="connsiteX32" fmla="*/ 281942 w 314758"/>
              <a:gd name="connsiteY32" fmla="*/ 255134 h 314296"/>
              <a:gd name="connsiteX33" fmla="*/ 270387 w 314758"/>
              <a:gd name="connsiteY33" fmla="*/ 220469 h 314296"/>
              <a:gd name="connsiteX34" fmla="*/ 282404 w 314758"/>
              <a:gd name="connsiteY34" fmla="*/ 191351 h 314296"/>
              <a:gd name="connsiteX35" fmla="*/ 314758 w 314758"/>
              <a:gd name="connsiteY35" fmla="*/ 175174 h 314296"/>
              <a:gd name="connsiteX36" fmla="*/ 314758 w 314758"/>
              <a:gd name="connsiteY36" fmla="*/ 138198 h 314296"/>
              <a:gd name="connsiteX37" fmla="*/ 281942 w 314758"/>
              <a:gd name="connsiteY37" fmla="*/ 122483 h 314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14758" h="314296">
                <a:moveTo>
                  <a:pt x="157148" y="212612"/>
                </a:moveTo>
                <a:cubicBezTo>
                  <a:pt x="126643" y="212612"/>
                  <a:pt x="101684" y="187653"/>
                  <a:pt x="101684" y="157148"/>
                </a:cubicBezTo>
                <a:cubicBezTo>
                  <a:pt x="101684" y="126643"/>
                  <a:pt x="126643" y="101684"/>
                  <a:pt x="157148" y="101684"/>
                </a:cubicBezTo>
                <a:cubicBezTo>
                  <a:pt x="187653" y="101684"/>
                  <a:pt x="212612" y="126643"/>
                  <a:pt x="212612" y="157148"/>
                </a:cubicBezTo>
                <a:cubicBezTo>
                  <a:pt x="212612" y="187653"/>
                  <a:pt x="187653" y="212612"/>
                  <a:pt x="157148" y="212612"/>
                </a:cubicBezTo>
                <a:close/>
                <a:moveTo>
                  <a:pt x="281942" y="122483"/>
                </a:moveTo>
                <a:cubicBezTo>
                  <a:pt x="279169" y="112315"/>
                  <a:pt x="275009" y="102608"/>
                  <a:pt x="269925" y="93827"/>
                </a:cubicBezTo>
                <a:lnTo>
                  <a:pt x="281480" y="59162"/>
                </a:lnTo>
                <a:lnTo>
                  <a:pt x="255134" y="32816"/>
                </a:lnTo>
                <a:lnTo>
                  <a:pt x="220469" y="44371"/>
                </a:lnTo>
                <a:cubicBezTo>
                  <a:pt x="211225" y="39287"/>
                  <a:pt x="201519" y="35127"/>
                  <a:pt x="191351" y="32354"/>
                </a:cubicBezTo>
                <a:lnTo>
                  <a:pt x="175636" y="0"/>
                </a:lnTo>
                <a:lnTo>
                  <a:pt x="138660" y="0"/>
                </a:lnTo>
                <a:lnTo>
                  <a:pt x="122483" y="32354"/>
                </a:lnTo>
                <a:cubicBezTo>
                  <a:pt x="112315" y="35127"/>
                  <a:pt x="102608" y="39287"/>
                  <a:pt x="93827" y="44371"/>
                </a:cubicBezTo>
                <a:lnTo>
                  <a:pt x="59162" y="32816"/>
                </a:lnTo>
                <a:lnTo>
                  <a:pt x="32816" y="59162"/>
                </a:lnTo>
                <a:lnTo>
                  <a:pt x="44371" y="93827"/>
                </a:lnTo>
                <a:cubicBezTo>
                  <a:pt x="39287" y="103071"/>
                  <a:pt x="35127" y="112777"/>
                  <a:pt x="32354" y="122945"/>
                </a:cubicBezTo>
                <a:lnTo>
                  <a:pt x="0" y="138660"/>
                </a:lnTo>
                <a:lnTo>
                  <a:pt x="0" y="175636"/>
                </a:lnTo>
                <a:lnTo>
                  <a:pt x="32354" y="191813"/>
                </a:lnTo>
                <a:cubicBezTo>
                  <a:pt x="35127" y="201981"/>
                  <a:pt x="39287" y="211688"/>
                  <a:pt x="44371" y="220469"/>
                </a:cubicBezTo>
                <a:lnTo>
                  <a:pt x="32816" y="255134"/>
                </a:lnTo>
                <a:lnTo>
                  <a:pt x="59162" y="281480"/>
                </a:lnTo>
                <a:lnTo>
                  <a:pt x="93827" y="269925"/>
                </a:lnTo>
                <a:cubicBezTo>
                  <a:pt x="103071" y="275009"/>
                  <a:pt x="112777" y="279169"/>
                  <a:pt x="122945" y="281942"/>
                </a:cubicBezTo>
                <a:lnTo>
                  <a:pt x="139122" y="314296"/>
                </a:lnTo>
                <a:lnTo>
                  <a:pt x="176098" y="314296"/>
                </a:lnTo>
                <a:lnTo>
                  <a:pt x="192275" y="281942"/>
                </a:lnTo>
                <a:cubicBezTo>
                  <a:pt x="202444" y="279169"/>
                  <a:pt x="212150" y="275009"/>
                  <a:pt x="220932" y="269925"/>
                </a:cubicBezTo>
                <a:lnTo>
                  <a:pt x="255597" y="281480"/>
                </a:lnTo>
                <a:lnTo>
                  <a:pt x="281942" y="255134"/>
                </a:lnTo>
                <a:lnTo>
                  <a:pt x="270387" y="220469"/>
                </a:lnTo>
                <a:cubicBezTo>
                  <a:pt x="275471" y="211225"/>
                  <a:pt x="279631" y="201519"/>
                  <a:pt x="282404" y="191351"/>
                </a:cubicBezTo>
                <a:lnTo>
                  <a:pt x="314758" y="175174"/>
                </a:lnTo>
                <a:lnTo>
                  <a:pt x="314758" y="138198"/>
                </a:lnTo>
                <a:lnTo>
                  <a:pt x="281942" y="12248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456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371002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481</Words>
  <Application>Microsoft Office PowerPoint</Application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Paint Rollers – Slide Template</vt:lpstr>
      <vt:lpstr>Paint Rollers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Paint Rollers</dc:title>
  <dc:creator>PresentationGO.com</dc:creator>
  <dc:description>© Copyright PresentationGO.com</dc:description>
  <cp:lastModifiedBy>Christophe Barroche</cp:lastModifiedBy>
  <cp:revision>11</cp:revision>
  <dcterms:created xsi:type="dcterms:W3CDTF">2014-11-26T05:14:11Z</dcterms:created>
  <dcterms:modified xsi:type="dcterms:W3CDTF">2020-04-20T17:29:48Z</dcterms:modified>
  <cp:category>Graphics &amp; Metaphors</cp:category>
</cp:coreProperties>
</file>